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notesMasterIdLst>
    <p:notesMasterId r:id="rId58"/>
  </p:notesMasterIdLst>
  <p:sldIdLst>
    <p:sldId id="327" r:id="rId2"/>
    <p:sldId id="342" r:id="rId3"/>
    <p:sldId id="365" r:id="rId4"/>
    <p:sldId id="366" r:id="rId5"/>
    <p:sldId id="367" r:id="rId6"/>
    <p:sldId id="368" r:id="rId7"/>
    <p:sldId id="331" r:id="rId8"/>
    <p:sldId id="332" r:id="rId9"/>
    <p:sldId id="346" r:id="rId10"/>
    <p:sldId id="347" r:id="rId11"/>
    <p:sldId id="348" r:id="rId12"/>
    <p:sldId id="349" r:id="rId13"/>
    <p:sldId id="350" r:id="rId14"/>
    <p:sldId id="351" r:id="rId15"/>
    <p:sldId id="352" r:id="rId16"/>
    <p:sldId id="369" r:id="rId17"/>
    <p:sldId id="370" r:id="rId18"/>
    <p:sldId id="371" r:id="rId19"/>
    <p:sldId id="372" r:id="rId20"/>
    <p:sldId id="373" r:id="rId21"/>
    <p:sldId id="374" r:id="rId22"/>
    <p:sldId id="375" r:id="rId23"/>
    <p:sldId id="376" r:id="rId24"/>
    <p:sldId id="377" r:id="rId25"/>
    <p:sldId id="378" r:id="rId26"/>
    <p:sldId id="379" r:id="rId27"/>
    <p:sldId id="380" r:id="rId28"/>
    <p:sldId id="381" r:id="rId29"/>
    <p:sldId id="382" r:id="rId30"/>
    <p:sldId id="383" r:id="rId31"/>
    <p:sldId id="384" r:id="rId32"/>
    <p:sldId id="385" r:id="rId33"/>
    <p:sldId id="387" r:id="rId34"/>
    <p:sldId id="392" r:id="rId35"/>
    <p:sldId id="388" r:id="rId36"/>
    <p:sldId id="389" r:id="rId37"/>
    <p:sldId id="390" r:id="rId38"/>
    <p:sldId id="391" r:id="rId39"/>
    <p:sldId id="393" r:id="rId40"/>
    <p:sldId id="394" r:id="rId41"/>
    <p:sldId id="395" r:id="rId42"/>
    <p:sldId id="396" r:id="rId43"/>
    <p:sldId id="397" r:id="rId44"/>
    <p:sldId id="355" r:id="rId45"/>
    <p:sldId id="357" r:id="rId46"/>
    <p:sldId id="345" r:id="rId47"/>
    <p:sldId id="356" r:id="rId48"/>
    <p:sldId id="358" r:id="rId49"/>
    <p:sldId id="363" r:id="rId50"/>
    <p:sldId id="364" r:id="rId51"/>
    <p:sldId id="359" r:id="rId52"/>
    <p:sldId id="360" r:id="rId53"/>
    <p:sldId id="361" r:id="rId54"/>
    <p:sldId id="362" r:id="rId55"/>
    <p:sldId id="343" r:id="rId56"/>
    <p:sldId id="341" r:id="rId5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33"/>
    <a:srgbClr val="D018C7"/>
    <a:srgbClr val="666633"/>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8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bridge\AguaClaraFiles\aguaclara\AguaClara%20Team%20Folders\Foam%20Filtration\Flat%20Foam%20Sheet%20Experimental%20Results\60%20ppi%204%20foam%20sheets%20flow%20rate%20100%20mday%20run%202%20(successful).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scatterChart>
        <c:scatterStyle val="lineMarker"/>
        <c:ser>
          <c:idx val="0"/>
          <c:order val="0"/>
          <c:spPr>
            <a:ln w="28575">
              <a:noFill/>
            </a:ln>
          </c:spPr>
          <c:xVal>
            <c:numRef>
              <c:f>Sheet1!$F$2:$F$17707</c:f>
              <c:numCache>
                <c:formatCode>General</c:formatCode>
                <c:ptCount val="17706"/>
                <c:pt idx="0">
                  <c:v>0</c:v>
                </c:pt>
                <c:pt idx="1">
                  <c:v>1.3888800000003739E-3</c:v>
                </c:pt>
                <c:pt idx="2">
                  <c:v>2.7777600000007474E-3</c:v>
                </c:pt>
                <c:pt idx="3">
                  <c:v>4.1666399999993478E-3</c:v>
                </c:pt>
                <c:pt idx="4">
                  <c:v>5.5581599999978823E-3</c:v>
                </c:pt>
                <c:pt idx="5">
                  <c:v>6.944400000000091E-3</c:v>
                </c:pt>
                <c:pt idx="6">
                  <c:v>8.3359199999986575E-3</c:v>
                </c:pt>
                <c:pt idx="7">
                  <c:v>9.7250400000010728E-3</c:v>
                </c:pt>
                <c:pt idx="8">
                  <c:v>1.11139199999979E-2</c:v>
                </c:pt>
                <c:pt idx="9">
                  <c:v>1.2502799999998261E-2</c:v>
                </c:pt>
                <c:pt idx="10">
                  <c:v>1.3894320000000366E-2</c:v>
                </c:pt>
                <c:pt idx="11">
                  <c:v>1.5286080000000988E-2</c:v>
                </c:pt>
                <c:pt idx="12">
                  <c:v>1.6674959999997813E-2</c:v>
                </c:pt>
                <c:pt idx="13">
                  <c:v>1.8063839999998225E-2</c:v>
                </c:pt>
                <c:pt idx="14">
                  <c:v>1.9452719999998563E-2</c:v>
                </c:pt>
                <c:pt idx="15">
                  <c:v>2.0841599999998878E-2</c:v>
                </c:pt>
                <c:pt idx="16">
                  <c:v>2.2230479999999296E-2</c:v>
                </c:pt>
                <c:pt idx="17">
                  <c:v>2.3619359999999638E-2</c:v>
                </c:pt>
                <c:pt idx="18">
                  <c:v>2.5008240000000088E-2</c:v>
                </c:pt>
                <c:pt idx="19">
                  <c:v>2.6400000000000669E-2</c:v>
                </c:pt>
                <c:pt idx="20">
                  <c:v>2.7788880000001015E-2</c:v>
                </c:pt>
                <c:pt idx="21">
                  <c:v>2.9177760000001402E-2</c:v>
                </c:pt>
                <c:pt idx="22">
                  <c:v>3.0555359999999254E-2</c:v>
                </c:pt>
                <c:pt idx="23">
                  <c:v>3.1958159999998507E-2</c:v>
                </c:pt>
                <c:pt idx="24">
                  <c:v>3.3333359999998535E-2</c:v>
                </c:pt>
                <c:pt idx="25">
                  <c:v>3.4722239999998863E-2</c:v>
                </c:pt>
                <c:pt idx="26">
                  <c:v>3.6111119999999296E-2</c:v>
                </c:pt>
                <c:pt idx="27">
                  <c:v>3.7499999999999686E-2</c:v>
                </c:pt>
                <c:pt idx="28">
                  <c:v>3.8888880000000015E-2</c:v>
                </c:pt>
                <c:pt idx="29">
                  <c:v>4.0277759999998622E-2</c:v>
                </c:pt>
                <c:pt idx="30">
                  <c:v>4.1675039999999386E-2</c:v>
                </c:pt>
                <c:pt idx="31">
                  <c:v>4.306391999999986E-2</c:v>
                </c:pt>
                <c:pt idx="32">
                  <c:v>4.4452800000000334E-2</c:v>
                </c:pt>
                <c:pt idx="33">
                  <c:v>4.5841680000000593E-2</c:v>
                </c:pt>
                <c:pt idx="34">
                  <c:v>4.7230560000000907E-2</c:v>
                </c:pt>
                <c:pt idx="35">
                  <c:v>4.8619440000001332E-2</c:v>
                </c:pt>
                <c:pt idx="36">
                  <c:v>5.0008320000001827E-2</c:v>
                </c:pt>
                <c:pt idx="37">
                  <c:v>5.1399839999998524E-2</c:v>
                </c:pt>
                <c:pt idx="38">
                  <c:v>5.2791600000001056E-2</c:v>
                </c:pt>
                <c:pt idx="39">
                  <c:v>5.4180480000001467E-2</c:v>
                </c:pt>
                <c:pt idx="40">
                  <c:v>5.55554400000009E-2</c:v>
                </c:pt>
                <c:pt idx="41">
                  <c:v>5.6944320000001304E-2</c:v>
                </c:pt>
                <c:pt idx="42">
                  <c:v>5.8347119999998795E-2</c:v>
                </c:pt>
                <c:pt idx="43">
                  <c:v>5.9735999999999373E-2</c:v>
                </c:pt>
                <c:pt idx="44">
                  <c:v>6.1110959999998909E-2</c:v>
                </c:pt>
                <c:pt idx="45">
                  <c:v>6.2513759999999904E-2</c:v>
                </c:pt>
                <c:pt idx="46">
                  <c:v>6.3902640000000455E-2</c:v>
                </c:pt>
                <c:pt idx="47">
                  <c:v>6.5291520000000672E-2</c:v>
                </c:pt>
                <c:pt idx="48">
                  <c:v>6.6680400000000972E-2</c:v>
                </c:pt>
                <c:pt idx="49">
                  <c:v>6.8069279999997831E-2</c:v>
                </c:pt>
                <c:pt idx="50">
                  <c:v>6.9444479999999656E-2</c:v>
                </c:pt>
                <c:pt idx="51">
                  <c:v>7.0835999999999968E-2</c:v>
                </c:pt>
                <c:pt idx="52">
                  <c:v>7.222488000000031E-2</c:v>
                </c:pt>
                <c:pt idx="53">
                  <c:v>7.3613760000000722E-2</c:v>
                </c:pt>
                <c:pt idx="54">
                  <c:v>7.5002640000001244E-2</c:v>
                </c:pt>
                <c:pt idx="55">
                  <c:v>7.6394399999999918E-2</c:v>
                </c:pt>
                <c:pt idx="56">
                  <c:v>7.7783280000000565E-2</c:v>
                </c:pt>
                <c:pt idx="57">
                  <c:v>7.9172160000000755E-2</c:v>
                </c:pt>
                <c:pt idx="58">
                  <c:v>8.0563919999999636E-2</c:v>
                </c:pt>
                <c:pt idx="59">
                  <c:v>8.1952799999999937E-2</c:v>
                </c:pt>
                <c:pt idx="60">
                  <c:v>8.3341680000000182E-2</c:v>
                </c:pt>
                <c:pt idx="61">
                  <c:v>8.4730560000000787E-2</c:v>
                </c:pt>
                <c:pt idx="62">
                  <c:v>8.6119440000000963E-2</c:v>
                </c:pt>
                <c:pt idx="63">
                  <c:v>8.750831999999982E-2</c:v>
                </c:pt>
                <c:pt idx="64">
                  <c:v>8.8897200000000121E-2</c:v>
                </c:pt>
                <c:pt idx="65">
                  <c:v>9.0288719999998379E-2</c:v>
                </c:pt>
                <c:pt idx="66">
                  <c:v>9.1677599999998888E-2</c:v>
                </c:pt>
                <c:pt idx="67">
                  <c:v>9.3066479999999771E-2</c:v>
                </c:pt>
                <c:pt idx="68">
                  <c:v>9.4455360000000099E-2</c:v>
                </c:pt>
                <c:pt idx="69">
                  <c:v>9.5844479999998622E-2</c:v>
                </c:pt>
                <c:pt idx="70">
                  <c:v>9.723600000000053E-2</c:v>
                </c:pt>
                <c:pt idx="71">
                  <c:v>9.8616480000000561E-2</c:v>
                </c:pt>
                <c:pt idx="72">
                  <c:v>0.10000536000000082</c:v>
                </c:pt>
                <c:pt idx="73">
                  <c:v>0.10139447999999973</c:v>
                </c:pt>
                <c:pt idx="74">
                  <c:v>0.10278600000000022</c:v>
                </c:pt>
                <c:pt idx="75">
                  <c:v>0.10417488000000052</c:v>
                </c:pt>
                <c:pt idx="76">
                  <c:v>0.10556376000000113</c:v>
                </c:pt>
                <c:pt idx="77">
                  <c:v>0.10695263999999755</c:v>
                </c:pt>
                <c:pt idx="78">
                  <c:v>0.10834151999999785</c:v>
                </c:pt>
                <c:pt idx="79">
                  <c:v>0.10973039999999834</c:v>
                </c:pt>
                <c:pt idx="80">
                  <c:v>0.11111927999999853</c:v>
                </c:pt>
                <c:pt idx="81">
                  <c:v>0.11250815999999908</c:v>
                </c:pt>
                <c:pt idx="82">
                  <c:v>0.11389703999999945</c:v>
                </c:pt>
                <c:pt idx="83">
                  <c:v>0.11528880000000008</c:v>
                </c:pt>
                <c:pt idx="84">
                  <c:v>0.11667768000000052</c:v>
                </c:pt>
                <c:pt idx="85">
                  <c:v>0.11805264000000022</c:v>
                </c:pt>
                <c:pt idx="86">
                  <c:v>0.11945544000000122</c:v>
                </c:pt>
                <c:pt idx="87">
                  <c:v>0.12083879999999958</c:v>
                </c:pt>
                <c:pt idx="88">
                  <c:v>0.12222768000000021</c:v>
                </c:pt>
                <c:pt idx="89">
                  <c:v>0.12362207999999876</c:v>
                </c:pt>
                <c:pt idx="90">
                  <c:v>0.1249999199999985</c:v>
                </c:pt>
                <c:pt idx="91">
                  <c:v>0.12638879999999908</c:v>
                </c:pt>
                <c:pt idx="92">
                  <c:v>0.12777767999999937</c:v>
                </c:pt>
                <c:pt idx="93">
                  <c:v>0.12916655999999982</c:v>
                </c:pt>
                <c:pt idx="94">
                  <c:v>0.13055544000000024</c:v>
                </c:pt>
                <c:pt idx="95">
                  <c:v>0.13194431999999928</c:v>
                </c:pt>
                <c:pt idx="96">
                  <c:v>0.13334159999999964</c:v>
                </c:pt>
                <c:pt idx="97">
                  <c:v>0.13473336000000041</c:v>
                </c:pt>
                <c:pt idx="98">
                  <c:v>0.13612224000000064</c:v>
                </c:pt>
                <c:pt idx="99">
                  <c:v>0.13751376000000093</c:v>
                </c:pt>
                <c:pt idx="100">
                  <c:v>0.13890263999999974</c:v>
                </c:pt>
                <c:pt idx="101">
                  <c:v>0.140277600000001</c:v>
                </c:pt>
                <c:pt idx="102">
                  <c:v>0.14166935999999991</c:v>
                </c:pt>
                <c:pt idx="103">
                  <c:v>0.14306111999999871</c:v>
                </c:pt>
                <c:pt idx="104">
                  <c:v>0.14444712000000118</c:v>
                </c:pt>
                <c:pt idx="105">
                  <c:v>0.14583600000000096</c:v>
                </c:pt>
                <c:pt idx="106">
                  <c:v>0.14722487999999778</c:v>
                </c:pt>
                <c:pt idx="107">
                  <c:v>0.14861375999999821</c:v>
                </c:pt>
                <c:pt idx="108">
                  <c:v>0.15000263999999874</c:v>
                </c:pt>
                <c:pt idx="109">
                  <c:v>0.15139440000000148</c:v>
                </c:pt>
                <c:pt idx="110">
                  <c:v>0.15278327999999974</c:v>
                </c:pt>
                <c:pt idx="111">
                  <c:v>0.15417215999999989</c:v>
                </c:pt>
                <c:pt idx="112">
                  <c:v>0.15556104000000082</c:v>
                </c:pt>
                <c:pt idx="113">
                  <c:v>0.15694992000000133</c:v>
                </c:pt>
                <c:pt idx="114">
                  <c:v>0.15833880000000145</c:v>
                </c:pt>
                <c:pt idx="115">
                  <c:v>0.15972768000000193</c:v>
                </c:pt>
                <c:pt idx="116">
                  <c:v>0.16111943999999895</c:v>
                </c:pt>
                <c:pt idx="117">
                  <c:v>0.16250831999999893</c:v>
                </c:pt>
                <c:pt idx="118">
                  <c:v>0.16389719999999944</c:v>
                </c:pt>
                <c:pt idx="119">
                  <c:v>0.16528607999999961</c:v>
                </c:pt>
                <c:pt idx="120">
                  <c:v>0.16666655999999772</c:v>
                </c:pt>
                <c:pt idx="121">
                  <c:v>0.16805832000000023</c:v>
                </c:pt>
                <c:pt idx="122">
                  <c:v>0.16944720000000116</c:v>
                </c:pt>
                <c:pt idx="123">
                  <c:v>0.17083872000000078</c:v>
                </c:pt>
                <c:pt idx="124">
                  <c:v>0.17222759999999759</c:v>
                </c:pt>
                <c:pt idx="125">
                  <c:v>0.17361647999999796</c:v>
                </c:pt>
                <c:pt idx="126">
                  <c:v>0.17500535999999844</c:v>
                </c:pt>
                <c:pt idx="127">
                  <c:v>0.17639448000000146</c:v>
                </c:pt>
                <c:pt idx="128">
                  <c:v>0.17778335999999806</c:v>
                </c:pt>
                <c:pt idx="129">
                  <c:v>0.17917487999999968</c:v>
                </c:pt>
                <c:pt idx="130">
                  <c:v>0.18056376000000021</c:v>
                </c:pt>
                <c:pt idx="131">
                  <c:v>0.18195264000000044</c:v>
                </c:pt>
                <c:pt idx="132">
                  <c:v>0.18334152000000081</c:v>
                </c:pt>
                <c:pt idx="133">
                  <c:v>0.18473327999999833</c:v>
                </c:pt>
                <c:pt idx="134">
                  <c:v>0.18612215999999826</c:v>
                </c:pt>
                <c:pt idx="135">
                  <c:v>0.18751103999999932</c:v>
                </c:pt>
                <c:pt idx="136">
                  <c:v>0.18889991999999944</c:v>
                </c:pt>
                <c:pt idx="137">
                  <c:v>0.19027776000000068</c:v>
                </c:pt>
                <c:pt idx="138">
                  <c:v>0.19166663999999939</c:v>
                </c:pt>
                <c:pt idx="139">
                  <c:v>0.19305551999999968</c:v>
                </c:pt>
                <c:pt idx="140">
                  <c:v>0.19444703999999893</c:v>
                </c:pt>
                <c:pt idx="141">
                  <c:v>0.19583591999999866</c:v>
                </c:pt>
                <c:pt idx="142">
                  <c:v>0.19722504000000124</c:v>
                </c:pt>
                <c:pt idx="143">
                  <c:v>0.19861391999999795</c:v>
                </c:pt>
                <c:pt idx="144">
                  <c:v>0.20000832000000024</c:v>
                </c:pt>
                <c:pt idx="145">
                  <c:v>0.20139720000000091</c:v>
                </c:pt>
                <c:pt idx="146">
                  <c:v>0.20278608000000148</c:v>
                </c:pt>
                <c:pt idx="147">
                  <c:v>0.2041749599999978</c:v>
                </c:pt>
                <c:pt idx="148">
                  <c:v>0.20556647999999991</c:v>
                </c:pt>
                <c:pt idx="149">
                  <c:v>0.20695536000000075</c:v>
                </c:pt>
                <c:pt idx="150">
                  <c:v>0.20834448000000169</c:v>
                </c:pt>
                <c:pt idx="151">
                  <c:v>0.20972495999999921</c:v>
                </c:pt>
                <c:pt idx="152">
                  <c:v>0.21111647999999941</c:v>
                </c:pt>
                <c:pt idx="153">
                  <c:v>0.21250824000000057</c:v>
                </c:pt>
                <c:pt idx="154">
                  <c:v>0.21389711999999891</c:v>
                </c:pt>
                <c:pt idx="155">
                  <c:v>0.21528599999999948</c:v>
                </c:pt>
                <c:pt idx="156">
                  <c:v>0.21667487999999935</c:v>
                </c:pt>
                <c:pt idx="157">
                  <c:v>0.21806375999999991</c:v>
                </c:pt>
                <c:pt idx="158">
                  <c:v>0.21945264000000059</c:v>
                </c:pt>
                <c:pt idx="159">
                  <c:v>0.22084152000000037</c:v>
                </c:pt>
                <c:pt idx="160">
                  <c:v>0.22223040000000094</c:v>
                </c:pt>
                <c:pt idx="161">
                  <c:v>0.22362215999999968</c:v>
                </c:pt>
                <c:pt idx="162">
                  <c:v>0.22500264000000142</c:v>
                </c:pt>
                <c:pt idx="163">
                  <c:v>0.22639152000000168</c:v>
                </c:pt>
                <c:pt idx="164">
                  <c:v>0.22778039999999883</c:v>
                </c:pt>
                <c:pt idx="165">
                  <c:v>0.22916927999999898</c:v>
                </c:pt>
                <c:pt idx="166">
                  <c:v>0.23055815999999929</c:v>
                </c:pt>
                <c:pt idx="167">
                  <c:v>0.23194704000000044</c:v>
                </c:pt>
                <c:pt idx="168">
                  <c:v>0.23333592000000003</c:v>
                </c:pt>
                <c:pt idx="169">
                  <c:v>0.23472503999999894</c:v>
                </c:pt>
                <c:pt idx="170">
                  <c:v>0.23611391999999931</c:v>
                </c:pt>
                <c:pt idx="171">
                  <c:v>0.23750279999999971</c:v>
                </c:pt>
                <c:pt idx="172">
                  <c:v>0.23889168000000024</c:v>
                </c:pt>
                <c:pt idx="173">
                  <c:v>0.24028056000000042</c:v>
                </c:pt>
                <c:pt idx="174">
                  <c:v>0.24166944000000137</c:v>
                </c:pt>
                <c:pt idx="175">
                  <c:v>0.24306095999999941</c:v>
                </c:pt>
                <c:pt idx="176">
                  <c:v>0.24444984000000053</c:v>
                </c:pt>
                <c:pt idx="177">
                  <c:v>0.24584160000000041</c:v>
                </c:pt>
                <c:pt idx="178">
                  <c:v>0.24723335999999976</c:v>
                </c:pt>
                <c:pt idx="179">
                  <c:v>0.24862487999999947</c:v>
                </c:pt>
                <c:pt idx="180">
                  <c:v>0.25001375999999986</c:v>
                </c:pt>
                <c:pt idx="181">
                  <c:v>0.25138872000000073</c:v>
                </c:pt>
                <c:pt idx="182">
                  <c:v>0.25278047999999964</c:v>
                </c:pt>
                <c:pt idx="183">
                  <c:v>0.25416935999999885</c:v>
                </c:pt>
                <c:pt idx="184">
                  <c:v>0.25555823999999938</c:v>
                </c:pt>
                <c:pt idx="185">
                  <c:v>0.25694711999999958</c:v>
                </c:pt>
                <c:pt idx="186">
                  <c:v>0.25833600000000001</c:v>
                </c:pt>
                <c:pt idx="187">
                  <c:v>0.25972488000000032</c:v>
                </c:pt>
                <c:pt idx="188">
                  <c:v>0.26111376000000081</c:v>
                </c:pt>
                <c:pt idx="189">
                  <c:v>0.26250264000000101</c:v>
                </c:pt>
                <c:pt idx="190">
                  <c:v>0.26389151999999982</c:v>
                </c:pt>
                <c:pt idx="191">
                  <c:v>0.26528040000000008</c:v>
                </c:pt>
                <c:pt idx="192">
                  <c:v>0.26666928000000034</c:v>
                </c:pt>
                <c:pt idx="193">
                  <c:v>0.26806104000000075</c:v>
                </c:pt>
                <c:pt idx="194">
                  <c:v>0.26944991999999873</c:v>
                </c:pt>
                <c:pt idx="195">
                  <c:v>0.27083879999999966</c:v>
                </c:pt>
                <c:pt idx="196">
                  <c:v>0.27222767999999986</c:v>
                </c:pt>
                <c:pt idx="197">
                  <c:v>0.27361655999999984</c:v>
                </c:pt>
                <c:pt idx="198">
                  <c:v>0.27500832000000008</c:v>
                </c:pt>
                <c:pt idx="199">
                  <c:v>0.27639720000000001</c:v>
                </c:pt>
                <c:pt idx="200">
                  <c:v>0.27778608000000032</c:v>
                </c:pt>
                <c:pt idx="201">
                  <c:v>0.27917496000000191</c:v>
                </c:pt>
                <c:pt idx="202">
                  <c:v>0.28056648000000051</c:v>
                </c:pt>
                <c:pt idx="203">
                  <c:v>0.28195535999999982</c:v>
                </c:pt>
                <c:pt idx="204">
                  <c:v>0.28334712000000017</c:v>
                </c:pt>
                <c:pt idx="205">
                  <c:v>0.28472208000000032</c:v>
                </c:pt>
                <c:pt idx="206">
                  <c:v>0.28612488000000202</c:v>
                </c:pt>
                <c:pt idx="207">
                  <c:v>0.28749719999999984</c:v>
                </c:pt>
                <c:pt idx="208">
                  <c:v>0.28888872000000243</c:v>
                </c:pt>
                <c:pt idx="209">
                  <c:v>0.29028047999999995</c:v>
                </c:pt>
                <c:pt idx="210">
                  <c:v>0.29166935999999882</c:v>
                </c:pt>
                <c:pt idx="211">
                  <c:v>0.29305823999999997</c:v>
                </c:pt>
                <c:pt idx="212">
                  <c:v>0.29445000000000032</c:v>
                </c:pt>
                <c:pt idx="213">
                  <c:v>0.29583888000000114</c:v>
                </c:pt>
                <c:pt idx="214">
                  <c:v>0.29722776000000112</c:v>
                </c:pt>
                <c:pt idx="215">
                  <c:v>0.29861664000000082</c:v>
                </c:pt>
                <c:pt idx="216">
                  <c:v>0.30000552000000091</c:v>
                </c:pt>
                <c:pt idx="217">
                  <c:v>0.30139440000000217</c:v>
                </c:pt>
                <c:pt idx="218">
                  <c:v>0.30278328000000182</c:v>
                </c:pt>
                <c:pt idx="219">
                  <c:v>0.30417503999999967</c:v>
                </c:pt>
                <c:pt idx="220">
                  <c:v>0.30556656000000226</c:v>
                </c:pt>
                <c:pt idx="221">
                  <c:v>0.3069554400000013</c:v>
                </c:pt>
                <c:pt idx="222">
                  <c:v>0.3083443200000025</c:v>
                </c:pt>
                <c:pt idx="223">
                  <c:v>0.30973320000000193</c:v>
                </c:pt>
                <c:pt idx="224">
                  <c:v>0.31112208000000041</c:v>
                </c:pt>
                <c:pt idx="225">
                  <c:v>0.312510960000001</c:v>
                </c:pt>
                <c:pt idx="226">
                  <c:v>0.31389984000000032</c:v>
                </c:pt>
                <c:pt idx="227">
                  <c:v>0.31528056000000115</c:v>
                </c:pt>
                <c:pt idx="228">
                  <c:v>0.31667760000000117</c:v>
                </c:pt>
                <c:pt idx="229">
                  <c:v>0.31806648000000204</c:v>
                </c:pt>
                <c:pt idx="230">
                  <c:v>0.31945536000000202</c:v>
                </c:pt>
                <c:pt idx="231">
                  <c:v>0.32084448000000143</c:v>
                </c:pt>
                <c:pt idx="232">
                  <c:v>0.3222333600000003</c:v>
                </c:pt>
                <c:pt idx="233">
                  <c:v>0.32362224000000156</c:v>
                </c:pt>
                <c:pt idx="234">
                  <c:v>0.32501112000000132</c:v>
                </c:pt>
                <c:pt idx="235">
                  <c:v>0.32639999999999969</c:v>
                </c:pt>
                <c:pt idx="236">
                  <c:v>0.32777760000000183</c:v>
                </c:pt>
                <c:pt idx="237">
                  <c:v>0.32918040000000176</c:v>
                </c:pt>
                <c:pt idx="238">
                  <c:v>0.33056928000000174</c:v>
                </c:pt>
                <c:pt idx="239">
                  <c:v>0.33194448000000215</c:v>
                </c:pt>
                <c:pt idx="240">
                  <c:v>0.33333336000000208</c:v>
                </c:pt>
                <c:pt idx="241">
                  <c:v>0.33472488000000022</c:v>
                </c:pt>
                <c:pt idx="242">
                  <c:v>0.33611375999999965</c:v>
                </c:pt>
                <c:pt idx="243">
                  <c:v>0.33750264000000024</c:v>
                </c:pt>
                <c:pt idx="244">
                  <c:v>0.33889152000000028</c:v>
                </c:pt>
                <c:pt idx="245">
                  <c:v>0.34028040000000037</c:v>
                </c:pt>
                <c:pt idx="246">
                  <c:v>0.34167216000000084</c:v>
                </c:pt>
                <c:pt idx="247">
                  <c:v>0.34306104000000026</c:v>
                </c:pt>
                <c:pt idx="248">
                  <c:v>0.34444992000000085</c:v>
                </c:pt>
                <c:pt idx="249">
                  <c:v>0.34584167999999932</c:v>
                </c:pt>
                <c:pt idx="250">
                  <c:v>0.34723319999999991</c:v>
                </c:pt>
                <c:pt idx="251">
                  <c:v>0.34861392000000024</c:v>
                </c:pt>
                <c:pt idx="252">
                  <c:v>0.35000280000000022</c:v>
                </c:pt>
                <c:pt idx="253">
                  <c:v>0.35139168000000026</c:v>
                </c:pt>
                <c:pt idx="254">
                  <c:v>0.35278056000000041</c:v>
                </c:pt>
                <c:pt idx="255">
                  <c:v>0.35416944</c:v>
                </c:pt>
                <c:pt idx="256">
                  <c:v>0.35556096000000148</c:v>
                </c:pt>
                <c:pt idx="257">
                  <c:v>0.35694984000000041</c:v>
                </c:pt>
                <c:pt idx="258">
                  <c:v>0.35834160000000032</c:v>
                </c:pt>
                <c:pt idx="259">
                  <c:v>0.35973048000000002</c:v>
                </c:pt>
                <c:pt idx="260">
                  <c:v>0.36111936000000083</c:v>
                </c:pt>
                <c:pt idx="261">
                  <c:v>0.36250824000000037</c:v>
                </c:pt>
                <c:pt idx="262">
                  <c:v>0.3638971200000008</c:v>
                </c:pt>
                <c:pt idx="263">
                  <c:v>0.3652860000000005</c:v>
                </c:pt>
                <c:pt idx="264">
                  <c:v>0.36667488000000104</c:v>
                </c:pt>
                <c:pt idx="265">
                  <c:v>0.36806376000000113</c:v>
                </c:pt>
                <c:pt idx="266">
                  <c:v>0.36945264000000128</c:v>
                </c:pt>
                <c:pt idx="267">
                  <c:v>0.37084152000000081</c:v>
                </c:pt>
                <c:pt idx="268">
                  <c:v>0.37223327999999872</c:v>
                </c:pt>
                <c:pt idx="269">
                  <c:v>0.37362215999999976</c:v>
                </c:pt>
                <c:pt idx="270">
                  <c:v>0.37501103999999974</c:v>
                </c:pt>
                <c:pt idx="271">
                  <c:v>0.37639992000000033</c:v>
                </c:pt>
                <c:pt idx="272">
                  <c:v>0.37778880000000092</c:v>
                </c:pt>
                <c:pt idx="273">
                  <c:v>0.3791666400000005</c:v>
                </c:pt>
                <c:pt idx="274">
                  <c:v>0.38055552000000031</c:v>
                </c:pt>
                <c:pt idx="275">
                  <c:v>0.38194440000000113</c:v>
                </c:pt>
                <c:pt idx="276">
                  <c:v>0.38333328000000128</c:v>
                </c:pt>
                <c:pt idx="277">
                  <c:v>0.38472216000000198</c:v>
                </c:pt>
                <c:pt idx="278">
                  <c:v>0.38611104000000118</c:v>
                </c:pt>
                <c:pt idx="279">
                  <c:v>0.38750280000000042</c:v>
                </c:pt>
                <c:pt idx="280">
                  <c:v>0.38889168000000035</c:v>
                </c:pt>
                <c:pt idx="281">
                  <c:v>0.39028056000000066</c:v>
                </c:pt>
                <c:pt idx="282">
                  <c:v>0.39166944000000031</c:v>
                </c:pt>
                <c:pt idx="283">
                  <c:v>0.39306096000000329</c:v>
                </c:pt>
                <c:pt idx="284">
                  <c:v>0.39444984000000188</c:v>
                </c:pt>
                <c:pt idx="285">
                  <c:v>0.39583608000000048</c:v>
                </c:pt>
                <c:pt idx="286">
                  <c:v>0.3972304800000005</c:v>
                </c:pt>
                <c:pt idx="287">
                  <c:v>0.39861936000000092</c:v>
                </c:pt>
                <c:pt idx="288">
                  <c:v>0.40000824000000001</c:v>
                </c:pt>
                <c:pt idx="289">
                  <c:v>0.40140000000000081</c:v>
                </c:pt>
                <c:pt idx="290">
                  <c:v>0.40278048000000088</c:v>
                </c:pt>
                <c:pt idx="291">
                  <c:v>0.40416648000000022</c:v>
                </c:pt>
                <c:pt idx="292">
                  <c:v>0.40556664000000181</c:v>
                </c:pt>
                <c:pt idx="293">
                  <c:v>0.40695000000000031</c:v>
                </c:pt>
                <c:pt idx="294">
                  <c:v>0.40834152000000046</c:v>
                </c:pt>
                <c:pt idx="295">
                  <c:v>0.40973327999999931</c:v>
                </c:pt>
                <c:pt idx="296">
                  <c:v>0.41112216000000068</c:v>
                </c:pt>
                <c:pt idx="297">
                  <c:v>0.41251104000000005</c:v>
                </c:pt>
                <c:pt idx="298">
                  <c:v>0.41389992000000042</c:v>
                </c:pt>
                <c:pt idx="299">
                  <c:v>0.41528880000000173</c:v>
                </c:pt>
                <c:pt idx="300">
                  <c:v>0.41666664000000014</c:v>
                </c:pt>
                <c:pt idx="301">
                  <c:v>0.41805552000000001</c:v>
                </c:pt>
                <c:pt idx="302">
                  <c:v>0.41944440000000038</c:v>
                </c:pt>
                <c:pt idx="303">
                  <c:v>0.42083328000000031</c:v>
                </c:pt>
                <c:pt idx="304">
                  <c:v>0.4222221600000014</c:v>
                </c:pt>
                <c:pt idx="305">
                  <c:v>0.42361104000000083</c:v>
                </c:pt>
                <c:pt idx="306">
                  <c:v>0.42499992000000031</c:v>
                </c:pt>
                <c:pt idx="307">
                  <c:v>0.42638880000000173</c:v>
                </c:pt>
                <c:pt idx="308">
                  <c:v>0.42777768000000038</c:v>
                </c:pt>
                <c:pt idx="309">
                  <c:v>0.42916656000000186</c:v>
                </c:pt>
                <c:pt idx="310">
                  <c:v>0.4305554400000009</c:v>
                </c:pt>
                <c:pt idx="311">
                  <c:v>0.43194432000000132</c:v>
                </c:pt>
                <c:pt idx="312">
                  <c:v>0.43333320000000181</c:v>
                </c:pt>
                <c:pt idx="313">
                  <c:v>0.43472208000000018</c:v>
                </c:pt>
                <c:pt idx="314">
                  <c:v>0.43611096000000038</c:v>
                </c:pt>
                <c:pt idx="315">
                  <c:v>0.43749984000000008</c:v>
                </c:pt>
                <c:pt idx="316">
                  <c:v>0.43888872000000162</c:v>
                </c:pt>
                <c:pt idx="317">
                  <c:v>0.44027760000000016</c:v>
                </c:pt>
                <c:pt idx="318">
                  <c:v>0.44166648000000042</c:v>
                </c:pt>
                <c:pt idx="319">
                  <c:v>0.4430553600000009</c:v>
                </c:pt>
                <c:pt idx="320">
                  <c:v>0.44444448000000036</c:v>
                </c:pt>
                <c:pt idx="321">
                  <c:v>0.44583600000000012</c:v>
                </c:pt>
                <c:pt idx="322">
                  <c:v>0.44722488000000055</c:v>
                </c:pt>
                <c:pt idx="323">
                  <c:v>0.44861664000000007</c:v>
                </c:pt>
                <c:pt idx="324">
                  <c:v>0.45000551999999988</c:v>
                </c:pt>
                <c:pt idx="325">
                  <c:v>0.45139440000000008</c:v>
                </c:pt>
                <c:pt idx="326">
                  <c:v>0.45278328000000034</c:v>
                </c:pt>
                <c:pt idx="327">
                  <c:v>0.45417216000000082</c:v>
                </c:pt>
                <c:pt idx="328">
                  <c:v>0.45556104000000075</c:v>
                </c:pt>
                <c:pt idx="329">
                  <c:v>0.45694991999999873</c:v>
                </c:pt>
                <c:pt idx="330">
                  <c:v>0.45833879999999966</c:v>
                </c:pt>
                <c:pt idx="331">
                  <c:v>0.45972767999999986</c:v>
                </c:pt>
                <c:pt idx="332">
                  <c:v>0.46111944000000094</c:v>
                </c:pt>
                <c:pt idx="333">
                  <c:v>0.46251095999999892</c:v>
                </c:pt>
                <c:pt idx="334">
                  <c:v>0.46389983999999901</c:v>
                </c:pt>
                <c:pt idx="335">
                  <c:v>0.46529160000000025</c:v>
                </c:pt>
                <c:pt idx="336">
                  <c:v>0.46668048000000173</c:v>
                </c:pt>
                <c:pt idx="337">
                  <c:v>0.46805544000000054</c:v>
                </c:pt>
                <c:pt idx="338">
                  <c:v>0.46945535999999982</c:v>
                </c:pt>
                <c:pt idx="339">
                  <c:v>0.47084448000000018</c:v>
                </c:pt>
                <c:pt idx="340">
                  <c:v>0.47223335999999883</c:v>
                </c:pt>
                <c:pt idx="341">
                  <c:v>0.47362224000000008</c:v>
                </c:pt>
                <c:pt idx="342">
                  <c:v>0.47501112000000001</c:v>
                </c:pt>
                <c:pt idx="343">
                  <c:v>0.47640000000000032</c:v>
                </c:pt>
                <c:pt idx="344">
                  <c:v>0.47778888000000036</c:v>
                </c:pt>
                <c:pt idx="345">
                  <c:v>0.47917775999999984</c:v>
                </c:pt>
                <c:pt idx="346">
                  <c:v>0.48056664000000032</c:v>
                </c:pt>
                <c:pt idx="347">
                  <c:v>0.48195552000000008</c:v>
                </c:pt>
                <c:pt idx="348">
                  <c:v>0.48334440000000095</c:v>
                </c:pt>
                <c:pt idx="349">
                  <c:v>0.48473328000000027</c:v>
                </c:pt>
                <c:pt idx="350">
                  <c:v>0.48612216000000186</c:v>
                </c:pt>
                <c:pt idx="351">
                  <c:v>0.48751104000000001</c:v>
                </c:pt>
                <c:pt idx="352">
                  <c:v>0.48889992000000032</c:v>
                </c:pt>
                <c:pt idx="353">
                  <c:v>0.49028880000000113</c:v>
                </c:pt>
                <c:pt idx="354">
                  <c:v>0.49166664000000032</c:v>
                </c:pt>
                <c:pt idx="355">
                  <c:v>0.49305552000000041</c:v>
                </c:pt>
                <c:pt idx="356">
                  <c:v>0.49444440000000167</c:v>
                </c:pt>
                <c:pt idx="357">
                  <c:v>0.49583592000000032</c:v>
                </c:pt>
                <c:pt idx="358">
                  <c:v>0.49722768000000095</c:v>
                </c:pt>
                <c:pt idx="359">
                  <c:v>0.49861656000000176</c:v>
                </c:pt>
                <c:pt idx="360">
                  <c:v>0.50000544000000069</c:v>
                </c:pt>
                <c:pt idx="361">
                  <c:v>0.5013998399999996</c:v>
                </c:pt>
                <c:pt idx="362">
                  <c:v>0.50278871999999986</c:v>
                </c:pt>
                <c:pt idx="363">
                  <c:v>0.50417760000000023</c:v>
                </c:pt>
                <c:pt idx="364">
                  <c:v>0.50556647999999815</c:v>
                </c:pt>
                <c:pt idx="365">
                  <c:v>0.50695536000000097</c:v>
                </c:pt>
                <c:pt idx="366">
                  <c:v>0.50834447999999988</c:v>
                </c:pt>
                <c:pt idx="367">
                  <c:v>0.50973335999999958</c:v>
                </c:pt>
                <c:pt idx="368">
                  <c:v>0.51112224000000051</c:v>
                </c:pt>
                <c:pt idx="369">
                  <c:v>0.5125111199999991</c:v>
                </c:pt>
                <c:pt idx="370">
                  <c:v>0.5138999999999978</c:v>
                </c:pt>
                <c:pt idx="371">
                  <c:v>0.51528887999999817</c:v>
                </c:pt>
                <c:pt idx="372">
                  <c:v>0.51667775999999854</c:v>
                </c:pt>
                <c:pt idx="373">
                  <c:v>0.51806663999999858</c:v>
                </c:pt>
                <c:pt idx="374">
                  <c:v>0.51944448000000054</c:v>
                </c:pt>
                <c:pt idx="375">
                  <c:v>0.52083600000000096</c:v>
                </c:pt>
                <c:pt idx="376">
                  <c:v>0.52222487999999778</c:v>
                </c:pt>
                <c:pt idx="377">
                  <c:v>0.52361375999999749</c:v>
                </c:pt>
                <c:pt idx="378">
                  <c:v>0.52500263999999852</c:v>
                </c:pt>
                <c:pt idx="379">
                  <c:v>0.52639151999999889</c:v>
                </c:pt>
                <c:pt idx="380">
                  <c:v>0.52778039999999926</c:v>
                </c:pt>
                <c:pt idx="381">
                  <c:v>0.52916927999999952</c:v>
                </c:pt>
                <c:pt idx="382">
                  <c:v>0.53055815999999956</c:v>
                </c:pt>
                <c:pt idx="383">
                  <c:v>0.53194703999999871</c:v>
                </c:pt>
                <c:pt idx="384">
                  <c:v>0.53333591999999896</c:v>
                </c:pt>
                <c:pt idx="385">
                  <c:v>0.53472503999999965</c:v>
                </c:pt>
                <c:pt idx="386">
                  <c:v>0.53611391999999958</c:v>
                </c:pt>
                <c:pt idx="387">
                  <c:v>0.53750543999999867</c:v>
                </c:pt>
                <c:pt idx="388">
                  <c:v>0.53889431999999893</c:v>
                </c:pt>
                <c:pt idx="389">
                  <c:v>0.54028319999999719</c:v>
                </c:pt>
                <c:pt idx="390">
                  <c:v>0.54167207999999967</c:v>
                </c:pt>
                <c:pt idx="391">
                  <c:v>0.54306095999999959</c:v>
                </c:pt>
                <c:pt idx="392">
                  <c:v>0.54444984000000063</c:v>
                </c:pt>
                <c:pt idx="393">
                  <c:v>0.5458415999999997</c:v>
                </c:pt>
                <c:pt idx="394">
                  <c:v>0.54723047999999952</c:v>
                </c:pt>
                <c:pt idx="395">
                  <c:v>0.54861936</c:v>
                </c:pt>
                <c:pt idx="396">
                  <c:v>0.55000272000000017</c:v>
                </c:pt>
                <c:pt idx="397">
                  <c:v>0.55139160000000065</c:v>
                </c:pt>
                <c:pt idx="398">
                  <c:v>0.5527833599999975</c:v>
                </c:pt>
                <c:pt idx="399">
                  <c:v>0.55417223999999798</c:v>
                </c:pt>
                <c:pt idx="400">
                  <c:v>0.55556375999999796</c:v>
                </c:pt>
                <c:pt idx="401">
                  <c:v>0.55695264000000044</c:v>
                </c:pt>
                <c:pt idx="402">
                  <c:v>0.55834152000000081</c:v>
                </c:pt>
                <c:pt idx="403">
                  <c:v>0.55973040000000163</c:v>
                </c:pt>
                <c:pt idx="404">
                  <c:v>0.56111928000000155</c:v>
                </c:pt>
                <c:pt idx="405">
                  <c:v>0.56250816000000159</c:v>
                </c:pt>
                <c:pt idx="406">
                  <c:v>0.56389992000000067</c:v>
                </c:pt>
                <c:pt idx="407">
                  <c:v>0.56528879999999937</c:v>
                </c:pt>
                <c:pt idx="408">
                  <c:v>0.56666663999999933</c:v>
                </c:pt>
                <c:pt idx="409">
                  <c:v>0.5680555199999997</c:v>
                </c:pt>
                <c:pt idx="410">
                  <c:v>0.56945279999999687</c:v>
                </c:pt>
                <c:pt idx="411">
                  <c:v>0.57084168000000102</c:v>
                </c:pt>
                <c:pt idx="412">
                  <c:v>0.5722305599999995</c:v>
                </c:pt>
                <c:pt idx="413">
                  <c:v>0.57361944000000065</c:v>
                </c:pt>
                <c:pt idx="414">
                  <c:v>0.57499992000000322</c:v>
                </c:pt>
                <c:pt idx="415">
                  <c:v>0.57638880000000192</c:v>
                </c:pt>
                <c:pt idx="416">
                  <c:v>0.57777767999999874</c:v>
                </c:pt>
                <c:pt idx="417">
                  <c:v>0.57916655999999744</c:v>
                </c:pt>
                <c:pt idx="418">
                  <c:v>0.58055831999999796</c:v>
                </c:pt>
                <c:pt idx="419">
                  <c:v>0.58194720000000033</c:v>
                </c:pt>
                <c:pt idx="420">
                  <c:v>0.58333319999999755</c:v>
                </c:pt>
                <c:pt idx="421">
                  <c:v>0.58472208000000059</c:v>
                </c:pt>
                <c:pt idx="422">
                  <c:v>0.58611095999999907</c:v>
                </c:pt>
                <c:pt idx="423">
                  <c:v>0.587499839999998</c:v>
                </c:pt>
                <c:pt idx="424">
                  <c:v>0.58889160000000074</c:v>
                </c:pt>
                <c:pt idx="425">
                  <c:v>0.59027759999999685</c:v>
                </c:pt>
                <c:pt idx="426">
                  <c:v>0.59166936000000059</c:v>
                </c:pt>
                <c:pt idx="427">
                  <c:v>0.59305823999999951</c:v>
                </c:pt>
                <c:pt idx="428">
                  <c:v>0.59444999999999959</c:v>
                </c:pt>
                <c:pt idx="429">
                  <c:v>0.5958415200000009</c:v>
                </c:pt>
                <c:pt idx="430">
                  <c:v>0.59723040000000049</c:v>
                </c:pt>
                <c:pt idx="431">
                  <c:v>0.59861927999999953</c:v>
                </c:pt>
                <c:pt idx="432">
                  <c:v>0.60001104000000005</c:v>
                </c:pt>
                <c:pt idx="433">
                  <c:v>0.60138888000000001</c:v>
                </c:pt>
                <c:pt idx="434">
                  <c:v>0.60277775999999861</c:v>
                </c:pt>
                <c:pt idx="435">
                  <c:v>0.60416663999999898</c:v>
                </c:pt>
                <c:pt idx="436">
                  <c:v>0.60555551999999935</c:v>
                </c:pt>
                <c:pt idx="437">
                  <c:v>0.60694439999999972</c:v>
                </c:pt>
                <c:pt idx="438">
                  <c:v>0.60833328000000009</c:v>
                </c:pt>
                <c:pt idx="439">
                  <c:v>0.60972216000000068</c:v>
                </c:pt>
                <c:pt idx="440">
                  <c:v>0.61111104000000083</c:v>
                </c:pt>
                <c:pt idx="441">
                  <c:v>0.61250279999999957</c:v>
                </c:pt>
                <c:pt idx="442">
                  <c:v>0.61389168000000216</c:v>
                </c:pt>
                <c:pt idx="443">
                  <c:v>0.61528056000000042</c:v>
                </c:pt>
                <c:pt idx="444">
                  <c:v>0.61667208000000073</c:v>
                </c:pt>
                <c:pt idx="445">
                  <c:v>0.61806095999999933</c:v>
                </c:pt>
                <c:pt idx="446">
                  <c:v>0.61944984000000181</c:v>
                </c:pt>
                <c:pt idx="447">
                  <c:v>0.62083872000000062</c:v>
                </c:pt>
                <c:pt idx="448">
                  <c:v>0.6222276000000021</c:v>
                </c:pt>
                <c:pt idx="449">
                  <c:v>0.62361936000000162</c:v>
                </c:pt>
                <c:pt idx="450">
                  <c:v>0.62500823999999955</c:v>
                </c:pt>
                <c:pt idx="451">
                  <c:v>0.62640000000000062</c:v>
                </c:pt>
                <c:pt idx="452">
                  <c:v>0.62778888000000233</c:v>
                </c:pt>
                <c:pt idx="453">
                  <c:v>0.62916648000000031</c:v>
                </c:pt>
                <c:pt idx="454">
                  <c:v>0.63055536000000068</c:v>
                </c:pt>
                <c:pt idx="455">
                  <c:v>0.63194448000000181</c:v>
                </c:pt>
                <c:pt idx="456">
                  <c:v>0.63333335999999996</c:v>
                </c:pt>
                <c:pt idx="457">
                  <c:v>0.63472224000000199</c:v>
                </c:pt>
                <c:pt idx="458">
                  <c:v>0.63611663999999912</c:v>
                </c:pt>
                <c:pt idx="459">
                  <c:v>0.6375055199999996</c:v>
                </c:pt>
                <c:pt idx="460">
                  <c:v>0.63889440000000275</c:v>
                </c:pt>
                <c:pt idx="461">
                  <c:v>0.64028328000000023</c:v>
                </c:pt>
                <c:pt idx="462">
                  <c:v>0.6416721600000006</c:v>
                </c:pt>
                <c:pt idx="463">
                  <c:v>0.64306104000000164</c:v>
                </c:pt>
                <c:pt idx="464">
                  <c:v>0.64445279999999949</c:v>
                </c:pt>
                <c:pt idx="465">
                  <c:v>0.64584168000000308</c:v>
                </c:pt>
                <c:pt idx="466">
                  <c:v>0.64723056000000068</c:v>
                </c:pt>
                <c:pt idx="467">
                  <c:v>0.64861944000000304</c:v>
                </c:pt>
                <c:pt idx="468">
                  <c:v>0.6500109599999977</c:v>
                </c:pt>
                <c:pt idx="469">
                  <c:v>0.65138879999999943</c:v>
                </c:pt>
                <c:pt idx="470">
                  <c:v>0.65278056000000184</c:v>
                </c:pt>
                <c:pt idx="471">
                  <c:v>0.65416656000000017</c:v>
                </c:pt>
                <c:pt idx="472">
                  <c:v>0.65555831999999903</c:v>
                </c:pt>
                <c:pt idx="473">
                  <c:v>0.65694719999999962</c:v>
                </c:pt>
                <c:pt idx="474">
                  <c:v>0.65833607999999977</c:v>
                </c:pt>
                <c:pt idx="475">
                  <c:v>0.65972496000000225</c:v>
                </c:pt>
                <c:pt idx="476">
                  <c:v>0.66111384000000062</c:v>
                </c:pt>
                <c:pt idx="477">
                  <c:v>0.66250272000000088</c:v>
                </c:pt>
                <c:pt idx="478">
                  <c:v>0.66389712000000145</c:v>
                </c:pt>
                <c:pt idx="479">
                  <c:v>0.66528600000000004</c:v>
                </c:pt>
                <c:pt idx="480">
                  <c:v>0.66667776000000079</c:v>
                </c:pt>
                <c:pt idx="481">
                  <c:v>0.6680666399999996</c:v>
                </c:pt>
                <c:pt idx="482">
                  <c:v>0.66945551999999964</c:v>
                </c:pt>
                <c:pt idx="483">
                  <c:v>0.67084440000000356</c:v>
                </c:pt>
                <c:pt idx="484">
                  <c:v>0.6722332800000006</c:v>
                </c:pt>
                <c:pt idx="485">
                  <c:v>0.67362216000000075</c:v>
                </c:pt>
                <c:pt idx="486">
                  <c:v>0.67501104000000123</c:v>
                </c:pt>
                <c:pt idx="487">
                  <c:v>0.67639992000000182</c:v>
                </c:pt>
                <c:pt idx="488">
                  <c:v>0.67778880000000308</c:v>
                </c:pt>
                <c:pt idx="489">
                  <c:v>0.67917768000000234</c:v>
                </c:pt>
                <c:pt idx="490">
                  <c:v>0.68056655999999838</c:v>
                </c:pt>
                <c:pt idx="491">
                  <c:v>0.68195544000000174</c:v>
                </c:pt>
                <c:pt idx="492">
                  <c:v>0.68334432000000189</c:v>
                </c:pt>
                <c:pt idx="493">
                  <c:v>0.68473320000000215</c:v>
                </c:pt>
                <c:pt idx="494">
                  <c:v>0.68612207999999852</c:v>
                </c:pt>
                <c:pt idx="495">
                  <c:v>0.68751095999999856</c:v>
                </c:pt>
                <c:pt idx="496">
                  <c:v>0.68888591999999904</c:v>
                </c:pt>
                <c:pt idx="497">
                  <c:v>0.69027767999999978</c:v>
                </c:pt>
                <c:pt idx="498">
                  <c:v>0.69166655999999949</c:v>
                </c:pt>
                <c:pt idx="499">
                  <c:v>0.69305832000000078</c:v>
                </c:pt>
                <c:pt idx="500">
                  <c:v>0.69444720000000104</c:v>
                </c:pt>
                <c:pt idx="501">
                  <c:v>0.6958387199999998</c:v>
                </c:pt>
                <c:pt idx="502">
                  <c:v>0.6972275999999995</c:v>
                </c:pt>
                <c:pt idx="503">
                  <c:v>0.69861648000000032</c:v>
                </c:pt>
                <c:pt idx="504">
                  <c:v>0.70000535999999869</c:v>
                </c:pt>
                <c:pt idx="505">
                  <c:v>0.7013944799999996</c:v>
                </c:pt>
                <c:pt idx="506">
                  <c:v>0.70278335999999952</c:v>
                </c:pt>
                <c:pt idx="507">
                  <c:v>0.70417488000000183</c:v>
                </c:pt>
                <c:pt idx="508">
                  <c:v>0.70556375999999676</c:v>
                </c:pt>
                <c:pt idx="509">
                  <c:v>0.70695263999999902</c:v>
                </c:pt>
                <c:pt idx="510">
                  <c:v>0.70834151999999961</c:v>
                </c:pt>
                <c:pt idx="511">
                  <c:v>0.70973039999999976</c:v>
                </c:pt>
                <c:pt idx="512">
                  <c:v>0.7111221599999985</c:v>
                </c:pt>
                <c:pt idx="513">
                  <c:v>0.71250263999999852</c:v>
                </c:pt>
                <c:pt idx="514">
                  <c:v>0.71389152000000078</c:v>
                </c:pt>
                <c:pt idx="515">
                  <c:v>0.71528039999999926</c:v>
                </c:pt>
                <c:pt idx="516">
                  <c:v>0.71666927999999963</c:v>
                </c:pt>
                <c:pt idx="517">
                  <c:v>0.71806104000000071</c:v>
                </c:pt>
                <c:pt idx="518">
                  <c:v>0.71944992000000063</c:v>
                </c:pt>
                <c:pt idx="519">
                  <c:v>0.72083880000000289</c:v>
                </c:pt>
                <c:pt idx="520">
                  <c:v>0.7222276800000017</c:v>
                </c:pt>
                <c:pt idx="521">
                  <c:v>0.72361944000000034</c:v>
                </c:pt>
                <c:pt idx="522">
                  <c:v>0.72500831999999882</c:v>
                </c:pt>
                <c:pt idx="523">
                  <c:v>0.72639719999999919</c:v>
                </c:pt>
                <c:pt idx="524">
                  <c:v>0.72778607999999967</c:v>
                </c:pt>
                <c:pt idx="525">
                  <c:v>0.72917495999999993</c:v>
                </c:pt>
                <c:pt idx="526">
                  <c:v>0.73056383999999852</c:v>
                </c:pt>
                <c:pt idx="527">
                  <c:v>0.73195271999999889</c:v>
                </c:pt>
                <c:pt idx="528">
                  <c:v>0.73334448000000163</c:v>
                </c:pt>
                <c:pt idx="529">
                  <c:v>0.73473047999999963</c:v>
                </c:pt>
                <c:pt idx="530">
                  <c:v>0.73611936</c:v>
                </c:pt>
                <c:pt idx="531">
                  <c:v>0.7375082400000007</c:v>
                </c:pt>
                <c:pt idx="532">
                  <c:v>0.73889712000000074</c:v>
                </c:pt>
                <c:pt idx="533">
                  <c:v>0.74028599999999933</c:v>
                </c:pt>
                <c:pt idx="534">
                  <c:v>0.74167488000000181</c:v>
                </c:pt>
                <c:pt idx="535">
                  <c:v>0.74306376000000007</c:v>
                </c:pt>
                <c:pt idx="536">
                  <c:v>0.74445264000000044</c:v>
                </c:pt>
                <c:pt idx="537">
                  <c:v>0.74584152000000292</c:v>
                </c:pt>
                <c:pt idx="538">
                  <c:v>0.74723040000000163</c:v>
                </c:pt>
                <c:pt idx="539">
                  <c:v>0.7486221599999987</c:v>
                </c:pt>
                <c:pt idx="540">
                  <c:v>0.75000000000000178</c:v>
                </c:pt>
                <c:pt idx="541">
                  <c:v>0.75139152000000065</c:v>
                </c:pt>
                <c:pt idx="542">
                  <c:v>0.75278040000000246</c:v>
                </c:pt>
                <c:pt idx="543">
                  <c:v>0.75416928000000105</c:v>
                </c:pt>
                <c:pt idx="544">
                  <c:v>0.75555815999999787</c:v>
                </c:pt>
                <c:pt idx="545">
                  <c:v>0.75694704000000013</c:v>
                </c:pt>
                <c:pt idx="546">
                  <c:v>0.75833880000000065</c:v>
                </c:pt>
                <c:pt idx="547">
                  <c:v>0.75973055999999961</c:v>
                </c:pt>
                <c:pt idx="548">
                  <c:v>0.76111944000000065</c:v>
                </c:pt>
                <c:pt idx="549">
                  <c:v>0.76251096000000018</c:v>
                </c:pt>
                <c:pt idx="550">
                  <c:v>0.76389984000000388</c:v>
                </c:pt>
                <c:pt idx="551">
                  <c:v>0.76527767999999874</c:v>
                </c:pt>
                <c:pt idx="552">
                  <c:v>0.76666655999999911</c:v>
                </c:pt>
                <c:pt idx="553">
                  <c:v>0.76805544000000159</c:v>
                </c:pt>
                <c:pt idx="554">
                  <c:v>0.76945271999999854</c:v>
                </c:pt>
                <c:pt idx="555">
                  <c:v>0.77084160000000113</c:v>
                </c:pt>
                <c:pt idx="556">
                  <c:v>0.7722220800000007</c:v>
                </c:pt>
                <c:pt idx="557">
                  <c:v>0.77361384000000089</c:v>
                </c:pt>
                <c:pt idx="558">
                  <c:v>0.7750027199999997</c:v>
                </c:pt>
                <c:pt idx="559">
                  <c:v>0.77639160000000274</c:v>
                </c:pt>
                <c:pt idx="560">
                  <c:v>0.77778048000000199</c:v>
                </c:pt>
                <c:pt idx="561">
                  <c:v>0.77917223999999963</c:v>
                </c:pt>
                <c:pt idx="562">
                  <c:v>0.78056111999999811</c:v>
                </c:pt>
                <c:pt idx="563">
                  <c:v>0.78195000000000014</c:v>
                </c:pt>
                <c:pt idx="564">
                  <c:v>0.78333888000000051</c:v>
                </c:pt>
                <c:pt idx="565">
                  <c:v>0.78472776000000088</c:v>
                </c:pt>
                <c:pt idx="566">
                  <c:v>0.78611663999999759</c:v>
                </c:pt>
                <c:pt idx="567">
                  <c:v>0.78750551999999807</c:v>
                </c:pt>
                <c:pt idx="568">
                  <c:v>0.78889439999999844</c:v>
                </c:pt>
                <c:pt idx="569">
                  <c:v>0.79028592000000053</c:v>
                </c:pt>
                <c:pt idx="570">
                  <c:v>0.79167504000000111</c:v>
                </c:pt>
                <c:pt idx="571">
                  <c:v>0.79306391999999959</c:v>
                </c:pt>
                <c:pt idx="572">
                  <c:v>0.79445280000000018</c:v>
                </c:pt>
                <c:pt idx="573">
                  <c:v>0.79584168000000222</c:v>
                </c:pt>
                <c:pt idx="574">
                  <c:v>0.79723056000000059</c:v>
                </c:pt>
                <c:pt idx="575">
                  <c:v>0.79861655999999859</c:v>
                </c:pt>
                <c:pt idx="576">
                  <c:v>0.80000543999999962</c:v>
                </c:pt>
                <c:pt idx="577">
                  <c:v>0.80139431999999999</c:v>
                </c:pt>
                <c:pt idx="578">
                  <c:v>0.8027832000000007</c:v>
                </c:pt>
                <c:pt idx="579">
                  <c:v>0.80417495999999922</c:v>
                </c:pt>
                <c:pt idx="580">
                  <c:v>0.80556095999999766</c:v>
                </c:pt>
                <c:pt idx="581">
                  <c:v>0.80694984000000181</c:v>
                </c:pt>
                <c:pt idx="582">
                  <c:v>0.80833872000000007</c:v>
                </c:pt>
                <c:pt idx="583">
                  <c:v>0.8097304800000007</c:v>
                </c:pt>
                <c:pt idx="584">
                  <c:v>0.81112223999999955</c:v>
                </c:pt>
                <c:pt idx="585">
                  <c:v>0.81249983999999964</c:v>
                </c:pt>
                <c:pt idx="586">
                  <c:v>0.81388871999999968</c:v>
                </c:pt>
                <c:pt idx="587">
                  <c:v>0.81528047999999842</c:v>
                </c:pt>
                <c:pt idx="588">
                  <c:v>0.81667224000000083</c:v>
                </c:pt>
                <c:pt idx="589">
                  <c:v>0.8180611200000012</c:v>
                </c:pt>
                <c:pt idx="590">
                  <c:v>0.81945000000000168</c:v>
                </c:pt>
                <c:pt idx="591">
                  <c:v>0.82084152000000177</c:v>
                </c:pt>
                <c:pt idx="592">
                  <c:v>0.82223039999999858</c:v>
                </c:pt>
                <c:pt idx="593">
                  <c:v>0.8236221600000011</c:v>
                </c:pt>
                <c:pt idx="594">
                  <c:v>0.82501104000000169</c:v>
                </c:pt>
                <c:pt idx="595">
                  <c:v>0.82638887999999788</c:v>
                </c:pt>
                <c:pt idx="596">
                  <c:v>0.82778879999999866</c:v>
                </c:pt>
                <c:pt idx="597">
                  <c:v>0.82916928000000034</c:v>
                </c:pt>
                <c:pt idx="598">
                  <c:v>0.83056104000000097</c:v>
                </c:pt>
                <c:pt idx="599">
                  <c:v>0.83194991999999957</c:v>
                </c:pt>
                <c:pt idx="600">
                  <c:v>0.83333879999999816</c:v>
                </c:pt>
                <c:pt idx="601">
                  <c:v>0.83472767999999864</c:v>
                </c:pt>
                <c:pt idx="602">
                  <c:v>0.83611655999999857</c:v>
                </c:pt>
                <c:pt idx="603">
                  <c:v>0.8375054399999996</c:v>
                </c:pt>
                <c:pt idx="604">
                  <c:v>0.8388971999999999</c:v>
                </c:pt>
                <c:pt idx="605">
                  <c:v>0.84028608000000027</c:v>
                </c:pt>
                <c:pt idx="606">
                  <c:v>0.84167496000000064</c:v>
                </c:pt>
                <c:pt idx="607">
                  <c:v>0.84306384000000101</c:v>
                </c:pt>
                <c:pt idx="608">
                  <c:v>0.84445272000000138</c:v>
                </c:pt>
                <c:pt idx="609">
                  <c:v>0.84584160000000475</c:v>
                </c:pt>
                <c:pt idx="610">
                  <c:v>0.84722207999999988</c:v>
                </c:pt>
                <c:pt idx="611">
                  <c:v>0.84861096000000025</c:v>
                </c:pt>
                <c:pt idx="612">
                  <c:v>0.85000272000000088</c:v>
                </c:pt>
                <c:pt idx="613">
                  <c:v>0.85139159999999769</c:v>
                </c:pt>
                <c:pt idx="614">
                  <c:v>0.85278047999999862</c:v>
                </c:pt>
                <c:pt idx="615">
                  <c:v>0.85416935999999843</c:v>
                </c:pt>
                <c:pt idx="616">
                  <c:v>0.8555582399999988</c:v>
                </c:pt>
                <c:pt idx="617">
                  <c:v>0.85694711999999962</c:v>
                </c:pt>
                <c:pt idx="618">
                  <c:v>0.85833599999999954</c:v>
                </c:pt>
                <c:pt idx="619">
                  <c:v>0.85972488000000202</c:v>
                </c:pt>
                <c:pt idx="620">
                  <c:v>0.86111375999999851</c:v>
                </c:pt>
                <c:pt idx="621">
                  <c:v>0.86250263999999888</c:v>
                </c:pt>
                <c:pt idx="622">
                  <c:v>0.86389152000000136</c:v>
                </c:pt>
                <c:pt idx="623">
                  <c:v>0.86528039999999951</c:v>
                </c:pt>
                <c:pt idx="624">
                  <c:v>0.86666928000000065</c:v>
                </c:pt>
                <c:pt idx="625">
                  <c:v>0.86805816000000069</c:v>
                </c:pt>
                <c:pt idx="626">
                  <c:v>0.86944704000000073</c:v>
                </c:pt>
                <c:pt idx="627">
                  <c:v>0.87083591999999965</c:v>
                </c:pt>
                <c:pt idx="628">
                  <c:v>0.87222504000000189</c:v>
                </c:pt>
                <c:pt idx="629">
                  <c:v>0.8736139200000006</c:v>
                </c:pt>
                <c:pt idx="630">
                  <c:v>0.87500280000000075</c:v>
                </c:pt>
                <c:pt idx="631">
                  <c:v>0.87639432000000161</c:v>
                </c:pt>
                <c:pt idx="632">
                  <c:v>0.87778055999999971</c:v>
                </c:pt>
                <c:pt idx="633">
                  <c:v>0.87916944000000063</c:v>
                </c:pt>
                <c:pt idx="634">
                  <c:v>0.88055831999999956</c:v>
                </c:pt>
                <c:pt idx="635">
                  <c:v>0.88194720000000104</c:v>
                </c:pt>
                <c:pt idx="636">
                  <c:v>0.88333607999999952</c:v>
                </c:pt>
                <c:pt idx="637">
                  <c:v>0.88472496000000189</c:v>
                </c:pt>
                <c:pt idx="638">
                  <c:v>0.88612224000000051</c:v>
                </c:pt>
                <c:pt idx="639">
                  <c:v>0.88751111999999932</c:v>
                </c:pt>
                <c:pt idx="640">
                  <c:v>0.88889999999999803</c:v>
                </c:pt>
                <c:pt idx="641">
                  <c:v>0.89028047999999949</c:v>
                </c:pt>
                <c:pt idx="642">
                  <c:v>0.89166936000000008</c:v>
                </c:pt>
                <c:pt idx="643">
                  <c:v>0.89305824000000045</c:v>
                </c:pt>
                <c:pt idx="644">
                  <c:v>0.89444712000000048</c:v>
                </c:pt>
                <c:pt idx="645">
                  <c:v>0.89583600000000119</c:v>
                </c:pt>
                <c:pt idx="646">
                  <c:v>0.897224879999998</c:v>
                </c:pt>
                <c:pt idx="647">
                  <c:v>0.89861664000000041</c:v>
                </c:pt>
                <c:pt idx="648">
                  <c:v>0.90000552000000067</c:v>
                </c:pt>
                <c:pt idx="649">
                  <c:v>0.90139440000000093</c:v>
                </c:pt>
                <c:pt idx="650">
                  <c:v>0.90278327999999952</c:v>
                </c:pt>
                <c:pt idx="651">
                  <c:v>0.90417504000000015</c:v>
                </c:pt>
                <c:pt idx="652">
                  <c:v>0.90556391999999875</c:v>
                </c:pt>
                <c:pt idx="653">
                  <c:v>0.90694439999999854</c:v>
                </c:pt>
                <c:pt idx="654">
                  <c:v>0.90833327999999858</c:v>
                </c:pt>
                <c:pt idx="655">
                  <c:v>0.90972215999999939</c:v>
                </c:pt>
                <c:pt idx="656">
                  <c:v>0.9111081599999995</c:v>
                </c:pt>
                <c:pt idx="657">
                  <c:v>0.91251095999999876</c:v>
                </c:pt>
                <c:pt idx="658">
                  <c:v>0.91389984000000279</c:v>
                </c:pt>
                <c:pt idx="659">
                  <c:v>0.91528872000000128</c:v>
                </c:pt>
                <c:pt idx="660">
                  <c:v>0.91666655999999758</c:v>
                </c:pt>
                <c:pt idx="661">
                  <c:v>0.91805832000000009</c:v>
                </c:pt>
                <c:pt idx="662">
                  <c:v>0.91944720000000069</c:v>
                </c:pt>
                <c:pt idx="663">
                  <c:v>0.9208360800000005</c:v>
                </c:pt>
                <c:pt idx="664">
                  <c:v>0.92222495999999943</c:v>
                </c:pt>
                <c:pt idx="665">
                  <c:v>0.92361936</c:v>
                </c:pt>
                <c:pt idx="666">
                  <c:v>0.9250082400000007</c:v>
                </c:pt>
                <c:pt idx="667">
                  <c:v>0.92639712000000052</c:v>
                </c:pt>
                <c:pt idx="668">
                  <c:v>0.92778599999999933</c:v>
                </c:pt>
                <c:pt idx="669">
                  <c:v>0.92916647999999857</c:v>
                </c:pt>
                <c:pt idx="670">
                  <c:v>0.93055824000000154</c:v>
                </c:pt>
                <c:pt idx="671">
                  <c:v>0.93195264000000044</c:v>
                </c:pt>
                <c:pt idx="672">
                  <c:v>0.93334152000000081</c:v>
                </c:pt>
                <c:pt idx="673">
                  <c:v>0.93473040000000163</c:v>
                </c:pt>
                <c:pt idx="674">
                  <c:v>0.93612215999999826</c:v>
                </c:pt>
                <c:pt idx="675">
                  <c:v>0.93751103999999852</c:v>
                </c:pt>
                <c:pt idx="676">
                  <c:v>0.93889992000000067</c:v>
                </c:pt>
                <c:pt idx="677">
                  <c:v>0.94028879999999937</c:v>
                </c:pt>
                <c:pt idx="678">
                  <c:v>0.94167767999999974</c:v>
                </c:pt>
                <c:pt idx="679">
                  <c:v>0.9430555199999997</c:v>
                </c:pt>
                <c:pt idx="680">
                  <c:v>0.94444440000000063</c:v>
                </c:pt>
                <c:pt idx="681">
                  <c:v>0.94583591999999861</c:v>
                </c:pt>
                <c:pt idx="682">
                  <c:v>0.94722504000000163</c:v>
                </c:pt>
                <c:pt idx="683">
                  <c:v>0.94861391999999789</c:v>
                </c:pt>
                <c:pt idx="684">
                  <c:v>0.95000279999999826</c:v>
                </c:pt>
                <c:pt idx="685">
                  <c:v>0.95139432000000035</c:v>
                </c:pt>
                <c:pt idx="686">
                  <c:v>0.95278608000000098</c:v>
                </c:pt>
                <c:pt idx="687">
                  <c:v>0.9541749599999978</c:v>
                </c:pt>
                <c:pt idx="688">
                  <c:v>0.95556383999999817</c:v>
                </c:pt>
                <c:pt idx="689">
                  <c:v>0.95695271999999854</c:v>
                </c:pt>
                <c:pt idx="690">
                  <c:v>0.95834448000000094</c:v>
                </c:pt>
                <c:pt idx="691">
                  <c:v>0.95973335999999954</c:v>
                </c:pt>
                <c:pt idx="692">
                  <c:v>0.96111096000000096</c:v>
                </c:pt>
                <c:pt idx="693">
                  <c:v>0.96249983999999944</c:v>
                </c:pt>
                <c:pt idx="694">
                  <c:v>0.96388871999999814</c:v>
                </c:pt>
                <c:pt idx="695">
                  <c:v>0.96527759999999851</c:v>
                </c:pt>
                <c:pt idx="696">
                  <c:v>0.96666647999999888</c:v>
                </c:pt>
                <c:pt idx="697">
                  <c:v>0.96805535999999925</c:v>
                </c:pt>
                <c:pt idx="698">
                  <c:v>0.96944447999999861</c:v>
                </c:pt>
                <c:pt idx="699">
                  <c:v>0.97083335999999831</c:v>
                </c:pt>
                <c:pt idx="700">
                  <c:v>0.97222488000000062</c:v>
                </c:pt>
                <c:pt idx="701">
                  <c:v>0.97361111999999961</c:v>
                </c:pt>
                <c:pt idx="702">
                  <c:v>0.97499999999999964</c:v>
                </c:pt>
                <c:pt idx="703">
                  <c:v>0.97638887999999979</c:v>
                </c:pt>
                <c:pt idx="704">
                  <c:v>0.97778039999999833</c:v>
                </c:pt>
                <c:pt idx="705">
                  <c:v>0.9791692799999987</c:v>
                </c:pt>
                <c:pt idx="706">
                  <c:v>0.98056103999999789</c:v>
                </c:pt>
                <c:pt idx="707">
                  <c:v>0.98194991999999992</c:v>
                </c:pt>
                <c:pt idx="708">
                  <c:v>0.9833387999999964</c:v>
                </c:pt>
                <c:pt idx="709">
                  <c:v>0.98472767999999888</c:v>
                </c:pt>
                <c:pt idx="710">
                  <c:v>0.9861165599999967</c:v>
                </c:pt>
                <c:pt idx="711">
                  <c:v>0.98750543999999951</c:v>
                </c:pt>
                <c:pt idx="712">
                  <c:v>0.98889431999999999</c:v>
                </c:pt>
                <c:pt idx="713">
                  <c:v>0.99028320000000036</c:v>
                </c:pt>
                <c:pt idx="714">
                  <c:v>0.99167208000000051</c:v>
                </c:pt>
                <c:pt idx="715">
                  <c:v>0.99306095999999766</c:v>
                </c:pt>
                <c:pt idx="716">
                  <c:v>0.9944498399999997</c:v>
                </c:pt>
                <c:pt idx="717">
                  <c:v>0.99583872000000007</c:v>
                </c:pt>
                <c:pt idx="718">
                  <c:v>0.99722760000000044</c:v>
                </c:pt>
                <c:pt idx="719">
                  <c:v>0.99861648000000058</c:v>
                </c:pt>
                <c:pt idx="720">
                  <c:v>1.0000053600000021</c:v>
                </c:pt>
                <c:pt idx="721">
                  <c:v>1.0013944799999956</c:v>
                </c:pt>
                <c:pt idx="722">
                  <c:v>1.0027833600000005</c:v>
                </c:pt>
                <c:pt idx="723">
                  <c:v>1.0041722400000008</c:v>
                </c:pt>
                <c:pt idx="724">
                  <c:v>1.0055611200000012</c:v>
                </c:pt>
                <c:pt idx="725">
                  <c:v>1.006950000000002</c:v>
                </c:pt>
                <c:pt idx="726">
                  <c:v>1.0083388800000019</c:v>
                </c:pt>
                <c:pt idx="727">
                  <c:v>1.0097277599999945</c:v>
                </c:pt>
                <c:pt idx="728">
                  <c:v>1.0111192799999957</c:v>
                </c:pt>
                <c:pt idx="729">
                  <c:v>1.0125000000000011</c:v>
                </c:pt>
                <c:pt idx="730">
                  <c:v>1.0138888799999979</c:v>
                </c:pt>
                <c:pt idx="731">
                  <c:v>1.0152887999999978</c:v>
                </c:pt>
                <c:pt idx="732">
                  <c:v>1.0166666399999953</c:v>
                </c:pt>
                <c:pt idx="733">
                  <c:v>1.0180555200000032</c:v>
                </c:pt>
                <c:pt idx="734">
                  <c:v>1.0194470400000011</c:v>
                </c:pt>
                <c:pt idx="735">
                  <c:v>1.0208332799999964</c:v>
                </c:pt>
                <c:pt idx="736">
                  <c:v>1.0222221600000001</c:v>
                </c:pt>
                <c:pt idx="737">
                  <c:v>1.0236139200000007</c:v>
                </c:pt>
                <c:pt idx="738">
                  <c:v>1.0250028000000011</c:v>
                </c:pt>
                <c:pt idx="739">
                  <c:v>1.0263916799999977</c:v>
                </c:pt>
                <c:pt idx="740">
                  <c:v>1.0277805600000021</c:v>
                </c:pt>
                <c:pt idx="741">
                  <c:v>1.0291694399999978</c:v>
                </c:pt>
                <c:pt idx="742">
                  <c:v>1.030558319999999</c:v>
                </c:pt>
                <c:pt idx="743">
                  <c:v>1.0319471999999994</c:v>
                </c:pt>
                <c:pt idx="744">
                  <c:v>1.0333360799999998</c:v>
                </c:pt>
                <c:pt idx="745">
                  <c:v>1.0347249599999966</c:v>
                </c:pt>
                <c:pt idx="746">
                  <c:v>1.0361138400000005</c:v>
                </c:pt>
                <c:pt idx="747">
                  <c:v>1.0375082399999978</c:v>
                </c:pt>
                <c:pt idx="748">
                  <c:v>1.0388999999999966</c:v>
                </c:pt>
                <c:pt idx="749">
                  <c:v>1.0402888799999985</c:v>
                </c:pt>
                <c:pt idx="750">
                  <c:v>1.0416777599999978</c:v>
                </c:pt>
                <c:pt idx="751">
                  <c:v>1.0430553599999979</c:v>
                </c:pt>
                <c:pt idx="752">
                  <c:v>1.044444480000001</c:v>
                </c:pt>
                <c:pt idx="753">
                  <c:v>1.0458333600000014</c:v>
                </c:pt>
                <c:pt idx="754">
                  <c:v>1.0472222399999984</c:v>
                </c:pt>
                <c:pt idx="755">
                  <c:v>1.0486111199999986</c:v>
                </c:pt>
                <c:pt idx="756">
                  <c:v>1.0499999999999936</c:v>
                </c:pt>
                <c:pt idx="757">
                  <c:v>1.0513888799999993</c:v>
                </c:pt>
                <c:pt idx="758">
                  <c:v>1.0527777599999997</c:v>
                </c:pt>
                <c:pt idx="759">
                  <c:v>1.0541692799999998</c:v>
                </c:pt>
                <c:pt idx="760">
                  <c:v>1.0555581600000021</c:v>
                </c:pt>
                <c:pt idx="761">
                  <c:v>1.0569470400000007</c:v>
                </c:pt>
                <c:pt idx="762">
                  <c:v>1.0583359199999993</c:v>
                </c:pt>
                <c:pt idx="763">
                  <c:v>1.0597250399999998</c:v>
                </c:pt>
                <c:pt idx="764">
                  <c:v>1.0611139200000037</c:v>
                </c:pt>
                <c:pt idx="765">
                  <c:v>1.0625028000000007</c:v>
                </c:pt>
                <c:pt idx="766">
                  <c:v>1.0638916799999933</c:v>
                </c:pt>
                <c:pt idx="767">
                  <c:v>1.0652831999999979</c:v>
                </c:pt>
                <c:pt idx="768">
                  <c:v>1.0666720799999982</c:v>
                </c:pt>
                <c:pt idx="769">
                  <c:v>1.0680609599999986</c:v>
                </c:pt>
                <c:pt idx="770">
                  <c:v>1.069449839999999</c:v>
                </c:pt>
                <c:pt idx="771">
                  <c:v>1.0708387199999994</c:v>
                </c:pt>
                <c:pt idx="772">
                  <c:v>1.0722275999999997</c:v>
                </c:pt>
                <c:pt idx="773">
                  <c:v>1.0736164799999999</c:v>
                </c:pt>
                <c:pt idx="774">
                  <c:v>1.0750053599999978</c:v>
                </c:pt>
                <c:pt idx="775">
                  <c:v>1.0763944799999994</c:v>
                </c:pt>
                <c:pt idx="776">
                  <c:v>1.0777833599999964</c:v>
                </c:pt>
                <c:pt idx="777">
                  <c:v>1.0791722399999999</c:v>
                </c:pt>
                <c:pt idx="778">
                  <c:v>1.0805637599999978</c:v>
                </c:pt>
                <c:pt idx="779">
                  <c:v>1.0819555199999993</c:v>
                </c:pt>
                <c:pt idx="780">
                  <c:v>1.0833443999999954</c:v>
                </c:pt>
                <c:pt idx="781">
                  <c:v>1.0847332799999998</c:v>
                </c:pt>
                <c:pt idx="782">
                  <c:v>1.0861111200000035</c:v>
                </c:pt>
                <c:pt idx="783">
                  <c:v>1.0875000000000004</c:v>
                </c:pt>
                <c:pt idx="784">
                  <c:v>1.0888915199999978</c:v>
                </c:pt>
                <c:pt idx="785">
                  <c:v>1.0902803999999993</c:v>
                </c:pt>
                <c:pt idx="786">
                  <c:v>1.0916692799999954</c:v>
                </c:pt>
                <c:pt idx="787">
                  <c:v>1.0930581600000036</c:v>
                </c:pt>
                <c:pt idx="788">
                  <c:v>1.0944470400000001</c:v>
                </c:pt>
                <c:pt idx="789">
                  <c:v>1.095838800000001</c:v>
                </c:pt>
                <c:pt idx="790">
                  <c:v>1.0972276800000014</c:v>
                </c:pt>
                <c:pt idx="791">
                  <c:v>1.0986165600000051</c:v>
                </c:pt>
                <c:pt idx="792">
                  <c:v>1.1000054400000001</c:v>
                </c:pt>
                <c:pt idx="793">
                  <c:v>1.1013943199999936</c:v>
                </c:pt>
                <c:pt idx="794">
                  <c:v>1.1027831999999993</c:v>
                </c:pt>
                <c:pt idx="795">
                  <c:v>1.1041749599999999</c:v>
                </c:pt>
                <c:pt idx="796">
                  <c:v>1.1055638399999979</c:v>
                </c:pt>
                <c:pt idx="797">
                  <c:v>1.1069527199999989</c:v>
                </c:pt>
                <c:pt idx="798">
                  <c:v>1.1083415999999993</c:v>
                </c:pt>
                <c:pt idx="799">
                  <c:v>1.1097304799999996</c:v>
                </c:pt>
                <c:pt idx="800">
                  <c:v>1.11111936</c:v>
                </c:pt>
                <c:pt idx="801">
                  <c:v>1.1125111199999989</c:v>
                </c:pt>
                <c:pt idx="802">
                  <c:v>1.1138999999999954</c:v>
                </c:pt>
                <c:pt idx="803">
                  <c:v>1.1152775999999989</c:v>
                </c:pt>
                <c:pt idx="804">
                  <c:v>1.1166693600000013</c:v>
                </c:pt>
                <c:pt idx="805">
                  <c:v>1.1180611199999984</c:v>
                </c:pt>
                <c:pt idx="806">
                  <c:v>1.1194499999999978</c:v>
                </c:pt>
                <c:pt idx="807">
                  <c:v>1.1208415200000021</c:v>
                </c:pt>
                <c:pt idx="808">
                  <c:v>1.1222304000000021</c:v>
                </c:pt>
                <c:pt idx="809">
                  <c:v>1.1236192800000016</c:v>
                </c:pt>
                <c:pt idx="810">
                  <c:v>1.1250081600000021</c:v>
                </c:pt>
                <c:pt idx="811">
                  <c:v>1.1263970399999987</c:v>
                </c:pt>
                <c:pt idx="812">
                  <c:v>1.1277859199999991</c:v>
                </c:pt>
                <c:pt idx="813">
                  <c:v>1.129175040000002</c:v>
                </c:pt>
                <c:pt idx="814">
                  <c:v>1.1305639200000053</c:v>
                </c:pt>
                <c:pt idx="815">
                  <c:v>1.1319527999999988</c:v>
                </c:pt>
                <c:pt idx="816">
                  <c:v>1.1333416799999978</c:v>
                </c:pt>
                <c:pt idx="817">
                  <c:v>1.1347305599999995</c:v>
                </c:pt>
                <c:pt idx="818">
                  <c:v>1.1361110400000021</c:v>
                </c:pt>
                <c:pt idx="819">
                  <c:v>1.137499920000002</c:v>
                </c:pt>
                <c:pt idx="820">
                  <c:v>1.1388888000000021</c:v>
                </c:pt>
                <c:pt idx="821">
                  <c:v>1.1402776799999987</c:v>
                </c:pt>
                <c:pt idx="822">
                  <c:v>1.1416694399999994</c:v>
                </c:pt>
                <c:pt idx="823">
                  <c:v>1.1430583199999997</c:v>
                </c:pt>
                <c:pt idx="824">
                  <c:v>1.144449840000002</c:v>
                </c:pt>
                <c:pt idx="825">
                  <c:v>1.1458415999999978</c:v>
                </c:pt>
                <c:pt idx="826">
                  <c:v>1.1472220800000006</c:v>
                </c:pt>
                <c:pt idx="827">
                  <c:v>1.1486109600000063</c:v>
                </c:pt>
                <c:pt idx="828">
                  <c:v>1.1499998399999978</c:v>
                </c:pt>
                <c:pt idx="829">
                  <c:v>1.1513887199999979</c:v>
                </c:pt>
                <c:pt idx="830">
                  <c:v>1.1527775999999985</c:v>
                </c:pt>
                <c:pt idx="831">
                  <c:v>1.1541664799999989</c:v>
                </c:pt>
                <c:pt idx="832">
                  <c:v>1.1555553599999993</c:v>
                </c:pt>
                <c:pt idx="833">
                  <c:v>1.1569444799999982</c:v>
                </c:pt>
                <c:pt idx="834">
                  <c:v>1.1583360000000003</c:v>
                </c:pt>
                <c:pt idx="835">
                  <c:v>1.1597248799999973</c:v>
                </c:pt>
                <c:pt idx="836">
                  <c:v>1.1611137600000021</c:v>
                </c:pt>
                <c:pt idx="837">
                  <c:v>1.162502640000002</c:v>
                </c:pt>
                <c:pt idx="838">
                  <c:v>1.1638915200000017</c:v>
                </c:pt>
                <c:pt idx="839">
                  <c:v>1.1652803999999986</c:v>
                </c:pt>
                <c:pt idx="840">
                  <c:v>1.1666721600000034</c:v>
                </c:pt>
                <c:pt idx="841">
                  <c:v>1.1680639200000038</c:v>
                </c:pt>
                <c:pt idx="842">
                  <c:v>1.1694528000000035</c:v>
                </c:pt>
                <c:pt idx="843">
                  <c:v>1.1708416800000006</c:v>
                </c:pt>
                <c:pt idx="844">
                  <c:v>1.1722331999999991</c:v>
                </c:pt>
                <c:pt idx="845">
                  <c:v>1.1736220799999995</c:v>
                </c:pt>
                <c:pt idx="846">
                  <c:v>1.1750083200000021</c:v>
                </c:pt>
                <c:pt idx="847">
                  <c:v>1.1763916799999998</c:v>
                </c:pt>
                <c:pt idx="848">
                  <c:v>1.1777832000000004</c:v>
                </c:pt>
                <c:pt idx="849">
                  <c:v>1.1791720800000007</c:v>
                </c:pt>
                <c:pt idx="850">
                  <c:v>1.18056384</c:v>
                </c:pt>
                <c:pt idx="851">
                  <c:v>1.1819527200000033</c:v>
                </c:pt>
                <c:pt idx="852">
                  <c:v>1.1833415999999999</c:v>
                </c:pt>
                <c:pt idx="853">
                  <c:v>1.1847304800000007</c:v>
                </c:pt>
                <c:pt idx="854">
                  <c:v>1.1861193600000044</c:v>
                </c:pt>
                <c:pt idx="855">
                  <c:v>1.1874971999999993</c:v>
                </c:pt>
                <c:pt idx="856">
                  <c:v>1.1889000000000003</c:v>
                </c:pt>
                <c:pt idx="857">
                  <c:v>1.1902888800000044</c:v>
                </c:pt>
                <c:pt idx="858">
                  <c:v>1.1916777600000021</c:v>
                </c:pt>
                <c:pt idx="859">
                  <c:v>1.1930666399999996</c:v>
                </c:pt>
                <c:pt idx="860">
                  <c:v>1.1944555200000073</c:v>
                </c:pt>
                <c:pt idx="861">
                  <c:v>1.1958444000000004</c:v>
                </c:pt>
                <c:pt idx="862">
                  <c:v>1.1972332799999998</c:v>
                </c:pt>
                <c:pt idx="863">
                  <c:v>1.1986221600000049</c:v>
                </c:pt>
                <c:pt idx="864">
                  <c:v>1.1999971200000021</c:v>
                </c:pt>
                <c:pt idx="865">
                  <c:v>1.2013860000000012</c:v>
                </c:pt>
                <c:pt idx="866">
                  <c:v>1.2027887999999978</c:v>
                </c:pt>
                <c:pt idx="867">
                  <c:v>1.204177679999999</c:v>
                </c:pt>
                <c:pt idx="868">
                  <c:v>1.2055665599999952</c:v>
                </c:pt>
                <c:pt idx="869">
                  <c:v>1.2069415199999978</c:v>
                </c:pt>
                <c:pt idx="870">
                  <c:v>1.2083443199999966</c:v>
                </c:pt>
                <c:pt idx="871">
                  <c:v>1.2097331999999958</c:v>
                </c:pt>
                <c:pt idx="872">
                  <c:v>1.2111081600000002</c:v>
                </c:pt>
                <c:pt idx="873">
                  <c:v>1.2125109599999977</c:v>
                </c:pt>
                <c:pt idx="874">
                  <c:v>1.2138859200000021</c:v>
                </c:pt>
                <c:pt idx="875">
                  <c:v>1.2152750399999999</c:v>
                </c:pt>
                <c:pt idx="876">
                  <c:v>1.2166775999999988</c:v>
                </c:pt>
                <c:pt idx="877">
                  <c:v>1.2180528000000039</c:v>
                </c:pt>
                <c:pt idx="878">
                  <c:v>1.2194553599999978</c:v>
                </c:pt>
                <c:pt idx="879">
                  <c:v>1.2208444799999978</c:v>
                </c:pt>
                <c:pt idx="880">
                  <c:v>1.2222194399999982</c:v>
                </c:pt>
                <c:pt idx="881">
                  <c:v>1.2236109600000002</c:v>
                </c:pt>
                <c:pt idx="882">
                  <c:v>1.2250053600000008</c:v>
                </c:pt>
                <c:pt idx="883">
                  <c:v>1.2263944799999964</c:v>
                </c:pt>
                <c:pt idx="884">
                  <c:v>1.2277776000000014</c:v>
                </c:pt>
                <c:pt idx="885">
                  <c:v>1.2291693599999922</c:v>
                </c:pt>
                <c:pt idx="886">
                  <c:v>1.2305582399999988</c:v>
                </c:pt>
                <c:pt idx="887">
                  <c:v>1.2319471199999992</c:v>
                </c:pt>
                <c:pt idx="888">
                  <c:v>1.2333359999999978</c:v>
                </c:pt>
                <c:pt idx="889">
                  <c:v>1.2347248799999964</c:v>
                </c:pt>
                <c:pt idx="890">
                  <c:v>1.2361137599999978</c:v>
                </c:pt>
                <c:pt idx="891">
                  <c:v>1.2375026399999978</c:v>
                </c:pt>
                <c:pt idx="892">
                  <c:v>1.2388943999999962</c:v>
                </c:pt>
                <c:pt idx="893">
                  <c:v>1.2402832800000017</c:v>
                </c:pt>
                <c:pt idx="894">
                  <c:v>1.2416721599999978</c:v>
                </c:pt>
                <c:pt idx="895">
                  <c:v>1.2430610399999955</c:v>
                </c:pt>
                <c:pt idx="896">
                  <c:v>1.2444499199999992</c:v>
                </c:pt>
                <c:pt idx="897">
                  <c:v>1.2458387999999947</c:v>
                </c:pt>
                <c:pt idx="898">
                  <c:v>1.2472276799999966</c:v>
                </c:pt>
                <c:pt idx="899">
                  <c:v>1.2486165600000003</c:v>
                </c:pt>
                <c:pt idx="900">
                  <c:v>1.2500054400000007</c:v>
                </c:pt>
                <c:pt idx="901">
                  <c:v>1.2513943199999955</c:v>
                </c:pt>
                <c:pt idx="902">
                  <c:v>1.2527831999999979</c:v>
                </c:pt>
                <c:pt idx="903">
                  <c:v>1.2541720799999982</c:v>
                </c:pt>
                <c:pt idx="904">
                  <c:v>1.2555609599999953</c:v>
                </c:pt>
                <c:pt idx="905">
                  <c:v>1.256949839999999</c:v>
                </c:pt>
                <c:pt idx="906">
                  <c:v>1.2583387199999994</c:v>
                </c:pt>
                <c:pt idx="907">
                  <c:v>1.2597304799999998</c:v>
                </c:pt>
                <c:pt idx="908">
                  <c:v>1.2611193600000004</c:v>
                </c:pt>
                <c:pt idx="909">
                  <c:v>1.2625082399999998</c:v>
                </c:pt>
                <c:pt idx="910">
                  <c:v>1.2638999999999931</c:v>
                </c:pt>
                <c:pt idx="911">
                  <c:v>1.2652888799999982</c:v>
                </c:pt>
                <c:pt idx="912">
                  <c:v>1.2666777599999979</c:v>
                </c:pt>
                <c:pt idx="913">
                  <c:v>1.2680637599999978</c:v>
                </c:pt>
                <c:pt idx="914">
                  <c:v>1.2694555199999993</c:v>
                </c:pt>
                <c:pt idx="915">
                  <c:v>1.270833360000001</c:v>
                </c:pt>
                <c:pt idx="916">
                  <c:v>1.2722222399999996</c:v>
                </c:pt>
                <c:pt idx="917">
                  <c:v>1.27361112</c:v>
                </c:pt>
                <c:pt idx="918">
                  <c:v>1.2750026399999979</c:v>
                </c:pt>
                <c:pt idx="919">
                  <c:v>1.2763915199999978</c:v>
                </c:pt>
                <c:pt idx="920">
                  <c:v>1.2777803999999959</c:v>
                </c:pt>
                <c:pt idx="921">
                  <c:v>1.2791692799999954</c:v>
                </c:pt>
                <c:pt idx="922">
                  <c:v>1.2805581600000036</c:v>
                </c:pt>
                <c:pt idx="923">
                  <c:v>1.2819470399999986</c:v>
                </c:pt>
                <c:pt idx="924">
                  <c:v>1.283335919999999</c:v>
                </c:pt>
                <c:pt idx="925">
                  <c:v>1.2847250399999997</c:v>
                </c:pt>
                <c:pt idx="926">
                  <c:v>1.2861139200000042</c:v>
                </c:pt>
                <c:pt idx="927">
                  <c:v>1.2875027999999953</c:v>
                </c:pt>
                <c:pt idx="928">
                  <c:v>1.2888943199999936</c:v>
                </c:pt>
                <c:pt idx="929">
                  <c:v>1.2902831999999993</c:v>
                </c:pt>
                <c:pt idx="930">
                  <c:v>1.2916749599999966</c:v>
                </c:pt>
                <c:pt idx="931">
                  <c:v>1.2930664799999978</c:v>
                </c:pt>
                <c:pt idx="932">
                  <c:v>1.2944553599999988</c:v>
                </c:pt>
                <c:pt idx="933">
                  <c:v>1.295844479999998</c:v>
                </c:pt>
                <c:pt idx="934">
                  <c:v>1.2972333600000017</c:v>
                </c:pt>
                <c:pt idx="935">
                  <c:v>1.2986222399999978</c:v>
                </c:pt>
                <c:pt idx="936">
                  <c:v>1.3000111199999989</c:v>
                </c:pt>
                <c:pt idx="937">
                  <c:v>1.3013887199999978</c:v>
                </c:pt>
                <c:pt idx="938">
                  <c:v>1.3027804800000009</c:v>
                </c:pt>
                <c:pt idx="939">
                  <c:v>1.3041693600000013</c:v>
                </c:pt>
                <c:pt idx="940">
                  <c:v>1.3055582400000016</c:v>
                </c:pt>
                <c:pt idx="941">
                  <c:v>1.3069471199999985</c:v>
                </c:pt>
                <c:pt idx="942">
                  <c:v>1.3083388799999991</c:v>
                </c:pt>
                <c:pt idx="943">
                  <c:v>1.3097277599999957</c:v>
                </c:pt>
                <c:pt idx="944">
                  <c:v>1.3111166399999998</c:v>
                </c:pt>
                <c:pt idx="945">
                  <c:v>1.3125055199999984</c:v>
                </c:pt>
                <c:pt idx="946">
                  <c:v>1.3138943999999915</c:v>
                </c:pt>
                <c:pt idx="947">
                  <c:v>1.3152832799999992</c:v>
                </c:pt>
                <c:pt idx="948">
                  <c:v>1.3166776799999997</c:v>
                </c:pt>
                <c:pt idx="949">
                  <c:v>1.3180665600000001</c:v>
                </c:pt>
                <c:pt idx="950">
                  <c:v>1.3194443999999959</c:v>
                </c:pt>
                <c:pt idx="951">
                  <c:v>1.3208332799999998</c:v>
                </c:pt>
                <c:pt idx="952">
                  <c:v>1.322227680000001</c:v>
                </c:pt>
                <c:pt idx="953">
                  <c:v>1.3236165599999996</c:v>
                </c:pt>
                <c:pt idx="954">
                  <c:v>1.32500544</c:v>
                </c:pt>
                <c:pt idx="955">
                  <c:v>1.3263998400000006</c:v>
                </c:pt>
                <c:pt idx="956">
                  <c:v>1.3277831999999998</c:v>
                </c:pt>
                <c:pt idx="957">
                  <c:v>1.3291775999999995</c:v>
                </c:pt>
                <c:pt idx="958">
                  <c:v>1.3305554400000001</c:v>
                </c:pt>
                <c:pt idx="959">
                  <c:v>1.3319443199999956</c:v>
                </c:pt>
                <c:pt idx="960">
                  <c:v>1.3333331999999998</c:v>
                </c:pt>
                <c:pt idx="961">
                  <c:v>1.3347249599999957</c:v>
                </c:pt>
                <c:pt idx="962">
                  <c:v>1.3361138400000001</c:v>
                </c:pt>
                <c:pt idx="963">
                  <c:v>1.3375027199999998</c:v>
                </c:pt>
                <c:pt idx="964">
                  <c:v>1.3388915999999969</c:v>
                </c:pt>
                <c:pt idx="965">
                  <c:v>1.340283359999999</c:v>
                </c:pt>
                <c:pt idx="966">
                  <c:v>1.3416748799999978</c:v>
                </c:pt>
                <c:pt idx="967">
                  <c:v>1.3430637599999964</c:v>
                </c:pt>
                <c:pt idx="968">
                  <c:v>1.3444526400000001</c:v>
                </c:pt>
                <c:pt idx="969">
                  <c:v>1.3458443999999936</c:v>
                </c:pt>
                <c:pt idx="970">
                  <c:v>1.3472332799999978</c:v>
                </c:pt>
                <c:pt idx="971">
                  <c:v>1.3486111199999993</c:v>
                </c:pt>
                <c:pt idx="972">
                  <c:v>1.3500110400000001</c:v>
                </c:pt>
                <c:pt idx="973">
                  <c:v>1.35138888</c:v>
                </c:pt>
                <c:pt idx="974">
                  <c:v>1.3527777599999986</c:v>
                </c:pt>
                <c:pt idx="975">
                  <c:v>1.354166639999999</c:v>
                </c:pt>
                <c:pt idx="976">
                  <c:v>1.3555581599999993</c:v>
                </c:pt>
                <c:pt idx="977">
                  <c:v>1.3569499199999999</c:v>
                </c:pt>
                <c:pt idx="978">
                  <c:v>1.3583387999999978</c:v>
                </c:pt>
                <c:pt idx="979">
                  <c:v>1.3597305600000009</c:v>
                </c:pt>
                <c:pt idx="980">
                  <c:v>1.3611165599999993</c:v>
                </c:pt>
                <c:pt idx="981">
                  <c:v>1.3625054400000001</c:v>
                </c:pt>
                <c:pt idx="982">
                  <c:v>1.3638971999999978</c:v>
                </c:pt>
                <c:pt idx="983">
                  <c:v>1.3652860799999988</c:v>
                </c:pt>
                <c:pt idx="984">
                  <c:v>1.3666749599999992</c:v>
                </c:pt>
                <c:pt idx="985">
                  <c:v>1.3680664799999995</c:v>
                </c:pt>
                <c:pt idx="986">
                  <c:v>1.3694553599999999</c:v>
                </c:pt>
                <c:pt idx="987">
                  <c:v>1.3708444799999988</c:v>
                </c:pt>
                <c:pt idx="988">
                  <c:v>1.3722276000000004</c:v>
                </c:pt>
                <c:pt idx="989">
                  <c:v>1.3736164800000008</c:v>
                </c:pt>
                <c:pt idx="990">
                  <c:v>1.3750053600000021</c:v>
                </c:pt>
                <c:pt idx="991">
                  <c:v>1.3763944799999999</c:v>
                </c:pt>
                <c:pt idx="992">
                  <c:v>1.3777833600000005</c:v>
                </c:pt>
                <c:pt idx="993">
                  <c:v>1.3791722400000008</c:v>
                </c:pt>
                <c:pt idx="994">
                  <c:v>1.3805611200000021</c:v>
                </c:pt>
                <c:pt idx="995">
                  <c:v>1.381950000000002</c:v>
                </c:pt>
                <c:pt idx="996">
                  <c:v>1.3833415200000001</c:v>
                </c:pt>
                <c:pt idx="997">
                  <c:v>1.3847332799999998</c:v>
                </c:pt>
                <c:pt idx="998">
                  <c:v>1.3861221600000049</c:v>
                </c:pt>
                <c:pt idx="999">
                  <c:v>1.3875110400000015</c:v>
                </c:pt>
                <c:pt idx="1000">
                  <c:v>1.3888999200000021</c:v>
                </c:pt>
                <c:pt idx="1001">
                  <c:v>1.3902887999999987</c:v>
                </c:pt>
                <c:pt idx="1002">
                  <c:v>1.391677679999999</c:v>
                </c:pt>
                <c:pt idx="1003">
                  <c:v>1.3930665599999994</c:v>
                </c:pt>
                <c:pt idx="1004">
                  <c:v>1.3944554400000035</c:v>
                </c:pt>
                <c:pt idx="1005">
                  <c:v>1.3958443199999966</c:v>
                </c:pt>
                <c:pt idx="1006">
                  <c:v>1.3972331999999998</c:v>
                </c:pt>
                <c:pt idx="1007">
                  <c:v>1.3986220800000009</c:v>
                </c:pt>
                <c:pt idx="1008">
                  <c:v>1.3999970400000006</c:v>
                </c:pt>
                <c:pt idx="1009">
                  <c:v>1.4013887999999952</c:v>
                </c:pt>
                <c:pt idx="1010">
                  <c:v>1.4027527200000005</c:v>
                </c:pt>
                <c:pt idx="1011">
                  <c:v>1.4041749600000006</c:v>
                </c:pt>
                <c:pt idx="1012">
                  <c:v>1.4055638399999972</c:v>
                </c:pt>
                <c:pt idx="1013">
                  <c:v>1.4069553599999978</c:v>
                </c:pt>
                <c:pt idx="1014">
                  <c:v>1.4083444799999978</c:v>
                </c:pt>
                <c:pt idx="1015">
                  <c:v>1.4097333599999922</c:v>
                </c:pt>
                <c:pt idx="1016">
                  <c:v>1.411122239999995</c:v>
                </c:pt>
                <c:pt idx="1017">
                  <c:v>1.4124998399999973</c:v>
                </c:pt>
                <c:pt idx="1018">
                  <c:v>1.413888720000001</c:v>
                </c:pt>
                <c:pt idx="1019">
                  <c:v>1.4152804799999978</c:v>
                </c:pt>
                <c:pt idx="1020">
                  <c:v>1.4166693599999922</c:v>
                </c:pt>
                <c:pt idx="1021">
                  <c:v>1.4180611200000008</c:v>
                </c:pt>
                <c:pt idx="1022">
                  <c:v>1.4194471199999992</c:v>
                </c:pt>
                <c:pt idx="1023">
                  <c:v>1.4208359999999978</c:v>
                </c:pt>
                <c:pt idx="1024">
                  <c:v>1.4222248799999964</c:v>
                </c:pt>
                <c:pt idx="1025">
                  <c:v>1.4236137599999938</c:v>
                </c:pt>
                <c:pt idx="1026">
                  <c:v>1.4250026399999978</c:v>
                </c:pt>
                <c:pt idx="1027">
                  <c:v>1.4263915199999955</c:v>
                </c:pt>
                <c:pt idx="1028">
                  <c:v>1.4277832799999974</c:v>
                </c:pt>
                <c:pt idx="1029">
                  <c:v>1.4291721599999978</c:v>
                </c:pt>
                <c:pt idx="1030">
                  <c:v>1.4305610399999955</c:v>
                </c:pt>
                <c:pt idx="1031">
                  <c:v>1.431949919999995</c:v>
                </c:pt>
                <c:pt idx="1032">
                  <c:v>1.4333387999999947</c:v>
                </c:pt>
                <c:pt idx="1033">
                  <c:v>1.4347276799999966</c:v>
                </c:pt>
                <c:pt idx="1034">
                  <c:v>1.4361165600000003</c:v>
                </c:pt>
                <c:pt idx="1035">
                  <c:v>1.4375054399999998</c:v>
                </c:pt>
                <c:pt idx="1036">
                  <c:v>1.4388943199999955</c:v>
                </c:pt>
                <c:pt idx="1037">
                  <c:v>1.4402831999999979</c:v>
                </c:pt>
                <c:pt idx="1038">
                  <c:v>1.4416749599999963</c:v>
                </c:pt>
                <c:pt idx="1039">
                  <c:v>1.4430664799999973</c:v>
                </c:pt>
                <c:pt idx="1040">
                  <c:v>1.4444553600000021</c:v>
                </c:pt>
                <c:pt idx="1041">
                  <c:v>1.445830559999995</c:v>
                </c:pt>
                <c:pt idx="1042">
                  <c:v>1.4472333599999956</c:v>
                </c:pt>
                <c:pt idx="1043">
                  <c:v>1.4486222399999973</c:v>
                </c:pt>
                <c:pt idx="1044">
                  <c:v>1.4499998399999954</c:v>
                </c:pt>
                <c:pt idx="1045">
                  <c:v>1.4513887200000006</c:v>
                </c:pt>
                <c:pt idx="1046">
                  <c:v>1.4527804799999995</c:v>
                </c:pt>
                <c:pt idx="1047">
                  <c:v>1.4541333600000002</c:v>
                </c:pt>
                <c:pt idx="1048">
                  <c:v>1.4555138399999998</c:v>
                </c:pt>
                <c:pt idx="1049">
                  <c:v>1.4569444799999998</c:v>
                </c:pt>
                <c:pt idx="1050">
                  <c:v>1.458333360000001</c:v>
                </c:pt>
                <c:pt idx="1051">
                  <c:v>1.4597222399999952</c:v>
                </c:pt>
                <c:pt idx="1052">
                  <c:v>1.46111112</c:v>
                </c:pt>
                <c:pt idx="1053">
                  <c:v>1.4625000000000004</c:v>
                </c:pt>
                <c:pt idx="1054">
                  <c:v>1.4638888799999998</c:v>
                </c:pt>
                <c:pt idx="1055">
                  <c:v>1.4652777600000011</c:v>
                </c:pt>
                <c:pt idx="1056">
                  <c:v>1.4666692799999954</c:v>
                </c:pt>
                <c:pt idx="1057">
                  <c:v>1.4680581600000036</c:v>
                </c:pt>
                <c:pt idx="1058">
                  <c:v>1.4694470399999986</c:v>
                </c:pt>
                <c:pt idx="1059">
                  <c:v>1.470838800000001</c:v>
                </c:pt>
                <c:pt idx="1060">
                  <c:v>1.4722305599999979</c:v>
                </c:pt>
                <c:pt idx="1061">
                  <c:v>1.4736194399999978</c:v>
                </c:pt>
                <c:pt idx="1062">
                  <c:v>1.4750083199999955</c:v>
                </c:pt>
                <c:pt idx="1063">
                  <c:v>1.4763971999999992</c:v>
                </c:pt>
                <c:pt idx="1064">
                  <c:v>1.4777887200000013</c:v>
                </c:pt>
                <c:pt idx="1065">
                  <c:v>1.4791776000000016</c:v>
                </c:pt>
                <c:pt idx="1066">
                  <c:v>1.4805664799999978</c:v>
                </c:pt>
                <c:pt idx="1067">
                  <c:v>1.4819443199999922</c:v>
                </c:pt>
                <c:pt idx="1068">
                  <c:v>1.483333199999995</c:v>
                </c:pt>
                <c:pt idx="1069">
                  <c:v>1.4847249599999952</c:v>
                </c:pt>
                <c:pt idx="1070">
                  <c:v>1.48611384</c:v>
                </c:pt>
                <c:pt idx="1071">
                  <c:v>1.4874998399999964</c:v>
                </c:pt>
                <c:pt idx="1072">
                  <c:v>1.4888915999999961</c:v>
                </c:pt>
                <c:pt idx="1073">
                  <c:v>1.4902833599999976</c:v>
                </c:pt>
                <c:pt idx="1074">
                  <c:v>1.4916748799999962</c:v>
                </c:pt>
                <c:pt idx="1075">
                  <c:v>1.4930637599999959</c:v>
                </c:pt>
                <c:pt idx="1076">
                  <c:v>1.4944526400000004</c:v>
                </c:pt>
                <c:pt idx="1077">
                  <c:v>1.4958415200000008</c:v>
                </c:pt>
                <c:pt idx="1078">
                  <c:v>1.4972304000000012</c:v>
                </c:pt>
                <c:pt idx="1079">
                  <c:v>1.4986192800000016</c:v>
                </c:pt>
                <c:pt idx="1080">
                  <c:v>1.5000110399999986</c:v>
                </c:pt>
                <c:pt idx="1081">
                  <c:v>1.5013859999999979</c:v>
                </c:pt>
                <c:pt idx="1082">
                  <c:v>1.5027777600000007</c:v>
                </c:pt>
                <c:pt idx="1083">
                  <c:v>1.5041666399999978</c:v>
                </c:pt>
                <c:pt idx="1084">
                  <c:v>1.5055555199999997</c:v>
                </c:pt>
                <c:pt idx="1085">
                  <c:v>1.5069443999999959</c:v>
                </c:pt>
                <c:pt idx="1086">
                  <c:v>1.5083359199999986</c:v>
                </c:pt>
                <c:pt idx="1087">
                  <c:v>1.5097250399999977</c:v>
                </c:pt>
                <c:pt idx="1088">
                  <c:v>1.5111139199999979</c:v>
                </c:pt>
                <c:pt idx="1089">
                  <c:v>1.5125083200000002</c:v>
                </c:pt>
                <c:pt idx="1090">
                  <c:v>1.5138998399999968</c:v>
                </c:pt>
                <c:pt idx="1091">
                  <c:v>1.5152776799999979</c:v>
                </c:pt>
                <c:pt idx="1092">
                  <c:v>1.5166665599999978</c:v>
                </c:pt>
                <c:pt idx="1093">
                  <c:v>1.5180554400000001</c:v>
                </c:pt>
                <c:pt idx="1094">
                  <c:v>1.5194471999999999</c:v>
                </c:pt>
                <c:pt idx="1095">
                  <c:v>1.5208387199999978</c:v>
                </c:pt>
                <c:pt idx="1096">
                  <c:v>1.522227599999999</c:v>
                </c:pt>
                <c:pt idx="1097">
                  <c:v>1.5236164799999994</c:v>
                </c:pt>
                <c:pt idx="1098">
                  <c:v>1.5250053599999998</c:v>
                </c:pt>
                <c:pt idx="1099">
                  <c:v>1.5263944799999978</c:v>
                </c:pt>
                <c:pt idx="1100">
                  <c:v>1.527785999999999</c:v>
                </c:pt>
                <c:pt idx="1101">
                  <c:v>1.5291748799999978</c:v>
                </c:pt>
                <c:pt idx="1102">
                  <c:v>1.5305637599999964</c:v>
                </c:pt>
                <c:pt idx="1103">
                  <c:v>1.5319499999999966</c:v>
                </c:pt>
                <c:pt idx="1104">
                  <c:v>1.5333388799999998</c:v>
                </c:pt>
                <c:pt idx="1105">
                  <c:v>1.5347277600000009</c:v>
                </c:pt>
                <c:pt idx="1106">
                  <c:v>1.5361192799999994</c:v>
                </c:pt>
                <c:pt idx="1107">
                  <c:v>1.5375081599999998</c:v>
                </c:pt>
                <c:pt idx="1108">
                  <c:v>1.5388970400000002</c:v>
                </c:pt>
                <c:pt idx="1109">
                  <c:v>1.5402859200000054</c:v>
                </c:pt>
                <c:pt idx="1110">
                  <c:v>1.5416637599999961</c:v>
                </c:pt>
                <c:pt idx="1111">
                  <c:v>1.5430665599999978</c:v>
                </c:pt>
                <c:pt idx="1112">
                  <c:v>1.5444554399999983</c:v>
                </c:pt>
                <c:pt idx="1113">
                  <c:v>1.5458443199999936</c:v>
                </c:pt>
                <c:pt idx="1114">
                  <c:v>1.5472331999999978</c:v>
                </c:pt>
                <c:pt idx="1115">
                  <c:v>1.5486220799999995</c:v>
                </c:pt>
                <c:pt idx="1116">
                  <c:v>1.550010960000004</c:v>
                </c:pt>
                <c:pt idx="1117">
                  <c:v>1.5513998399999978</c:v>
                </c:pt>
                <c:pt idx="1118">
                  <c:v>1.5527776800000002</c:v>
                </c:pt>
                <c:pt idx="1119">
                  <c:v>1.5541665600000005</c:v>
                </c:pt>
                <c:pt idx="1120">
                  <c:v>1.5555583199999976</c:v>
                </c:pt>
                <c:pt idx="1121">
                  <c:v>1.5569443200000013</c:v>
                </c:pt>
                <c:pt idx="1122">
                  <c:v>1.5583387200000001</c:v>
                </c:pt>
                <c:pt idx="1123">
                  <c:v>1.5597275999999998</c:v>
                </c:pt>
                <c:pt idx="1124">
                  <c:v>1.5611164800000008</c:v>
                </c:pt>
                <c:pt idx="1125">
                  <c:v>1.5625027199999995</c:v>
                </c:pt>
                <c:pt idx="1126">
                  <c:v>1.5638944799999956</c:v>
                </c:pt>
                <c:pt idx="1127">
                  <c:v>1.5652833600000005</c:v>
                </c:pt>
                <c:pt idx="1128">
                  <c:v>1.566669359999995</c:v>
                </c:pt>
                <c:pt idx="1129">
                  <c:v>1.5680472000000005</c:v>
                </c:pt>
                <c:pt idx="1130">
                  <c:v>1.5694471199999995</c:v>
                </c:pt>
                <c:pt idx="1131">
                  <c:v>1.5708359999999999</c:v>
                </c:pt>
                <c:pt idx="1132">
                  <c:v>1.5722248799999998</c:v>
                </c:pt>
                <c:pt idx="1133">
                  <c:v>1.5736137600000006</c:v>
                </c:pt>
                <c:pt idx="1134">
                  <c:v>1.575002640000001</c:v>
                </c:pt>
                <c:pt idx="1135">
                  <c:v>1.5763915199999996</c:v>
                </c:pt>
                <c:pt idx="1136">
                  <c:v>1.5777804</c:v>
                </c:pt>
                <c:pt idx="1137">
                  <c:v>1.5791721600000039</c:v>
                </c:pt>
                <c:pt idx="1138">
                  <c:v>1.580561040000001</c:v>
                </c:pt>
                <c:pt idx="1139">
                  <c:v>1.58195544</c:v>
                </c:pt>
                <c:pt idx="1140">
                  <c:v>1.5833332799999964</c:v>
                </c:pt>
                <c:pt idx="1141">
                  <c:v>1.5847221600000001</c:v>
                </c:pt>
                <c:pt idx="1142">
                  <c:v>1.5861110399999987</c:v>
                </c:pt>
                <c:pt idx="1143">
                  <c:v>1.5874999199999957</c:v>
                </c:pt>
                <c:pt idx="1144">
                  <c:v>1.5888916799999977</c:v>
                </c:pt>
                <c:pt idx="1145">
                  <c:v>1.5902805600000067</c:v>
                </c:pt>
                <c:pt idx="1146">
                  <c:v>1.5916720799999986</c:v>
                </c:pt>
                <c:pt idx="1147">
                  <c:v>1.593063840000001</c:v>
                </c:pt>
                <c:pt idx="1148">
                  <c:v>1.594452720000006</c:v>
                </c:pt>
                <c:pt idx="1149">
                  <c:v>1.5958415999999984</c:v>
                </c:pt>
                <c:pt idx="1150">
                  <c:v>1.5972275999999999</c:v>
                </c:pt>
                <c:pt idx="1151">
                  <c:v>1.5986193599999978</c:v>
                </c:pt>
                <c:pt idx="1152">
                  <c:v>1.5999971999999978</c:v>
                </c:pt>
                <c:pt idx="1153">
                  <c:v>1.6013999999999966</c:v>
                </c:pt>
                <c:pt idx="1154">
                  <c:v>1.6027888799999985</c:v>
                </c:pt>
                <c:pt idx="1155">
                  <c:v>1.6041777599999989</c:v>
                </c:pt>
                <c:pt idx="1156">
                  <c:v>1.6055527199999986</c:v>
                </c:pt>
                <c:pt idx="1157">
                  <c:v>1.606941599999999</c:v>
                </c:pt>
                <c:pt idx="1158">
                  <c:v>1.608333360000002</c:v>
                </c:pt>
                <c:pt idx="1159">
                  <c:v>1.6097222399999984</c:v>
                </c:pt>
                <c:pt idx="1160">
                  <c:v>1.6111137599999978</c:v>
                </c:pt>
                <c:pt idx="1161">
                  <c:v>1.6125081599999991</c:v>
                </c:pt>
                <c:pt idx="1162">
                  <c:v>1.6138970399999994</c:v>
                </c:pt>
                <c:pt idx="1163">
                  <c:v>1.615285920000004</c:v>
                </c:pt>
                <c:pt idx="1164">
                  <c:v>1.6166750399999987</c:v>
                </c:pt>
                <c:pt idx="1165">
                  <c:v>1.6180555200000071</c:v>
                </c:pt>
                <c:pt idx="1166">
                  <c:v>1.6194470400000007</c:v>
                </c:pt>
                <c:pt idx="1167">
                  <c:v>1.6208359199999993</c:v>
                </c:pt>
                <c:pt idx="1168">
                  <c:v>1.62222504</c:v>
                </c:pt>
                <c:pt idx="1169">
                  <c:v>1.6236139200000037</c:v>
                </c:pt>
                <c:pt idx="1170">
                  <c:v>1.6250028000000007</c:v>
                </c:pt>
                <c:pt idx="1171">
                  <c:v>1.6263916799999978</c:v>
                </c:pt>
                <c:pt idx="1172">
                  <c:v>1.6277831999999979</c:v>
                </c:pt>
                <c:pt idx="1173">
                  <c:v>1.6291720799999982</c:v>
                </c:pt>
                <c:pt idx="1174">
                  <c:v>1.6305609599999986</c:v>
                </c:pt>
                <c:pt idx="1175">
                  <c:v>1.631949839999999</c:v>
                </c:pt>
                <c:pt idx="1176">
                  <c:v>1.6333387199999994</c:v>
                </c:pt>
                <c:pt idx="1177">
                  <c:v>1.63473048</c:v>
                </c:pt>
                <c:pt idx="1178">
                  <c:v>1.6361083199999999</c:v>
                </c:pt>
                <c:pt idx="1179">
                  <c:v>1.6375027199999979</c:v>
                </c:pt>
                <c:pt idx="1180">
                  <c:v>1.6388915999999978</c:v>
                </c:pt>
                <c:pt idx="1181">
                  <c:v>1.6402776000000021</c:v>
                </c:pt>
                <c:pt idx="1182">
                  <c:v>1.6416664799999996</c:v>
                </c:pt>
                <c:pt idx="1183">
                  <c:v>1.6430553600000033</c:v>
                </c:pt>
                <c:pt idx="1184">
                  <c:v>1.6444444800000007</c:v>
                </c:pt>
                <c:pt idx="1185">
                  <c:v>1.645833360000001</c:v>
                </c:pt>
                <c:pt idx="1186">
                  <c:v>1.6472222399999996</c:v>
                </c:pt>
                <c:pt idx="1187">
                  <c:v>1.6486111200000035</c:v>
                </c:pt>
                <c:pt idx="1188">
                  <c:v>1.6500000000000021</c:v>
                </c:pt>
                <c:pt idx="1189">
                  <c:v>1.6513915199999978</c:v>
                </c:pt>
                <c:pt idx="1190">
                  <c:v>1.6527803999999993</c:v>
                </c:pt>
                <c:pt idx="1191">
                  <c:v>1.6541692799999996</c:v>
                </c:pt>
                <c:pt idx="1192">
                  <c:v>1.6555639200000005</c:v>
                </c:pt>
                <c:pt idx="1193">
                  <c:v>1.6569528000000047</c:v>
                </c:pt>
                <c:pt idx="1194">
                  <c:v>1.658333279999999</c:v>
                </c:pt>
                <c:pt idx="1195">
                  <c:v>1.6597276800000014</c:v>
                </c:pt>
                <c:pt idx="1196">
                  <c:v>1.6611194399999984</c:v>
                </c:pt>
                <c:pt idx="1197">
                  <c:v>1.6625083199999988</c:v>
                </c:pt>
                <c:pt idx="1198">
                  <c:v>1.6638971999999992</c:v>
                </c:pt>
                <c:pt idx="1199">
                  <c:v>1.66528608</c:v>
                </c:pt>
                <c:pt idx="1200">
                  <c:v>1.6666749599999999</c:v>
                </c:pt>
                <c:pt idx="1201">
                  <c:v>1.6680638399999985</c:v>
                </c:pt>
                <c:pt idx="1202">
                  <c:v>1.6694553599999988</c:v>
                </c:pt>
                <c:pt idx="1203">
                  <c:v>1.6708444800000013</c:v>
                </c:pt>
                <c:pt idx="1204">
                  <c:v>1.6722194400000021</c:v>
                </c:pt>
                <c:pt idx="1205">
                  <c:v>1.6736222399999978</c:v>
                </c:pt>
                <c:pt idx="1206">
                  <c:v>1.6750111199999989</c:v>
                </c:pt>
                <c:pt idx="1207">
                  <c:v>1.6763860800000001</c:v>
                </c:pt>
                <c:pt idx="1208">
                  <c:v>1.6777775999999989</c:v>
                </c:pt>
                <c:pt idx="1209">
                  <c:v>1.6791664799999992</c:v>
                </c:pt>
                <c:pt idx="1210">
                  <c:v>1.6805553600000036</c:v>
                </c:pt>
                <c:pt idx="1211">
                  <c:v>1.6819444799999979</c:v>
                </c:pt>
                <c:pt idx="1212">
                  <c:v>1.6833333599999978</c:v>
                </c:pt>
                <c:pt idx="1213">
                  <c:v>1.6847222399999993</c:v>
                </c:pt>
                <c:pt idx="1214">
                  <c:v>1.6861111200000043</c:v>
                </c:pt>
                <c:pt idx="1215">
                  <c:v>1.6875</c:v>
                </c:pt>
                <c:pt idx="1216">
                  <c:v>1.6888888800000021</c:v>
                </c:pt>
                <c:pt idx="1217">
                  <c:v>1.6902777600000058</c:v>
                </c:pt>
                <c:pt idx="1218">
                  <c:v>1.6916666399999978</c:v>
                </c:pt>
                <c:pt idx="1219">
                  <c:v>1.6930555200000053</c:v>
                </c:pt>
                <c:pt idx="1220">
                  <c:v>1.6944444000000001</c:v>
                </c:pt>
                <c:pt idx="1221">
                  <c:v>1.6958359199999986</c:v>
                </c:pt>
                <c:pt idx="1222">
                  <c:v>1.6972250400000011</c:v>
                </c:pt>
                <c:pt idx="1223">
                  <c:v>1.6986139199999981</c:v>
                </c:pt>
                <c:pt idx="1224">
                  <c:v>1.7000027999999978</c:v>
                </c:pt>
                <c:pt idx="1225">
                  <c:v>1.7013916799999924</c:v>
                </c:pt>
                <c:pt idx="1226">
                  <c:v>1.7027805599999994</c:v>
                </c:pt>
                <c:pt idx="1227">
                  <c:v>1.7041720800000015</c:v>
                </c:pt>
                <c:pt idx="1228">
                  <c:v>1.7055609600000019</c:v>
                </c:pt>
                <c:pt idx="1229">
                  <c:v>1.7069498400000018</c:v>
                </c:pt>
                <c:pt idx="1230">
                  <c:v>1.7083387199999978</c:v>
                </c:pt>
                <c:pt idx="1231">
                  <c:v>1.7097275999999957</c:v>
                </c:pt>
                <c:pt idx="1232">
                  <c:v>1.7111164799999998</c:v>
                </c:pt>
                <c:pt idx="1233">
                  <c:v>1.7125053600000002</c:v>
                </c:pt>
                <c:pt idx="1234">
                  <c:v>1.7138944799999933</c:v>
                </c:pt>
                <c:pt idx="1235">
                  <c:v>1.7152859999999994</c:v>
                </c:pt>
                <c:pt idx="1236">
                  <c:v>1.7166722399999998</c:v>
                </c:pt>
                <c:pt idx="1237">
                  <c:v>1.7180611200000002</c:v>
                </c:pt>
                <c:pt idx="1238">
                  <c:v>1.719449999999997</c:v>
                </c:pt>
                <c:pt idx="1239">
                  <c:v>1.7208388799999998</c:v>
                </c:pt>
                <c:pt idx="1240">
                  <c:v>1.7222304000000013</c:v>
                </c:pt>
                <c:pt idx="1241">
                  <c:v>1.7236192799999956</c:v>
                </c:pt>
                <c:pt idx="1242">
                  <c:v>1.7250081600000002</c:v>
                </c:pt>
                <c:pt idx="1243">
                  <c:v>1.7263970400000006</c:v>
                </c:pt>
                <c:pt idx="1244">
                  <c:v>1.7277859200000023</c:v>
                </c:pt>
                <c:pt idx="1245">
                  <c:v>1.7291750399999999</c:v>
                </c:pt>
                <c:pt idx="1246">
                  <c:v>1.7305639200000003</c:v>
                </c:pt>
                <c:pt idx="1247">
                  <c:v>1.7319554399999979</c:v>
                </c:pt>
                <c:pt idx="1248">
                  <c:v>1.7333443199999938</c:v>
                </c:pt>
                <c:pt idx="1249">
                  <c:v>1.7347192799999978</c:v>
                </c:pt>
                <c:pt idx="1250">
                  <c:v>1.7361220799999999</c:v>
                </c:pt>
                <c:pt idx="1251">
                  <c:v>1.7375109600000003</c:v>
                </c:pt>
                <c:pt idx="1252">
                  <c:v>1.7388888000000002</c:v>
                </c:pt>
                <c:pt idx="1253">
                  <c:v>1.7402776800000006</c:v>
                </c:pt>
                <c:pt idx="1254">
                  <c:v>1.7416665599999972</c:v>
                </c:pt>
                <c:pt idx="1255">
                  <c:v>1.7430583199999978</c:v>
                </c:pt>
                <c:pt idx="1256">
                  <c:v>1.7444471999999984</c:v>
                </c:pt>
                <c:pt idx="1257">
                  <c:v>1.7458331999999981</c:v>
                </c:pt>
                <c:pt idx="1258">
                  <c:v>1.7472220799999978</c:v>
                </c:pt>
                <c:pt idx="1259">
                  <c:v>1.7486109599999993</c:v>
                </c:pt>
                <c:pt idx="1260">
                  <c:v>1.7500027199999999</c:v>
                </c:pt>
                <c:pt idx="1261">
                  <c:v>1.7513944799999965</c:v>
                </c:pt>
                <c:pt idx="1262">
                  <c:v>1.7527833600000009</c:v>
                </c:pt>
                <c:pt idx="1263">
                  <c:v>1.7541693599999955</c:v>
                </c:pt>
                <c:pt idx="1264">
                  <c:v>1.7555582399999996</c:v>
                </c:pt>
                <c:pt idx="1265">
                  <c:v>1.7569471200000029</c:v>
                </c:pt>
                <c:pt idx="1266">
                  <c:v>1.7583359999999999</c:v>
                </c:pt>
                <c:pt idx="1267">
                  <c:v>1.759727759999995</c:v>
                </c:pt>
                <c:pt idx="1268">
                  <c:v>1.7611166399999978</c:v>
                </c:pt>
                <c:pt idx="1269">
                  <c:v>1.7625081599999999</c:v>
                </c:pt>
                <c:pt idx="1270">
                  <c:v>1.7638888799999979</c:v>
                </c:pt>
                <c:pt idx="1271">
                  <c:v>1.7652777599999978</c:v>
                </c:pt>
                <c:pt idx="1272">
                  <c:v>1.766669279999997</c:v>
                </c:pt>
                <c:pt idx="1273">
                  <c:v>1.7680581600000056</c:v>
                </c:pt>
                <c:pt idx="1274">
                  <c:v>1.7694528000000003</c:v>
                </c:pt>
                <c:pt idx="1275">
                  <c:v>1.7708303999999964</c:v>
                </c:pt>
                <c:pt idx="1276">
                  <c:v>1.7722192799999998</c:v>
                </c:pt>
                <c:pt idx="1277">
                  <c:v>1.7736220799999998</c:v>
                </c:pt>
                <c:pt idx="1278">
                  <c:v>1.7750028000000015</c:v>
                </c:pt>
                <c:pt idx="1279">
                  <c:v>1.7763943199999961</c:v>
                </c:pt>
                <c:pt idx="1280">
                  <c:v>1.7777887199999978</c:v>
                </c:pt>
                <c:pt idx="1281">
                  <c:v>1.7791775999999992</c:v>
                </c:pt>
                <c:pt idx="1282">
                  <c:v>1.7805664799999996</c:v>
                </c:pt>
                <c:pt idx="1283">
                  <c:v>1.7819553599999978</c:v>
                </c:pt>
                <c:pt idx="1284">
                  <c:v>1.7833444799999978</c:v>
                </c:pt>
                <c:pt idx="1285">
                  <c:v>1.7847194399999986</c:v>
                </c:pt>
                <c:pt idx="1286">
                  <c:v>1.7861109600000049</c:v>
                </c:pt>
                <c:pt idx="1287">
                  <c:v>1.7874998399999977</c:v>
                </c:pt>
                <c:pt idx="1288">
                  <c:v>1.7888887200000023</c:v>
                </c:pt>
                <c:pt idx="1289">
                  <c:v>1.7902776000000022</c:v>
                </c:pt>
                <c:pt idx="1290">
                  <c:v>1.7916693599999931</c:v>
                </c:pt>
                <c:pt idx="1291">
                  <c:v>1.7930582399999992</c:v>
                </c:pt>
                <c:pt idx="1292">
                  <c:v>1.7944471200000041</c:v>
                </c:pt>
                <c:pt idx="1293">
                  <c:v>1.7958359999999978</c:v>
                </c:pt>
                <c:pt idx="1294">
                  <c:v>1.7972277600000006</c:v>
                </c:pt>
                <c:pt idx="1295">
                  <c:v>1.7986166399999999</c:v>
                </c:pt>
                <c:pt idx="1296">
                  <c:v>1.8000081599999991</c:v>
                </c:pt>
                <c:pt idx="1297">
                  <c:v>1.8013999199999964</c:v>
                </c:pt>
                <c:pt idx="1298">
                  <c:v>1.8027803999999996</c:v>
                </c:pt>
                <c:pt idx="1299">
                  <c:v>1.8041692799999998</c:v>
                </c:pt>
                <c:pt idx="1300">
                  <c:v>1.8055581600000021</c:v>
                </c:pt>
                <c:pt idx="1301">
                  <c:v>1.8069470400000007</c:v>
                </c:pt>
                <c:pt idx="1302">
                  <c:v>1.8083359199999993</c:v>
                </c:pt>
                <c:pt idx="1303">
                  <c:v>1.8097250399999998</c:v>
                </c:pt>
                <c:pt idx="1304">
                  <c:v>1.8111139200000037</c:v>
                </c:pt>
                <c:pt idx="1305">
                  <c:v>1.8125028000000007</c:v>
                </c:pt>
                <c:pt idx="1306">
                  <c:v>1.8138916799999933</c:v>
                </c:pt>
                <c:pt idx="1307">
                  <c:v>1.8152805599999997</c:v>
                </c:pt>
                <c:pt idx="1308">
                  <c:v>1.8166694399999999</c:v>
                </c:pt>
                <c:pt idx="1309">
                  <c:v>1.8180583200000042</c:v>
                </c:pt>
                <c:pt idx="1310">
                  <c:v>1.819449839999999</c:v>
                </c:pt>
                <c:pt idx="1311">
                  <c:v>1.8208387199999994</c:v>
                </c:pt>
                <c:pt idx="1312">
                  <c:v>1.8222275999999997</c:v>
                </c:pt>
                <c:pt idx="1313">
                  <c:v>1.8236164799999999</c:v>
                </c:pt>
                <c:pt idx="1314">
                  <c:v>1.8250082399999998</c:v>
                </c:pt>
                <c:pt idx="1315">
                  <c:v>1.8263971200000049</c:v>
                </c:pt>
                <c:pt idx="1316">
                  <c:v>1.8277860000000015</c:v>
                </c:pt>
                <c:pt idx="1317">
                  <c:v>1.8291748800000018</c:v>
                </c:pt>
                <c:pt idx="1318">
                  <c:v>1.8305637599999978</c:v>
                </c:pt>
                <c:pt idx="1319">
                  <c:v>1.831952639999999</c:v>
                </c:pt>
                <c:pt idx="1320">
                  <c:v>1.8333415199999994</c:v>
                </c:pt>
                <c:pt idx="1321">
                  <c:v>1.8347303999999998</c:v>
                </c:pt>
                <c:pt idx="1322">
                  <c:v>1.8361082399999997</c:v>
                </c:pt>
                <c:pt idx="1323">
                  <c:v>1.8374971200000001</c:v>
                </c:pt>
                <c:pt idx="1324">
                  <c:v>1.8388888800000007</c:v>
                </c:pt>
                <c:pt idx="1325">
                  <c:v>1.8402777600000049</c:v>
                </c:pt>
                <c:pt idx="1326">
                  <c:v>1.8416666399999977</c:v>
                </c:pt>
                <c:pt idx="1327">
                  <c:v>1.8430555200000063</c:v>
                </c:pt>
                <c:pt idx="1328">
                  <c:v>1.8444470400000001</c:v>
                </c:pt>
                <c:pt idx="1329">
                  <c:v>1.845835919999999</c:v>
                </c:pt>
                <c:pt idx="1330">
                  <c:v>1.8472250399999997</c:v>
                </c:pt>
                <c:pt idx="1331">
                  <c:v>1.8486139200000042</c:v>
                </c:pt>
                <c:pt idx="1332">
                  <c:v>1.8500027999999986</c:v>
                </c:pt>
                <c:pt idx="1333">
                  <c:v>1.8513916799999948</c:v>
                </c:pt>
                <c:pt idx="1334">
                  <c:v>1.8527831999999993</c:v>
                </c:pt>
                <c:pt idx="1335">
                  <c:v>1.8541720800000001</c:v>
                </c:pt>
                <c:pt idx="1336">
                  <c:v>1.8555638399999979</c:v>
                </c:pt>
                <c:pt idx="1337">
                  <c:v>1.8569527199999989</c:v>
                </c:pt>
                <c:pt idx="1338">
                  <c:v>1.8583387200000021</c:v>
                </c:pt>
                <c:pt idx="1339">
                  <c:v>1.8597275999999976</c:v>
                </c:pt>
                <c:pt idx="1340">
                  <c:v>1.86111936</c:v>
                </c:pt>
                <c:pt idx="1341">
                  <c:v>1.8625082400000004</c:v>
                </c:pt>
                <c:pt idx="1342">
                  <c:v>1.8638971200000007</c:v>
                </c:pt>
                <c:pt idx="1343">
                  <c:v>1.8652859999999993</c:v>
                </c:pt>
                <c:pt idx="1344">
                  <c:v>1.8666748799999997</c:v>
                </c:pt>
                <c:pt idx="1345">
                  <c:v>1.8680637600000001</c:v>
                </c:pt>
                <c:pt idx="1346">
                  <c:v>1.8694444799999979</c:v>
                </c:pt>
                <c:pt idx="1347">
                  <c:v>1.8708333599999978</c:v>
                </c:pt>
                <c:pt idx="1348">
                  <c:v>1.8722222399999993</c:v>
                </c:pt>
                <c:pt idx="1349">
                  <c:v>1.8736111199999996</c:v>
                </c:pt>
                <c:pt idx="1350">
                  <c:v>1.875</c:v>
                </c:pt>
                <c:pt idx="1351">
                  <c:v>1.8763888800000021</c:v>
                </c:pt>
                <c:pt idx="1352">
                  <c:v>1.8777804000000007</c:v>
                </c:pt>
                <c:pt idx="1353">
                  <c:v>1.8791692799999977</c:v>
                </c:pt>
                <c:pt idx="1354">
                  <c:v>1.8805581599999981</c:v>
                </c:pt>
                <c:pt idx="1355">
                  <c:v>1.8819470399999982</c:v>
                </c:pt>
                <c:pt idx="1356">
                  <c:v>1.8833359199999986</c:v>
                </c:pt>
                <c:pt idx="1357">
                  <c:v>1.8847250400000011</c:v>
                </c:pt>
                <c:pt idx="1358">
                  <c:v>1.8861139199999981</c:v>
                </c:pt>
                <c:pt idx="1359">
                  <c:v>1.88750544</c:v>
                </c:pt>
                <c:pt idx="1360">
                  <c:v>1.8888943199999968</c:v>
                </c:pt>
                <c:pt idx="1361">
                  <c:v>1.8902832000000007</c:v>
                </c:pt>
                <c:pt idx="1362">
                  <c:v>1.8916749599999978</c:v>
                </c:pt>
                <c:pt idx="1363">
                  <c:v>1.8930499200000044</c:v>
                </c:pt>
                <c:pt idx="1364">
                  <c:v>1.8944527199999985</c:v>
                </c:pt>
                <c:pt idx="1365">
                  <c:v>1.8958305600000003</c:v>
                </c:pt>
                <c:pt idx="1366">
                  <c:v>1.8972194400000006</c:v>
                </c:pt>
                <c:pt idx="1367">
                  <c:v>1.8986083200000021</c:v>
                </c:pt>
                <c:pt idx="1368">
                  <c:v>1.8999971999999996</c:v>
                </c:pt>
                <c:pt idx="1369">
                  <c:v>1.90138608</c:v>
                </c:pt>
                <c:pt idx="1370">
                  <c:v>1.9027749599999999</c:v>
                </c:pt>
                <c:pt idx="1371">
                  <c:v>1.9041664799999984</c:v>
                </c:pt>
                <c:pt idx="1372">
                  <c:v>1.9055553599999988</c:v>
                </c:pt>
                <c:pt idx="1373">
                  <c:v>1.9069444799999977</c:v>
                </c:pt>
                <c:pt idx="1374">
                  <c:v>1.908336</c:v>
                </c:pt>
                <c:pt idx="1375">
                  <c:v>1.9097277600000004</c:v>
                </c:pt>
                <c:pt idx="1376">
                  <c:v>1.9111166399999973</c:v>
                </c:pt>
                <c:pt idx="1377">
                  <c:v>1.9125055199999981</c:v>
                </c:pt>
                <c:pt idx="1378">
                  <c:v>1.9138943999999918</c:v>
                </c:pt>
                <c:pt idx="1379">
                  <c:v>1.9152832799999984</c:v>
                </c:pt>
                <c:pt idx="1380">
                  <c:v>1.9166721600000027</c:v>
                </c:pt>
                <c:pt idx="1381">
                  <c:v>1.9180639200000031</c:v>
                </c:pt>
                <c:pt idx="1382">
                  <c:v>1.9194528000000031</c:v>
                </c:pt>
                <c:pt idx="1383">
                  <c:v>1.9208416799999997</c:v>
                </c:pt>
                <c:pt idx="1384">
                  <c:v>1.9222305600000047</c:v>
                </c:pt>
                <c:pt idx="1385">
                  <c:v>1.9236194400000008</c:v>
                </c:pt>
                <c:pt idx="1386">
                  <c:v>1.9250109600000032</c:v>
                </c:pt>
                <c:pt idx="1387">
                  <c:v>1.926399839999998</c:v>
                </c:pt>
                <c:pt idx="1388">
                  <c:v>1.927775039999998</c:v>
                </c:pt>
                <c:pt idx="1389">
                  <c:v>1.9291639199999984</c:v>
                </c:pt>
                <c:pt idx="1390">
                  <c:v>1.9305528000000027</c:v>
                </c:pt>
                <c:pt idx="1391">
                  <c:v>1.9319416799999976</c:v>
                </c:pt>
                <c:pt idx="1392">
                  <c:v>1.9333360799999975</c:v>
                </c:pt>
                <c:pt idx="1393">
                  <c:v>1.934722079999998</c:v>
                </c:pt>
                <c:pt idx="1394">
                  <c:v>1.9361109600000035</c:v>
                </c:pt>
                <c:pt idx="1395">
                  <c:v>1.9374998399999988</c:v>
                </c:pt>
                <c:pt idx="1396">
                  <c:v>1.9388887200000027</c:v>
                </c:pt>
                <c:pt idx="1397">
                  <c:v>1.9402776000000028</c:v>
                </c:pt>
                <c:pt idx="1398">
                  <c:v>1.9416664799999994</c:v>
                </c:pt>
                <c:pt idx="1399">
                  <c:v>1.94305824</c:v>
                </c:pt>
                <c:pt idx="1400">
                  <c:v>1.9444471200000055</c:v>
                </c:pt>
                <c:pt idx="1401">
                  <c:v>1.9458388800000015</c:v>
                </c:pt>
                <c:pt idx="1402">
                  <c:v>1.9472193599999996</c:v>
                </c:pt>
                <c:pt idx="1403">
                  <c:v>1.94860824</c:v>
                </c:pt>
                <c:pt idx="1404">
                  <c:v>1.9499971200000021</c:v>
                </c:pt>
                <c:pt idx="1405">
                  <c:v>1.9513860000000021</c:v>
                </c:pt>
                <c:pt idx="1406">
                  <c:v>1.9527887999999982</c:v>
                </c:pt>
                <c:pt idx="1407">
                  <c:v>1.9541637600000021</c:v>
                </c:pt>
                <c:pt idx="1408">
                  <c:v>1.9555555200000025</c:v>
                </c:pt>
                <c:pt idx="1409">
                  <c:v>1.9569443999999976</c:v>
                </c:pt>
                <c:pt idx="1410">
                  <c:v>1.9583332799999993</c:v>
                </c:pt>
                <c:pt idx="1411">
                  <c:v>1.9597221599999997</c:v>
                </c:pt>
                <c:pt idx="1412">
                  <c:v>1.9611220800000004</c:v>
                </c:pt>
                <c:pt idx="1413">
                  <c:v>1.9624999199999986</c:v>
                </c:pt>
                <c:pt idx="1414">
                  <c:v>1.963888799999999</c:v>
                </c:pt>
                <c:pt idx="1415">
                  <c:v>1.96527768</c:v>
                </c:pt>
                <c:pt idx="1416">
                  <c:v>1.9666694399999982</c:v>
                </c:pt>
                <c:pt idx="1417">
                  <c:v>1.9680583200000035</c:v>
                </c:pt>
                <c:pt idx="1418">
                  <c:v>1.9694472000000001</c:v>
                </c:pt>
                <c:pt idx="1419">
                  <c:v>1.97083608</c:v>
                </c:pt>
                <c:pt idx="1420">
                  <c:v>1.9722249599999997</c:v>
                </c:pt>
                <c:pt idx="1421">
                  <c:v>1.9736138400000001</c:v>
                </c:pt>
                <c:pt idx="1422">
                  <c:v>1.9750027200000042</c:v>
                </c:pt>
                <c:pt idx="1423">
                  <c:v>1.9763915999999973</c:v>
                </c:pt>
                <c:pt idx="1424">
                  <c:v>1.9777804799999981</c:v>
                </c:pt>
                <c:pt idx="1425">
                  <c:v>1.9791693599999971</c:v>
                </c:pt>
                <c:pt idx="1426">
                  <c:v>1.9805582400000001</c:v>
                </c:pt>
                <c:pt idx="1427">
                  <c:v>1.9819471200000027</c:v>
                </c:pt>
                <c:pt idx="1428">
                  <c:v>1.9833359999999991</c:v>
                </c:pt>
                <c:pt idx="1429">
                  <c:v>1.9847277600000031</c:v>
                </c:pt>
                <c:pt idx="1430">
                  <c:v>1.9861166400000001</c:v>
                </c:pt>
                <c:pt idx="1431">
                  <c:v>1.9875055200000047</c:v>
                </c:pt>
                <c:pt idx="1432">
                  <c:v>1.9888944000000008</c:v>
                </c:pt>
                <c:pt idx="1433">
                  <c:v>1.9902832800000021</c:v>
                </c:pt>
                <c:pt idx="1434">
                  <c:v>1.9916750399999983</c:v>
                </c:pt>
                <c:pt idx="1435">
                  <c:v>1.9930665600000037</c:v>
                </c:pt>
                <c:pt idx="1436">
                  <c:v>1.9944470400000045</c:v>
                </c:pt>
                <c:pt idx="1437">
                  <c:v>1.9958359199999989</c:v>
                </c:pt>
                <c:pt idx="1438">
                  <c:v>1.99722504</c:v>
                </c:pt>
                <c:pt idx="1439">
                  <c:v>1.9986110399999981</c:v>
                </c:pt>
                <c:pt idx="1440">
                  <c:v>2.0000028000000007</c:v>
                </c:pt>
                <c:pt idx="1441">
                  <c:v>2.0013887999999991</c:v>
                </c:pt>
                <c:pt idx="1442">
                  <c:v>2.0027776799999994</c:v>
                </c:pt>
                <c:pt idx="1443">
                  <c:v>2.0041665600000012</c:v>
                </c:pt>
                <c:pt idx="1444">
                  <c:v>2.0055554399999935</c:v>
                </c:pt>
                <c:pt idx="1445">
                  <c:v>2.0069472000000008</c:v>
                </c:pt>
                <c:pt idx="1446">
                  <c:v>2.0083387200000002</c:v>
                </c:pt>
                <c:pt idx="1447">
                  <c:v>2.0097220799999995</c:v>
                </c:pt>
                <c:pt idx="1448">
                  <c:v>2.0110859999999939</c:v>
                </c:pt>
                <c:pt idx="1449">
                  <c:v>2.0124972000000003</c:v>
                </c:pt>
                <c:pt idx="1450">
                  <c:v>2.0138860800000007</c:v>
                </c:pt>
                <c:pt idx="1451">
                  <c:v>2.0152833599999997</c:v>
                </c:pt>
                <c:pt idx="1452">
                  <c:v>2.0166748799999987</c:v>
                </c:pt>
                <c:pt idx="1453">
                  <c:v>2.0180498399999967</c:v>
                </c:pt>
                <c:pt idx="1454">
                  <c:v>2.0194192799999993</c:v>
                </c:pt>
                <c:pt idx="1455">
                  <c:v>2.0207944800000011</c:v>
                </c:pt>
                <c:pt idx="1456">
                  <c:v>2.0222277600000012</c:v>
                </c:pt>
                <c:pt idx="1457">
                  <c:v>2.0236221599999986</c:v>
                </c:pt>
                <c:pt idx="1458">
                  <c:v>2.0250081599999987</c:v>
                </c:pt>
                <c:pt idx="1459">
                  <c:v>2.0263970400000075</c:v>
                </c:pt>
                <c:pt idx="1460">
                  <c:v>2.0277777600000109</c:v>
                </c:pt>
                <c:pt idx="1461">
                  <c:v>2.0291666400000015</c:v>
                </c:pt>
                <c:pt idx="1462">
                  <c:v>2.0305581599999987</c:v>
                </c:pt>
                <c:pt idx="1463">
                  <c:v>2.0319499199999935</c:v>
                </c:pt>
                <c:pt idx="1464">
                  <c:v>2.033338800000001</c:v>
                </c:pt>
                <c:pt idx="1465">
                  <c:v>2.0347250399999997</c:v>
                </c:pt>
                <c:pt idx="1466">
                  <c:v>2.0361194399999967</c:v>
                </c:pt>
                <c:pt idx="1467">
                  <c:v>2.0375083199999988</c:v>
                </c:pt>
                <c:pt idx="1468">
                  <c:v>2.0388971999999987</c:v>
                </c:pt>
                <c:pt idx="1469">
                  <c:v>2.0402860799999996</c:v>
                </c:pt>
                <c:pt idx="1470">
                  <c:v>2.0416749599999999</c:v>
                </c:pt>
                <c:pt idx="1471">
                  <c:v>2.0430638399999985</c:v>
                </c:pt>
                <c:pt idx="1472">
                  <c:v>2.0444527199999989</c:v>
                </c:pt>
                <c:pt idx="1473">
                  <c:v>2.0458415999999993</c:v>
                </c:pt>
                <c:pt idx="1474">
                  <c:v>2.0472304799999996</c:v>
                </c:pt>
                <c:pt idx="1475">
                  <c:v>2.04861936</c:v>
                </c:pt>
                <c:pt idx="1476">
                  <c:v>2.0499972000000084</c:v>
                </c:pt>
                <c:pt idx="1477">
                  <c:v>2.0513916000000005</c:v>
                </c:pt>
                <c:pt idx="1478">
                  <c:v>2.0527859999999967</c:v>
                </c:pt>
                <c:pt idx="1479">
                  <c:v>2.0541664799999988</c:v>
                </c:pt>
                <c:pt idx="1480">
                  <c:v>2.0555553599999987</c:v>
                </c:pt>
                <c:pt idx="1481">
                  <c:v>2.0569444799999967</c:v>
                </c:pt>
                <c:pt idx="1482">
                  <c:v>2.0583388799999991</c:v>
                </c:pt>
                <c:pt idx="1483">
                  <c:v>2.0597277600000012</c:v>
                </c:pt>
                <c:pt idx="1484">
                  <c:v>2.0611166399999998</c:v>
                </c:pt>
                <c:pt idx="1485">
                  <c:v>2.0625055199999984</c:v>
                </c:pt>
                <c:pt idx="1486">
                  <c:v>2.0638943999999992</c:v>
                </c:pt>
                <c:pt idx="1487">
                  <c:v>2.0652832799999992</c:v>
                </c:pt>
                <c:pt idx="1488">
                  <c:v>2.0666750400000007</c:v>
                </c:pt>
                <c:pt idx="1489">
                  <c:v>2.0680610399999999</c:v>
                </c:pt>
                <c:pt idx="1490">
                  <c:v>2.0694527999999988</c:v>
                </c:pt>
                <c:pt idx="1491">
                  <c:v>2.0708416799999987</c:v>
                </c:pt>
                <c:pt idx="1492">
                  <c:v>2.0722305599999995</c:v>
                </c:pt>
                <c:pt idx="1493">
                  <c:v>2.0736194399999968</c:v>
                </c:pt>
                <c:pt idx="1494">
                  <c:v>2.0749999200000007</c:v>
                </c:pt>
                <c:pt idx="1495">
                  <c:v>2.0763859199999977</c:v>
                </c:pt>
                <c:pt idx="1496">
                  <c:v>2.0777750399999988</c:v>
                </c:pt>
                <c:pt idx="1497">
                  <c:v>2.0791639199999987</c:v>
                </c:pt>
                <c:pt idx="1498">
                  <c:v>2.0805527999999995</c:v>
                </c:pt>
                <c:pt idx="1499">
                  <c:v>2.0819416799999999</c:v>
                </c:pt>
                <c:pt idx="1500">
                  <c:v>2.0833332000000118</c:v>
                </c:pt>
                <c:pt idx="1501">
                  <c:v>2.0847220800000006</c:v>
                </c:pt>
                <c:pt idx="1502">
                  <c:v>2.086110960000001</c:v>
                </c:pt>
                <c:pt idx="1503">
                  <c:v>2.0874998399999982</c:v>
                </c:pt>
                <c:pt idx="1504">
                  <c:v>2.0888887199999981</c:v>
                </c:pt>
                <c:pt idx="1505">
                  <c:v>2.0902775999999985</c:v>
                </c:pt>
                <c:pt idx="1506">
                  <c:v>2.0916693599999987</c:v>
                </c:pt>
                <c:pt idx="1507">
                  <c:v>2.0930611199999998</c:v>
                </c:pt>
                <c:pt idx="1508">
                  <c:v>2.0944499999999935</c:v>
                </c:pt>
                <c:pt idx="1509">
                  <c:v>2.0958388799999987</c:v>
                </c:pt>
                <c:pt idx="1510">
                  <c:v>2.0972277600000084</c:v>
                </c:pt>
                <c:pt idx="1511">
                  <c:v>2.0986166399999977</c:v>
                </c:pt>
                <c:pt idx="1512">
                  <c:v>2.1000055199999981</c:v>
                </c:pt>
                <c:pt idx="1513">
                  <c:v>2.1013944000000002</c:v>
                </c:pt>
                <c:pt idx="1514">
                  <c:v>2.1027832800000001</c:v>
                </c:pt>
                <c:pt idx="1515">
                  <c:v>2.1041721599999992</c:v>
                </c:pt>
                <c:pt idx="1516">
                  <c:v>2.1055610399999996</c:v>
                </c:pt>
                <c:pt idx="1517">
                  <c:v>2.1069388799999995</c:v>
                </c:pt>
                <c:pt idx="1518">
                  <c:v>2.1083443199999992</c:v>
                </c:pt>
                <c:pt idx="1519">
                  <c:v>2.1097192800000002</c:v>
                </c:pt>
                <c:pt idx="1520">
                  <c:v>2.1111081599999988</c:v>
                </c:pt>
                <c:pt idx="1521">
                  <c:v>2.1124970399999987</c:v>
                </c:pt>
                <c:pt idx="1522">
                  <c:v>2.1138859199999978</c:v>
                </c:pt>
                <c:pt idx="1523">
                  <c:v>2.1152750399999967</c:v>
                </c:pt>
                <c:pt idx="1524">
                  <c:v>2.1166639199999921</c:v>
                </c:pt>
                <c:pt idx="1525">
                  <c:v>2.1180527999999987</c:v>
                </c:pt>
                <c:pt idx="1526">
                  <c:v>2.1194416799999987</c:v>
                </c:pt>
                <c:pt idx="1527">
                  <c:v>2.1208305600000052</c:v>
                </c:pt>
                <c:pt idx="1528">
                  <c:v>2.1222194399999967</c:v>
                </c:pt>
                <c:pt idx="1529">
                  <c:v>2.1236083199999989</c:v>
                </c:pt>
                <c:pt idx="1530">
                  <c:v>2.1249998399999992</c:v>
                </c:pt>
                <c:pt idx="1531">
                  <c:v>2.1263971199999991</c:v>
                </c:pt>
                <c:pt idx="1532">
                  <c:v>2.1277859999999986</c:v>
                </c:pt>
                <c:pt idx="1533">
                  <c:v>2.1291638400000052</c:v>
                </c:pt>
                <c:pt idx="1534">
                  <c:v>2.1305527200000007</c:v>
                </c:pt>
                <c:pt idx="1535">
                  <c:v>2.1319415999999993</c:v>
                </c:pt>
                <c:pt idx="1536">
                  <c:v>2.1333304800000001</c:v>
                </c:pt>
                <c:pt idx="1537">
                  <c:v>2.1347193600000001</c:v>
                </c:pt>
                <c:pt idx="1538">
                  <c:v>2.1361082400000004</c:v>
                </c:pt>
                <c:pt idx="1539">
                  <c:v>2.1374971200000008</c:v>
                </c:pt>
                <c:pt idx="1540">
                  <c:v>2.1388860000000007</c:v>
                </c:pt>
                <c:pt idx="1541">
                  <c:v>2.1402748800000015</c:v>
                </c:pt>
                <c:pt idx="1542">
                  <c:v>2.1416637600000019</c:v>
                </c:pt>
                <c:pt idx="1543">
                  <c:v>2.1430526399999987</c:v>
                </c:pt>
                <c:pt idx="1544">
                  <c:v>2.1444415199999991</c:v>
                </c:pt>
                <c:pt idx="1545">
                  <c:v>2.1458332800000002</c:v>
                </c:pt>
                <c:pt idx="1546">
                  <c:v>2.1472250400000052</c:v>
                </c:pt>
                <c:pt idx="1547">
                  <c:v>2.1486139200000007</c:v>
                </c:pt>
                <c:pt idx="1548">
                  <c:v>2.1500028000000007</c:v>
                </c:pt>
                <c:pt idx="1549">
                  <c:v>2.1513971999999999</c:v>
                </c:pt>
                <c:pt idx="1550">
                  <c:v>2.1527860800000003</c:v>
                </c:pt>
                <c:pt idx="1551">
                  <c:v>2.1541749600000006</c:v>
                </c:pt>
                <c:pt idx="1552">
                  <c:v>2.155563840000001</c:v>
                </c:pt>
                <c:pt idx="1553">
                  <c:v>2.1569416799999988</c:v>
                </c:pt>
                <c:pt idx="1554">
                  <c:v>2.1583305600000058</c:v>
                </c:pt>
                <c:pt idx="1555">
                  <c:v>2.1597194399999977</c:v>
                </c:pt>
                <c:pt idx="1556">
                  <c:v>2.1611083199999985</c:v>
                </c:pt>
                <c:pt idx="1557">
                  <c:v>2.1624998400000006</c:v>
                </c:pt>
                <c:pt idx="1558">
                  <c:v>2.163888720000001</c:v>
                </c:pt>
                <c:pt idx="1559">
                  <c:v>2.1652804799999981</c:v>
                </c:pt>
                <c:pt idx="1560">
                  <c:v>2.1666693599999984</c:v>
                </c:pt>
                <c:pt idx="1561">
                  <c:v>2.1680582399999988</c:v>
                </c:pt>
                <c:pt idx="1562">
                  <c:v>2.1694471199999987</c:v>
                </c:pt>
                <c:pt idx="1563">
                  <c:v>2.1708359999999987</c:v>
                </c:pt>
                <c:pt idx="1564">
                  <c:v>2.1722248799999999</c:v>
                </c:pt>
                <c:pt idx="1565">
                  <c:v>2.1736137600000012</c:v>
                </c:pt>
                <c:pt idx="1566">
                  <c:v>2.1750055199999987</c:v>
                </c:pt>
                <c:pt idx="1567">
                  <c:v>2.1763944000000013</c:v>
                </c:pt>
                <c:pt idx="1568">
                  <c:v>2.1777832800000052</c:v>
                </c:pt>
                <c:pt idx="1569">
                  <c:v>2.1791721599999985</c:v>
                </c:pt>
                <c:pt idx="1570">
                  <c:v>2.1805639199999991</c:v>
                </c:pt>
                <c:pt idx="1571">
                  <c:v>2.1819527999999995</c:v>
                </c:pt>
                <c:pt idx="1572">
                  <c:v>2.1833416800000012</c:v>
                </c:pt>
                <c:pt idx="1573">
                  <c:v>2.1847305600000095</c:v>
                </c:pt>
                <c:pt idx="1574">
                  <c:v>2.1861194399999988</c:v>
                </c:pt>
                <c:pt idx="1575">
                  <c:v>2.1875083199999992</c:v>
                </c:pt>
                <c:pt idx="1576">
                  <c:v>2.1888971999999995</c:v>
                </c:pt>
                <c:pt idx="1577">
                  <c:v>2.1902860799999999</c:v>
                </c:pt>
                <c:pt idx="1578">
                  <c:v>2.1916749600000003</c:v>
                </c:pt>
                <c:pt idx="1579">
                  <c:v>2.1930638400000011</c:v>
                </c:pt>
                <c:pt idx="1580">
                  <c:v>2.1944416799999988</c:v>
                </c:pt>
                <c:pt idx="1581">
                  <c:v>2.1958305599999992</c:v>
                </c:pt>
                <c:pt idx="1582">
                  <c:v>2.1972194399999987</c:v>
                </c:pt>
                <c:pt idx="1583">
                  <c:v>2.1986083199999977</c:v>
                </c:pt>
                <c:pt idx="1584">
                  <c:v>2.2000027199999992</c:v>
                </c:pt>
                <c:pt idx="1585">
                  <c:v>2.2013944800000012</c:v>
                </c:pt>
                <c:pt idx="1586">
                  <c:v>2.2027860000000015</c:v>
                </c:pt>
                <c:pt idx="1587">
                  <c:v>2.2041664799999996</c:v>
                </c:pt>
                <c:pt idx="1588">
                  <c:v>2.20555536</c:v>
                </c:pt>
                <c:pt idx="1589">
                  <c:v>2.2069444800000007</c:v>
                </c:pt>
                <c:pt idx="1590">
                  <c:v>2.2083333600000095</c:v>
                </c:pt>
                <c:pt idx="1591">
                  <c:v>2.2097248800000058</c:v>
                </c:pt>
                <c:pt idx="1592">
                  <c:v>2.2111166400000002</c:v>
                </c:pt>
                <c:pt idx="1593">
                  <c:v>2.2125055199999997</c:v>
                </c:pt>
                <c:pt idx="1594">
                  <c:v>2.2138970400000075</c:v>
                </c:pt>
                <c:pt idx="1595">
                  <c:v>2.2152859199999977</c:v>
                </c:pt>
                <c:pt idx="1596">
                  <c:v>2.2166750399999935</c:v>
                </c:pt>
                <c:pt idx="1597">
                  <c:v>2.2180639199999987</c:v>
                </c:pt>
                <c:pt idx="1598">
                  <c:v>2.2194527999999987</c:v>
                </c:pt>
                <c:pt idx="1599">
                  <c:v>2.2208416799999982</c:v>
                </c:pt>
                <c:pt idx="1600">
                  <c:v>2.2222305600000012</c:v>
                </c:pt>
                <c:pt idx="1601">
                  <c:v>2.2236081599999995</c:v>
                </c:pt>
                <c:pt idx="1602">
                  <c:v>2.224997040000011</c:v>
                </c:pt>
                <c:pt idx="1603">
                  <c:v>2.2263859199999998</c:v>
                </c:pt>
                <c:pt idx="1604">
                  <c:v>2.2277750400000085</c:v>
                </c:pt>
                <c:pt idx="1605">
                  <c:v>2.2291720800000001</c:v>
                </c:pt>
                <c:pt idx="1606">
                  <c:v>2.23056096</c:v>
                </c:pt>
                <c:pt idx="1607">
                  <c:v>2.2319527199999989</c:v>
                </c:pt>
                <c:pt idx="1608">
                  <c:v>2.2333416000000001</c:v>
                </c:pt>
                <c:pt idx="1609">
                  <c:v>2.2347304799999996</c:v>
                </c:pt>
                <c:pt idx="1610">
                  <c:v>2.2361109599999995</c:v>
                </c:pt>
                <c:pt idx="1611">
                  <c:v>2.2374998399999999</c:v>
                </c:pt>
                <c:pt idx="1612">
                  <c:v>2.2388887199999985</c:v>
                </c:pt>
                <c:pt idx="1613">
                  <c:v>2.2402776000000002</c:v>
                </c:pt>
                <c:pt idx="1614">
                  <c:v>2.2416664799999988</c:v>
                </c:pt>
                <c:pt idx="1615">
                  <c:v>2.2430582400000016</c:v>
                </c:pt>
                <c:pt idx="1616">
                  <c:v>2.2444471199999985</c:v>
                </c:pt>
                <c:pt idx="1617">
                  <c:v>2.2458359999999988</c:v>
                </c:pt>
                <c:pt idx="1618">
                  <c:v>2.2472248800000063</c:v>
                </c:pt>
                <c:pt idx="1619">
                  <c:v>2.2486137600000067</c:v>
                </c:pt>
                <c:pt idx="1620">
                  <c:v>2.2500026399999977</c:v>
                </c:pt>
                <c:pt idx="1621">
                  <c:v>2.2513943999999992</c:v>
                </c:pt>
                <c:pt idx="1622">
                  <c:v>2.2527832799999992</c:v>
                </c:pt>
                <c:pt idx="1623">
                  <c:v>2.2541750400000016</c:v>
                </c:pt>
                <c:pt idx="1624">
                  <c:v>2.2555610399999999</c:v>
                </c:pt>
                <c:pt idx="1625">
                  <c:v>2.2569527999999988</c:v>
                </c:pt>
                <c:pt idx="1626">
                  <c:v>2.2583416799999991</c:v>
                </c:pt>
                <c:pt idx="1627">
                  <c:v>2.2597305600000062</c:v>
                </c:pt>
                <c:pt idx="1628">
                  <c:v>2.2611194399999999</c:v>
                </c:pt>
                <c:pt idx="1629">
                  <c:v>2.2624970399999995</c:v>
                </c:pt>
                <c:pt idx="1630">
                  <c:v>2.263897200000009</c:v>
                </c:pt>
                <c:pt idx="1631">
                  <c:v>2.265286080000001</c:v>
                </c:pt>
                <c:pt idx="1632">
                  <c:v>2.2666749599999982</c:v>
                </c:pt>
                <c:pt idx="1633">
                  <c:v>2.2680527999999995</c:v>
                </c:pt>
                <c:pt idx="1634">
                  <c:v>2.2694416799999999</c:v>
                </c:pt>
                <c:pt idx="1635">
                  <c:v>2.2708305600000012</c:v>
                </c:pt>
                <c:pt idx="1636">
                  <c:v>2.272219439999994</c:v>
                </c:pt>
                <c:pt idx="1637">
                  <c:v>2.273610960000001</c:v>
                </c:pt>
                <c:pt idx="1638">
                  <c:v>2.2750053599999998</c:v>
                </c:pt>
                <c:pt idx="1639">
                  <c:v>2.2763944799999991</c:v>
                </c:pt>
                <c:pt idx="1640">
                  <c:v>2.2777833600000057</c:v>
                </c:pt>
                <c:pt idx="1641">
                  <c:v>2.2791722399999994</c:v>
                </c:pt>
                <c:pt idx="1642">
                  <c:v>2.2805611200000002</c:v>
                </c:pt>
                <c:pt idx="1643">
                  <c:v>2.2819500000000001</c:v>
                </c:pt>
                <c:pt idx="1644">
                  <c:v>2.2833388800000081</c:v>
                </c:pt>
                <c:pt idx="1645">
                  <c:v>2.2847277600000173</c:v>
                </c:pt>
                <c:pt idx="1646">
                  <c:v>2.2861192800000012</c:v>
                </c:pt>
                <c:pt idx="1647">
                  <c:v>2.2875081600000002</c:v>
                </c:pt>
                <c:pt idx="1648">
                  <c:v>2.2888970400000086</c:v>
                </c:pt>
                <c:pt idx="1649">
                  <c:v>2.2902859199999988</c:v>
                </c:pt>
                <c:pt idx="1650">
                  <c:v>2.2916750399999977</c:v>
                </c:pt>
                <c:pt idx="1651">
                  <c:v>2.2930526400000009</c:v>
                </c:pt>
                <c:pt idx="1652">
                  <c:v>2.2944415199999981</c:v>
                </c:pt>
                <c:pt idx="1653">
                  <c:v>2.2958332800000001</c:v>
                </c:pt>
                <c:pt idx="1654">
                  <c:v>2.2972192800000002</c:v>
                </c:pt>
                <c:pt idx="1655">
                  <c:v>2.2986081599999988</c:v>
                </c:pt>
                <c:pt idx="1656">
                  <c:v>2.2999970399999992</c:v>
                </c:pt>
                <c:pt idx="1657">
                  <c:v>2.3013859199999978</c:v>
                </c:pt>
                <c:pt idx="1658">
                  <c:v>2.3027750399999967</c:v>
                </c:pt>
                <c:pt idx="1659">
                  <c:v>2.3041639199999988</c:v>
                </c:pt>
                <c:pt idx="1660">
                  <c:v>2.3055527999999987</c:v>
                </c:pt>
                <c:pt idx="1661">
                  <c:v>2.3069443199999977</c:v>
                </c:pt>
                <c:pt idx="1662">
                  <c:v>2.3083332000000016</c:v>
                </c:pt>
                <c:pt idx="1663">
                  <c:v>2.3097220799999985</c:v>
                </c:pt>
                <c:pt idx="1664">
                  <c:v>2.3111109599999988</c:v>
                </c:pt>
                <c:pt idx="1665">
                  <c:v>2.3125027199999977</c:v>
                </c:pt>
                <c:pt idx="1666">
                  <c:v>2.3138915999999998</c:v>
                </c:pt>
                <c:pt idx="1667">
                  <c:v>2.3152804799999918</c:v>
                </c:pt>
                <c:pt idx="1668">
                  <c:v>2.3166693599999917</c:v>
                </c:pt>
                <c:pt idx="1669">
                  <c:v>2.3180582399999916</c:v>
                </c:pt>
                <c:pt idx="1670">
                  <c:v>2.3194499999999896</c:v>
                </c:pt>
                <c:pt idx="1671">
                  <c:v>2.3208415199999997</c:v>
                </c:pt>
                <c:pt idx="1672">
                  <c:v>2.3222193599999987</c:v>
                </c:pt>
                <c:pt idx="1673">
                  <c:v>2.3236053599999997</c:v>
                </c:pt>
                <c:pt idx="1674">
                  <c:v>2.3249971200000008</c:v>
                </c:pt>
                <c:pt idx="1675">
                  <c:v>2.3263860000000007</c:v>
                </c:pt>
                <c:pt idx="1676">
                  <c:v>2.3277748800000015</c:v>
                </c:pt>
                <c:pt idx="1677">
                  <c:v>2.3291637600000019</c:v>
                </c:pt>
                <c:pt idx="1678">
                  <c:v>2.3305555199999977</c:v>
                </c:pt>
                <c:pt idx="1679">
                  <c:v>2.3319443999999967</c:v>
                </c:pt>
                <c:pt idx="1680">
                  <c:v>2.3333332800000002</c:v>
                </c:pt>
                <c:pt idx="1681">
                  <c:v>2.3347221599999997</c:v>
                </c:pt>
                <c:pt idx="1682">
                  <c:v>2.3361110399999987</c:v>
                </c:pt>
                <c:pt idx="1683">
                  <c:v>2.3375028000000007</c:v>
                </c:pt>
                <c:pt idx="1684">
                  <c:v>2.3388916799999997</c:v>
                </c:pt>
                <c:pt idx="1685">
                  <c:v>2.3402805600000018</c:v>
                </c:pt>
                <c:pt idx="1686">
                  <c:v>2.3416720799999977</c:v>
                </c:pt>
                <c:pt idx="1687">
                  <c:v>2.343060959999999</c:v>
                </c:pt>
                <c:pt idx="1688">
                  <c:v>2.3444498399999967</c:v>
                </c:pt>
                <c:pt idx="1689">
                  <c:v>2.3458415999999978</c:v>
                </c:pt>
                <c:pt idx="1690">
                  <c:v>2.3472304799999986</c:v>
                </c:pt>
                <c:pt idx="1691">
                  <c:v>2.3486083199999968</c:v>
                </c:pt>
                <c:pt idx="1692">
                  <c:v>2.3500027199999987</c:v>
                </c:pt>
                <c:pt idx="1693">
                  <c:v>2.3513915999999981</c:v>
                </c:pt>
                <c:pt idx="1694">
                  <c:v>2.3527804799999967</c:v>
                </c:pt>
                <c:pt idx="1695">
                  <c:v>2.3541693599999984</c:v>
                </c:pt>
                <c:pt idx="1696">
                  <c:v>2.3555582399999921</c:v>
                </c:pt>
                <c:pt idx="1697">
                  <c:v>2.3569471199999916</c:v>
                </c:pt>
                <c:pt idx="1698">
                  <c:v>2.3583359999999987</c:v>
                </c:pt>
                <c:pt idx="1699">
                  <c:v>2.3597277600000002</c:v>
                </c:pt>
                <c:pt idx="1700">
                  <c:v>2.3611166400000005</c:v>
                </c:pt>
                <c:pt idx="1701">
                  <c:v>2.3625055199999987</c:v>
                </c:pt>
                <c:pt idx="1702">
                  <c:v>2.3638970399999994</c:v>
                </c:pt>
                <c:pt idx="1703">
                  <c:v>2.3652859199999967</c:v>
                </c:pt>
                <c:pt idx="1704">
                  <c:v>2.3666750399999916</c:v>
                </c:pt>
                <c:pt idx="1705">
                  <c:v>2.3680639199999987</c:v>
                </c:pt>
                <c:pt idx="1706">
                  <c:v>2.3694527999999977</c:v>
                </c:pt>
                <c:pt idx="1707">
                  <c:v>2.3708416799999967</c:v>
                </c:pt>
                <c:pt idx="1708">
                  <c:v>2.3722305599999984</c:v>
                </c:pt>
                <c:pt idx="1709">
                  <c:v>2.3736194399999921</c:v>
                </c:pt>
                <c:pt idx="1710">
                  <c:v>2.3750083199999916</c:v>
                </c:pt>
                <c:pt idx="1711">
                  <c:v>2.3763887999999977</c:v>
                </c:pt>
                <c:pt idx="1712">
                  <c:v>2.3777776799999994</c:v>
                </c:pt>
                <c:pt idx="1713">
                  <c:v>2.3791665599999998</c:v>
                </c:pt>
                <c:pt idx="1714">
                  <c:v>2.3805554399999935</c:v>
                </c:pt>
                <c:pt idx="1715">
                  <c:v>2.3819443199999988</c:v>
                </c:pt>
                <c:pt idx="1716">
                  <c:v>2.3833360800000012</c:v>
                </c:pt>
                <c:pt idx="1717">
                  <c:v>2.38473048</c:v>
                </c:pt>
                <c:pt idx="1718">
                  <c:v>2.3861083199999977</c:v>
                </c:pt>
                <c:pt idx="1719">
                  <c:v>2.3874972000000012</c:v>
                </c:pt>
                <c:pt idx="1720">
                  <c:v>2.3888860800000007</c:v>
                </c:pt>
                <c:pt idx="1721">
                  <c:v>2.3902749599999997</c:v>
                </c:pt>
                <c:pt idx="1722">
                  <c:v>2.3916638399999903</c:v>
                </c:pt>
                <c:pt idx="1723">
                  <c:v>2.3930527199999978</c:v>
                </c:pt>
                <c:pt idx="1724">
                  <c:v>2.3944415999999977</c:v>
                </c:pt>
                <c:pt idx="1725">
                  <c:v>2.3958304799999977</c:v>
                </c:pt>
                <c:pt idx="1726">
                  <c:v>2.3972193599999994</c:v>
                </c:pt>
                <c:pt idx="1727">
                  <c:v>2.3986111199999987</c:v>
                </c:pt>
                <c:pt idx="1728">
                  <c:v>2.4000000000000004</c:v>
                </c:pt>
                <c:pt idx="1729">
                  <c:v>2.4013888800000007</c:v>
                </c:pt>
                <c:pt idx="1730">
                  <c:v>2.4027803999999993</c:v>
                </c:pt>
                <c:pt idx="1731">
                  <c:v>2.4041666400000015</c:v>
                </c:pt>
                <c:pt idx="1732">
                  <c:v>2.4055555199999987</c:v>
                </c:pt>
                <c:pt idx="1733">
                  <c:v>2.4069470399999977</c:v>
                </c:pt>
                <c:pt idx="1734">
                  <c:v>2.408335919999999</c:v>
                </c:pt>
                <c:pt idx="1735">
                  <c:v>2.40969984</c:v>
                </c:pt>
                <c:pt idx="1736">
                  <c:v>2.4111081599999977</c:v>
                </c:pt>
                <c:pt idx="1737">
                  <c:v>2.4124999199999921</c:v>
                </c:pt>
                <c:pt idx="1738">
                  <c:v>2.4138887999999987</c:v>
                </c:pt>
                <c:pt idx="1739">
                  <c:v>2.4152805599999994</c:v>
                </c:pt>
                <c:pt idx="1740">
                  <c:v>2.416669439999986</c:v>
                </c:pt>
                <c:pt idx="1741">
                  <c:v>2.4180583199999921</c:v>
                </c:pt>
                <c:pt idx="1742">
                  <c:v>2.419447199999992</c:v>
                </c:pt>
                <c:pt idx="1743">
                  <c:v>2.4208360800000008</c:v>
                </c:pt>
                <c:pt idx="1744">
                  <c:v>2.4222249599999994</c:v>
                </c:pt>
                <c:pt idx="1745">
                  <c:v>2.4236138399999998</c:v>
                </c:pt>
                <c:pt idx="1746">
                  <c:v>2.4250053599999983</c:v>
                </c:pt>
                <c:pt idx="1747">
                  <c:v>2.4263944800000008</c:v>
                </c:pt>
                <c:pt idx="1748">
                  <c:v>2.4277833600000012</c:v>
                </c:pt>
                <c:pt idx="1749">
                  <c:v>2.4291638399999993</c:v>
                </c:pt>
                <c:pt idx="1750">
                  <c:v>2.4305553599999987</c:v>
                </c:pt>
                <c:pt idx="1751">
                  <c:v>2.4319444799999967</c:v>
                </c:pt>
                <c:pt idx="1752">
                  <c:v>2.4333333600000002</c:v>
                </c:pt>
                <c:pt idx="1753">
                  <c:v>2.4347222399999993</c:v>
                </c:pt>
                <c:pt idx="1754">
                  <c:v>2.4361111199999987</c:v>
                </c:pt>
                <c:pt idx="1755">
                  <c:v>2.4375026399999977</c:v>
                </c:pt>
                <c:pt idx="1756">
                  <c:v>2.4388915200000003</c:v>
                </c:pt>
                <c:pt idx="1757">
                  <c:v>2.4402832799999992</c:v>
                </c:pt>
                <c:pt idx="1758">
                  <c:v>2.4416721599999978</c:v>
                </c:pt>
                <c:pt idx="1759">
                  <c:v>2.4430610399999999</c:v>
                </c:pt>
                <c:pt idx="1760">
                  <c:v>2.4444499199999967</c:v>
                </c:pt>
                <c:pt idx="1761">
                  <c:v>2.4458387999999998</c:v>
                </c:pt>
                <c:pt idx="1762">
                  <c:v>2.447227680000001</c:v>
                </c:pt>
                <c:pt idx="1763">
                  <c:v>2.4486165599999996</c:v>
                </c:pt>
                <c:pt idx="1764">
                  <c:v>2.4500054399999915</c:v>
                </c:pt>
                <c:pt idx="1765">
                  <c:v>2.4513972000000006</c:v>
                </c:pt>
                <c:pt idx="1766">
                  <c:v>2.4527860799999988</c:v>
                </c:pt>
                <c:pt idx="1767">
                  <c:v>2.4541749599999982</c:v>
                </c:pt>
                <c:pt idx="1768">
                  <c:v>2.4555638399999977</c:v>
                </c:pt>
                <c:pt idx="1769">
                  <c:v>2.4569527199999968</c:v>
                </c:pt>
                <c:pt idx="1770">
                  <c:v>2.4583415999999989</c:v>
                </c:pt>
                <c:pt idx="1771">
                  <c:v>2.459719439999994</c:v>
                </c:pt>
                <c:pt idx="1772">
                  <c:v>2.4611083199999997</c:v>
                </c:pt>
                <c:pt idx="1773">
                  <c:v>2.4624971999999987</c:v>
                </c:pt>
                <c:pt idx="1774">
                  <c:v>2.46388608</c:v>
                </c:pt>
                <c:pt idx="1775">
                  <c:v>2.4652749600000003</c:v>
                </c:pt>
                <c:pt idx="1776">
                  <c:v>2.4666638400000007</c:v>
                </c:pt>
                <c:pt idx="1777">
                  <c:v>2.4680553599999993</c:v>
                </c:pt>
                <c:pt idx="1778">
                  <c:v>2.4694444799999977</c:v>
                </c:pt>
                <c:pt idx="1779">
                  <c:v>2.4708304799999987</c:v>
                </c:pt>
                <c:pt idx="1780">
                  <c:v>2.4722222399999967</c:v>
                </c:pt>
                <c:pt idx="1781">
                  <c:v>2.4736082399999977</c:v>
                </c:pt>
                <c:pt idx="1782">
                  <c:v>2.4749971199999994</c:v>
                </c:pt>
                <c:pt idx="1783">
                  <c:v>2.4763888799999987</c:v>
                </c:pt>
                <c:pt idx="1784">
                  <c:v>2.4777777600000053</c:v>
                </c:pt>
                <c:pt idx="1785">
                  <c:v>2.4791666399999968</c:v>
                </c:pt>
                <c:pt idx="1786">
                  <c:v>2.4805555199999993</c:v>
                </c:pt>
                <c:pt idx="1787">
                  <c:v>2.4819443999999997</c:v>
                </c:pt>
                <c:pt idx="1788">
                  <c:v>2.4833332800000076</c:v>
                </c:pt>
                <c:pt idx="1789">
                  <c:v>2.4847250399999989</c:v>
                </c:pt>
                <c:pt idx="1790">
                  <c:v>2.4861139199999993</c:v>
                </c:pt>
                <c:pt idx="1791">
                  <c:v>2.4875028000000001</c:v>
                </c:pt>
                <c:pt idx="1792">
                  <c:v>2.4888916800000001</c:v>
                </c:pt>
                <c:pt idx="1793">
                  <c:v>2.4902805600000004</c:v>
                </c:pt>
                <c:pt idx="1794">
                  <c:v>2.4916694399999892</c:v>
                </c:pt>
                <c:pt idx="1795">
                  <c:v>2.4930638399999987</c:v>
                </c:pt>
                <c:pt idx="1796">
                  <c:v>2.4944416799999987</c:v>
                </c:pt>
                <c:pt idx="1797">
                  <c:v>2.4958305599999999</c:v>
                </c:pt>
                <c:pt idx="1798">
                  <c:v>2.4972194399999967</c:v>
                </c:pt>
                <c:pt idx="1799">
                  <c:v>2.4986083199999967</c:v>
                </c:pt>
                <c:pt idx="1800">
                  <c:v>2.4999971999999993</c:v>
                </c:pt>
                <c:pt idx="1801">
                  <c:v>2.5013860799999996</c:v>
                </c:pt>
                <c:pt idx="1802">
                  <c:v>2.5027775999999999</c:v>
                </c:pt>
                <c:pt idx="1803">
                  <c:v>2.5041693599999992</c:v>
                </c:pt>
                <c:pt idx="1804">
                  <c:v>2.5055611200000008</c:v>
                </c:pt>
                <c:pt idx="1805">
                  <c:v>2.5069500000000007</c:v>
                </c:pt>
                <c:pt idx="1806">
                  <c:v>2.5083359999999999</c:v>
                </c:pt>
                <c:pt idx="1807">
                  <c:v>2.5097277600000063</c:v>
                </c:pt>
                <c:pt idx="1808">
                  <c:v>2.5111082400000004</c:v>
                </c:pt>
                <c:pt idx="1809">
                  <c:v>2.5124971199999977</c:v>
                </c:pt>
                <c:pt idx="1810">
                  <c:v>2.5138860000000007</c:v>
                </c:pt>
                <c:pt idx="1811">
                  <c:v>2.5152748800000007</c:v>
                </c:pt>
                <c:pt idx="1812">
                  <c:v>2.5166666399999897</c:v>
                </c:pt>
                <c:pt idx="1813">
                  <c:v>2.5180555199999977</c:v>
                </c:pt>
                <c:pt idx="1814">
                  <c:v>2.5194443999999967</c:v>
                </c:pt>
                <c:pt idx="1815">
                  <c:v>2.5208359199999997</c:v>
                </c:pt>
                <c:pt idx="1816">
                  <c:v>2.5222250400000004</c:v>
                </c:pt>
                <c:pt idx="1817">
                  <c:v>2.5236139200000007</c:v>
                </c:pt>
                <c:pt idx="1818">
                  <c:v>2.5250028000000007</c:v>
                </c:pt>
                <c:pt idx="1819">
                  <c:v>2.5263916800000015</c:v>
                </c:pt>
                <c:pt idx="1820">
                  <c:v>2.5277805600000094</c:v>
                </c:pt>
                <c:pt idx="1821">
                  <c:v>2.5291694399999987</c:v>
                </c:pt>
                <c:pt idx="1822">
                  <c:v>2.530560959999999</c:v>
                </c:pt>
                <c:pt idx="1823">
                  <c:v>2.5319527199999987</c:v>
                </c:pt>
                <c:pt idx="1824">
                  <c:v>2.5333416000000017</c:v>
                </c:pt>
                <c:pt idx="1825">
                  <c:v>2.5347304799999986</c:v>
                </c:pt>
                <c:pt idx="1826">
                  <c:v>2.5361083199999968</c:v>
                </c:pt>
                <c:pt idx="1827">
                  <c:v>2.5374971999999989</c:v>
                </c:pt>
                <c:pt idx="1828">
                  <c:v>2.5388860799999993</c:v>
                </c:pt>
                <c:pt idx="1829">
                  <c:v>2.5402776000000014</c:v>
                </c:pt>
                <c:pt idx="1830">
                  <c:v>2.5416693599999984</c:v>
                </c:pt>
                <c:pt idx="1831">
                  <c:v>2.5430582399999988</c:v>
                </c:pt>
                <c:pt idx="1832">
                  <c:v>2.5444471199999987</c:v>
                </c:pt>
                <c:pt idx="1833">
                  <c:v>2.5458359999999987</c:v>
                </c:pt>
                <c:pt idx="1834">
                  <c:v>2.5472277600000091</c:v>
                </c:pt>
                <c:pt idx="1835">
                  <c:v>2.5486166400000005</c:v>
                </c:pt>
                <c:pt idx="1836">
                  <c:v>2.5500055199999987</c:v>
                </c:pt>
                <c:pt idx="1837">
                  <c:v>2.5513970399999994</c:v>
                </c:pt>
                <c:pt idx="1838">
                  <c:v>2.5527859199999967</c:v>
                </c:pt>
                <c:pt idx="1839">
                  <c:v>2.5541637600000002</c:v>
                </c:pt>
                <c:pt idx="1840">
                  <c:v>2.5555526399999935</c:v>
                </c:pt>
                <c:pt idx="1841">
                  <c:v>2.5569415199999987</c:v>
                </c:pt>
                <c:pt idx="1842">
                  <c:v>2.5583359199999993</c:v>
                </c:pt>
                <c:pt idx="1843">
                  <c:v>2.55972504</c:v>
                </c:pt>
                <c:pt idx="1844">
                  <c:v>2.5611139200000004</c:v>
                </c:pt>
                <c:pt idx="1845">
                  <c:v>2.5625028000000007</c:v>
                </c:pt>
                <c:pt idx="1846">
                  <c:v>2.5638916800000002</c:v>
                </c:pt>
                <c:pt idx="1847">
                  <c:v>2.5652860799999999</c:v>
                </c:pt>
                <c:pt idx="1848">
                  <c:v>2.5666749600000003</c:v>
                </c:pt>
                <c:pt idx="1849">
                  <c:v>2.5680527999999985</c:v>
                </c:pt>
                <c:pt idx="1850">
                  <c:v>2.5694416799999988</c:v>
                </c:pt>
                <c:pt idx="1851">
                  <c:v>2.5708305599999992</c:v>
                </c:pt>
                <c:pt idx="1852">
                  <c:v>2.5722194399999916</c:v>
                </c:pt>
                <c:pt idx="1853">
                  <c:v>2.5736138400000019</c:v>
                </c:pt>
                <c:pt idx="1854">
                  <c:v>2.5750082400000007</c:v>
                </c:pt>
                <c:pt idx="1855">
                  <c:v>2.5763971200000007</c:v>
                </c:pt>
                <c:pt idx="1856">
                  <c:v>2.5777804799999995</c:v>
                </c:pt>
                <c:pt idx="1857">
                  <c:v>2.5791333600000002</c:v>
                </c:pt>
                <c:pt idx="1858">
                  <c:v>2.5805611199999992</c:v>
                </c:pt>
                <c:pt idx="1859">
                  <c:v>2.5819444800000007</c:v>
                </c:pt>
                <c:pt idx="1860">
                  <c:v>2.5832944800000011</c:v>
                </c:pt>
                <c:pt idx="1861">
                  <c:v>2.5846694400000008</c:v>
                </c:pt>
                <c:pt idx="1862">
                  <c:v>2.58611112</c:v>
                </c:pt>
                <c:pt idx="1863">
                  <c:v>2.5875026399999985</c:v>
                </c:pt>
                <c:pt idx="1864">
                  <c:v>2.5888915200000002</c:v>
                </c:pt>
                <c:pt idx="1865">
                  <c:v>2.5902803999999993</c:v>
                </c:pt>
                <c:pt idx="1866">
                  <c:v>2.5916692799999987</c:v>
                </c:pt>
                <c:pt idx="1867">
                  <c:v>2.5930581599999987</c:v>
                </c:pt>
                <c:pt idx="1868">
                  <c:v>2.5944499199999935</c:v>
                </c:pt>
                <c:pt idx="1869">
                  <c:v>2.5958387999999997</c:v>
                </c:pt>
                <c:pt idx="1870">
                  <c:v>2.5972276800000014</c:v>
                </c:pt>
                <c:pt idx="1871">
                  <c:v>2.5986165600000017</c:v>
                </c:pt>
                <c:pt idx="1872">
                  <c:v>2.6000054399999977</c:v>
                </c:pt>
                <c:pt idx="1873">
                  <c:v>2.6013943200000011</c:v>
                </c:pt>
                <c:pt idx="1874">
                  <c:v>2.6027527199999998</c:v>
                </c:pt>
                <c:pt idx="1875">
                  <c:v>2.6041749600000066</c:v>
                </c:pt>
                <c:pt idx="1876">
                  <c:v>2.6055554399999967</c:v>
                </c:pt>
                <c:pt idx="1877">
                  <c:v>2.6069498400000004</c:v>
                </c:pt>
                <c:pt idx="1878">
                  <c:v>2.6083331999999992</c:v>
                </c:pt>
                <c:pt idx="1879">
                  <c:v>2.6097304799999996</c:v>
                </c:pt>
                <c:pt idx="1880">
                  <c:v>2.6111083199999987</c:v>
                </c:pt>
                <c:pt idx="1881">
                  <c:v>2.6125082400000004</c:v>
                </c:pt>
                <c:pt idx="1882">
                  <c:v>2.6138971200000007</c:v>
                </c:pt>
                <c:pt idx="1883">
                  <c:v>2.6152665599999998</c:v>
                </c:pt>
                <c:pt idx="1884">
                  <c:v>2.6166249599999976</c:v>
                </c:pt>
                <c:pt idx="1885">
                  <c:v>2.6180498399999967</c:v>
                </c:pt>
                <c:pt idx="1886">
                  <c:v>2.619452639999992</c:v>
                </c:pt>
                <c:pt idx="1887">
                  <c:v>2.6207971200000006</c:v>
                </c:pt>
                <c:pt idx="1888">
                  <c:v>2.6222277600000012</c:v>
                </c:pt>
                <c:pt idx="1889">
                  <c:v>2.6236111199999996</c:v>
                </c:pt>
                <c:pt idx="1890">
                  <c:v>2.625</c:v>
                </c:pt>
                <c:pt idx="1891">
                  <c:v>2.6263915200000012</c:v>
                </c:pt>
                <c:pt idx="1892">
                  <c:v>2.6277804000000011</c:v>
                </c:pt>
                <c:pt idx="1893">
                  <c:v>2.6291721599999995</c:v>
                </c:pt>
                <c:pt idx="1894">
                  <c:v>2.6305610399999999</c:v>
                </c:pt>
                <c:pt idx="1895">
                  <c:v>2.6319499199999967</c:v>
                </c:pt>
                <c:pt idx="1896">
                  <c:v>2.6333416799999991</c:v>
                </c:pt>
                <c:pt idx="1897">
                  <c:v>2.6347192799999992</c:v>
                </c:pt>
                <c:pt idx="1898">
                  <c:v>2.6361081599999987</c:v>
                </c:pt>
                <c:pt idx="1899">
                  <c:v>2.6374999200000007</c:v>
                </c:pt>
                <c:pt idx="1900">
                  <c:v>2.6388943200000003</c:v>
                </c:pt>
                <c:pt idx="1901">
                  <c:v>2.640286080000001</c:v>
                </c:pt>
                <c:pt idx="1902">
                  <c:v>2.6416749599999982</c:v>
                </c:pt>
                <c:pt idx="1903">
                  <c:v>2.6430638399999982</c:v>
                </c:pt>
                <c:pt idx="1904">
                  <c:v>2.6444527199999985</c:v>
                </c:pt>
                <c:pt idx="1905">
                  <c:v>2.6458415999999989</c:v>
                </c:pt>
                <c:pt idx="1906">
                  <c:v>2.6472304800000002</c:v>
                </c:pt>
                <c:pt idx="1907">
                  <c:v>2.6486083199999997</c:v>
                </c:pt>
                <c:pt idx="1908">
                  <c:v>2.6499971999999996</c:v>
                </c:pt>
                <c:pt idx="1909">
                  <c:v>2.65138608</c:v>
                </c:pt>
                <c:pt idx="1910">
                  <c:v>2.6527749600000003</c:v>
                </c:pt>
                <c:pt idx="1911">
                  <c:v>2.6541638400000012</c:v>
                </c:pt>
                <c:pt idx="1912">
                  <c:v>2.6555527199999998</c:v>
                </c:pt>
                <c:pt idx="1913">
                  <c:v>2.6569415999999997</c:v>
                </c:pt>
                <c:pt idx="1914">
                  <c:v>2.6583304800000018</c:v>
                </c:pt>
                <c:pt idx="1915">
                  <c:v>2.6597193599999986</c:v>
                </c:pt>
                <c:pt idx="1916">
                  <c:v>2.661108239999999</c:v>
                </c:pt>
                <c:pt idx="1917">
                  <c:v>2.6624971199999994</c:v>
                </c:pt>
                <c:pt idx="1918">
                  <c:v>2.6638859999999998</c:v>
                </c:pt>
                <c:pt idx="1919">
                  <c:v>2.6652748800000001</c:v>
                </c:pt>
                <c:pt idx="1920">
                  <c:v>2.6666637600000005</c:v>
                </c:pt>
                <c:pt idx="1921">
                  <c:v>2.6680526400000009</c:v>
                </c:pt>
                <c:pt idx="1922">
                  <c:v>2.6694415199999981</c:v>
                </c:pt>
                <c:pt idx="1923">
                  <c:v>2.6708332800000001</c:v>
                </c:pt>
                <c:pt idx="1924">
                  <c:v>2.6722192799999984</c:v>
                </c:pt>
                <c:pt idx="1925">
                  <c:v>2.6736081599999988</c:v>
                </c:pt>
                <c:pt idx="1926">
                  <c:v>2.6749999199999994</c:v>
                </c:pt>
                <c:pt idx="1927">
                  <c:v>2.6763887999999998</c:v>
                </c:pt>
                <c:pt idx="1928">
                  <c:v>2.6777805600000071</c:v>
                </c:pt>
                <c:pt idx="1929">
                  <c:v>2.6791749599999992</c:v>
                </c:pt>
                <c:pt idx="1930">
                  <c:v>2.6805527999999992</c:v>
                </c:pt>
                <c:pt idx="1931">
                  <c:v>2.6819416799999996</c:v>
                </c:pt>
                <c:pt idx="1932">
                  <c:v>2.6833305600000124</c:v>
                </c:pt>
                <c:pt idx="1933">
                  <c:v>2.6847194399999985</c:v>
                </c:pt>
                <c:pt idx="1934">
                  <c:v>2.6861083199999989</c:v>
                </c:pt>
                <c:pt idx="1935">
                  <c:v>2.6874972000000072</c:v>
                </c:pt>
                <c:pt idx="1936">
                  <c:v>2.6888916000000012</c:v>
                </c:pt>
                <c:pt idx="1937">
                  <c:v>2.6902804799999984</c:v>
                </c:pt>
                <c:pt idx="1938">
                  <c:v>2.6916693599999988</c:v>
                </c:pt>
                <c:pt idx="1939">
                  <c:v>2.6930582399999987</c:v>
                </c:pt>
                <c:pt idx="1940">
                  <c:v>2.6944471199999978</c:v>
                </c:pt>
                <c:pt idx="1941">
                  <c:v>2.6958359999999977</c:v>
                </c:pt>
                <c:pt idx="1942">
                  <c:v>2.6972248800000012</c:v>
                </c:pt>
                <c:pt idx="1943">
                  <c:v>2.6986137600000006</c:v>
                </c:pt>
                <c:pt idx="1944">
                  <c:v>2.700002640000001</c:v>
                </c:pt>
                <c:pt idx="1945">
                  <c:v>2.7013915200000072</c:v>
                </c:pt>
                <c:pt idx="1946">
                  <c:v>2.7027832800000002</c:v>
                </c:pt>
                <c:pt idx="1947">
                  <c:v>2.7041721600000006</c:v>
                </c:pt>
                <c:pt idx="1948">
                  <c:v>2.7055639199999995</c:v>
                </c:pt>
                <c:pt idx="1949">
                  <c:v>2.7069527999999998</c:v>
                </c:pt>
                <c:pt idx="1950">
                  <c:v>2.7083416800000002</c:v>
                </c:pt>
                <c:pt idx="1951">
                  <c:v>2.709730560000009</c:v>
                </c:pt>
                <c:pt idx="1952">
                  <c:v>2.7110971199999998</c:v>
                </c:pt>
                <c:pt idx="1953">
                  <c:v>2.7125028000000007</c:v>
                </c:pt>
                <c:pt idx="1954">
                  <c:v>2.7138916800000015</c:v>
                </c:pt>
                <c:pt idx="1955">
                  <c:v>2.7152805600000018</c:v>
                </c:pt>
                <c:pt idx="1956">
                  <c:v>2.7166694399999902</c:v>
                </c:pt>
                <c:pt idx="1957">
                  <c:v>2.718060959999999</c:v>
                </c:pt>
                <c:pt idx="1958">
                  <c:v>2.7194527199999987</c:v>
                </c:pt>
                <c:pt idx="1959">
                  <c:v>2.7208305600000058</c:v>
                </c:pt>
                <c:pt idx="1960">
                  <c:v>2.7222194399999977</c:v>
                </c:pt>
                <c:pt idx="1961">
                  <c:v>2.7236083199999985</c:v>
                </c:pt>
                <c:pt idx="1962">
                  <c:v>2.7249972000000096</c:v>
                </c:pt>
                <c:pt idx="1963">
                  <c:v>2.726383199999999</c:v>
                </c:pt>
                <c:pt idx="1964">
                  <c:v>2.7277749600000072</c:v>
                </c:pt>
                <c:pt idx="1965">
                  <c:v>2.7291609600000002</c:v>
                </c:pt>
                <c:pt idx="1966">
                  <c:v>2.7305498400000001</c:v>
                </c:pt>
                <c:pt idx="1967">
                  <c:v>2.7319526399999967</c:v>
                </c:pt>
                <c:pt idx="1968">
                  <c:v>2.7333276000000075</c:v>
                </c:pt>
                <c:pt idx="1969">
                  <c:v>2.7347303999999992</c:v>
                </c:pt>
                <c:pt idx="1970">
                  <c:v>2.736105359999998</c:v>
                </c:pt>
                <c:pt idx="1971">
                  <c:v>2.7375081599999991</c:v>
                </c:pt>
                <c:pt idx="1972">
                  <c:v>2.7388970399999994</c:v>
                </c:pt>
                <c:pt idx="1973">
                  <c:v>2.7402859199999998</c:v>
                </c:pt>
                <c:pt idx="1974">
                  <c:v>2.7416750399999987</c:v>
                </c:pt>
                <c:pt idx="1975">
                  <c:v>2.7430639199999991</c:v>
                </c:pt>
                <c:pt idx="1976">
                  <c:v>2.7444415200000005</c:v>
                </c:pt>
                <c:pt idx="1977">
                  <c:v>2.7458304000000009</c:v>
                </c:pt>
                <c:pt idx="1978">
                  <c:v>2.7472192800000079</c:v>
                </c:pt>
                <c:pt idx="1979">
                  <c:v>2.7486081600000007</c:v>
                </c:pt>
                <c:pt idx="1980">
                  <c:v>2.7499970400000087</c:v>
                </c:pt>
                <c:pt idx="1981">
                  <c:v>2.7513859199999988</c:v>
                </c:pt>
                <c:pt idx="1982">
                  <c:v>2.7527750400000013</c:v>
                </c:pt>
                <c:pt idx="1983">
                  <c:v>2.7541639200000017</c:v>
                </c:pt>
                <c:pt idx="1984">
                  <c:v>2.7555527999999985</c:v>
                </c:pt>
                <c:pt idx="1985">
                  <c:v>2.7569443199999988</c:v>
                </c:pt>
                <c:pt idx="1986">
                  <c:v>2.7583360800000012</c:v>
                </c:pt>
                <c:pt idx="1987">
                  <c:v>2.7597249600000016</c:v>
                </c:pt>
                <c:pt idx="1988">
                  <c:v>2.7611164800000001</c:v>
                </c:pt>
                <c:pt idx="1989">
                  <c:v>2.7625053599999991</c:v>
                </c:pt>
                <c:pt idx="1990">
                  <c:v>2.7638944800000012</c:v>
                </c:pt>
                <c:pt idx="1991">
                  <c:v>2.7652860000000015</c:v>
                </c:pt>
                <c:pt idx="1992">
                  <c:v>2.7666722400000001</c:v>
                </c:pt>
                <c:pt idx="1993">
                  <c:v>2.7680611199999992</c:v>
                </c:pt>
                <c:pt idx="1994">
                  <c:v>2.7694499999999977</c:v>
                </c:pt>
                <c:pt idx="1995">
                  <c:v>2.7708415199999994</c:v>
                </c:pt>
                <c:pt idx="1996">
                  <c:v>2.7721915200000002</c:v>
                </c:pt>
                <c:pt idx="1997">
                  <c:v>2.7735832800000071</c:v>
                </c:pt>
                <c:pt idx="1998">
                  <c:v>2.7750000000000004</c:v>
                </c:pt>
                <c:pt idx="1999">
                  <c:v>2.7763888800000007</c:v>
                </c:pt>
                <c:pt idx="2000">
                  <c:v>2.7777777600000109</c:v>
                </c:pt>
                <c:pt idx="2001">
                  <c:v>2.7791666400000015</c:v>
                </c:pt>
                <c:pt idx="2002">
                  <c:v>2.78055816</c:v>
                </c:pt>
                <c:pt idx="2003">
                  <c:v>2.7819470399999986</c:v>
                </c:pt>
                <c:pt idx="2004">
                  <c:v>2.7833359200000012</c:v>
                </c:pt>
                <c:pt idx="2005">
                  <c:v>2.7847250400000072</c:v>
                </c:pt>
                <c:pt idx="2006">
                  <c:v>2.7861165600000084</c:v>
                </c:pt>
                <c:pt idx="2007">
                  <c:v>2.7875054399999986</c:v>
                </c:pt>
                <c:pt idx="2008">
                  <c:v>2.7888943200000011</c:v>
                </c:pt>
                <c:pt idx="2009">
                  <c:v>2.7902776800000009</c:v>
                </c:pt>
                <c:pt idx="2010">
                  <c:v>2.7916665599999981</c:v>
                </c:pt>
                <c:pt idx="2011">
                  <c:v>2.7930583199999997</c:v>
                </c:pt>
                <c:pt idx="2012">
                  <c:v>2.7944472000000005</c:v>
                </c:pt>
                <c:pt idx="2013">
                  <c:v>2.7958360800000008</c:v>
                </c:pt>
                <c:pt idx="2014">
                  <c:v>2.7972249600000012</c:v>
                </c:pt>
                <c:pt idx="2015">
                  <c:v>2.7986138399999998</c:v>
                </c:pt>
                <c:pt idx="2016">
                  <c:v>2.8000027199999997</c:v>
                </c:pt>
                <c:pt idx="2017">
                  <c:v>2.8013944800000008</c:v>
                </c:pt>
                <c:pt idx="2018">
                  <c:v>2.8027775999999989</c:v>
                </c:pt>
                <c:pt idx="2019">
                  <c:v>2.8041664799999988</c:v>
                </c:pt>
                <c:pt idx="2020">
                  <c:v>2.8055553599999987</c:v>
                </c:pt>
                <c:pt idx="2021">
                  <c:v>2.8069444799999967</c:v>
                </c:pt>
                <c:pt idx="2022">
                  <c:v>2.8083333600000002</c:v>
                </c:pt>
                <c:pt idx="2023">
                  <c:v>2.8097222399999993</c:v>
                </c:pt>
                <c:pt idx="2024">
                  <c:v>2.8111111199999987</c:v>
                </c:pt>
                <c:pt idx="2025">
                  <c:v>2.8125026399999893</c:v>
                </c:pt>
                <c:pt idx="2026">
                  <c:v>2.8138943999999988</c:v>
                </c:pt>
                <c:pt idx="2027">
                  <c:v>2.8152832799999987</c:v>
                </c:pt>
                <c:pt idx="2028">
                  <c:v>2.8166721599999907</c:v>
                </c:pt>
                <c:pt idx="2029">
                  <c:v>2.8180639199999939</c:v>
                </c:pt>
                <c:pt idx="2030">
                  <c:v>2.8194527999999917</c:v>
                </c:pt>
                <c:pt idx="2031">
                  <c:v>2.8208416799999987</c:v>
                </c:pt>
                <c:pt idx="2032">
                  <c:v>2.8222305599999995</c:v>
                </c:pt>
                <c:pt idx="2033">
                  <c:v>2.8236055199999988</c:v>
                </c:pt>
                <c:pt idx="2034">
                  <c:v>2.8250083199999967</c:v>
                </c:pt>
                <c:pt idx="2035">
                  <c:v>2.8263972000000006</c:v>
                </c:pt>
                <c:pt idx="2036">
                  <c:v>2.8277750399999988</c:v>
                </c:pt>
                <c:pt idx="2037">
                  <c:v>2.8291639199999987</c:v>
                </c:pt>
                <c:pt idx="2038">
                  <c:v>2.8305527999999978</c:v>
                </c:pt>
                <c:pt idx="2039">
                  <c:v>2.8319416799999977</c:v>
                </c:pt>
                <c:pt idx="2040">
                  <c:v>2.8333305600000012</c:v>
                </c:pt>
                <c:pt idx="2041">
                  <c:v>2.834719439999994</c:v>
                </c:pt>
                <c:pt idx="2042">
                  <c:v>2.8361109599999987</c:v>
                </c:pt>
                <c:pt idx="2043">
                  <c:v>2.8375027199999998</c:v>
                </c:pt>
                <c:pt idx="2044">
                  <c:v>2.8388915999999997</c:v>
                </c:pt>
                <c:pt idx="2045">
                  <c:v>2.8402804799999997</c:v>
                </c:pt>
                <c:pt idx="2046">
                  <c:v>2.8416693599999987</c:v>
                </c:pt>
                <c:pt idx="2047">
                  <c:v>2.8430611199999998</c:v>
                </c:pt>
                <c:pt idx="2048">
                  <c:v>2.8444499999999935</c:v>
                </c:pt>
                <c:pt idx="2049">
                  <c:v>2.8458415199999987</c:v>
                </c:pt>
                <c:pt idx="2050">
                  <c:v>2.8472304000000008</c:v>
                </c:pt>
                <c:pt idx="2051">
                  <c:v>2.8486053599999988</c:v>
                </c:pt>
                <c:pt idx="2052">
                  <c:v>2.8500081599999967</c:v>
                </c:pt>
                <c:pt idx="2053">
                  <c:v>2.8513859999999931</c:v>
                </c:pt>
                <c:pt idx="2054">
                  <c:v>2.8527748799999997</c:v>
                </c:pt>
                <c:pt idx="2055">
                  <c:v>2.8541637600000005</c:v>
                </c:pt>
                <c:pt idx="2056">
                  <c:v>2.8555526399999924</c:v>
                </c:pt>
                <c:pt idx="2057">
                  <c:v>2.8569415199999977</c:v>
                </c:pt>
                <c:pt idx="2058">
                  <c:v>2.8583332800000001</c:v>
                </c:pt>
                <c:pt idx="2059">
                  <c:v>2.8597221599999987</c:v>
                </c:pt>
                <c:pt idx="2060">
                  <c:v>2.8611139199999993</c:v>
                </c:pt>
                <c:pt idx="2061">
                  <c:v>2.8625027999999997</c:v>
                </c:pt>
                <c:pt idx="2062">
                  <c:v>2.8638916800000001</c:v>
                </c:pt>
                <c:pt idx="2063">
                  <c:v>2.8652805600000004</c:v>
                </c:pt>
                <c:pt idx="2064">
                  <c:v>2.8666694399999892</c:v>
                </c:pt>
                <c:pt idx="2065">
                  <c:v>2.8680583199999967</c:v>
                </c:pt>
                <c:pt idx="2066">
                  <c:v>2.8694471999999913</c:v>
                </c:pt>
                <c:pt idx="2067">
                  <c:v>2.8708387199999987</c:v>
                </c:pt>
                <c:pt idx="2068">
                  <c:v>2.8722304799999967</c:v>
                </c:pt>
                <c:pt idx="2069">
                  <c:v>2.873605439999992</c:v>
                </c:pt>
                <c:pt idx="2070">
                  <c:v>2.8749971999999993</c:v>
                </c:pt>
                <c:pt idx="2071">
                  <c:v>2.8763860799999987</c:v>
                </c:pt>
                <c:pt idx="2072">
                  <c:v>2.87777496</c:v>
                </c:pt>
                <c:pt idx="2073">
                  <c:v>2.8791638400000004</c:v>
                </c:pt>
                <c:pt idx="2074">
                  <c:v>2.8805527200000007</c:v>
                </c:pt>
                <c:pt idx="2075">
                  <c:v>2.8819444799999987</c:v>
                </c:pt>
                <c:pt idx="2076">
                  <c:v>2.8833333600000066</c:v>
                </c:pt>
                <c:pt idx="2077">
                  <c:v>2.8847222400000012</c:v>
                </c:pt>
                <c:pt idx="2078">
                  <c:v>2.8861111200000007</c:v>
                </c:pt>
                <c:pt idx="2079">
                  <c:v>2.8875000000000011</c:v>
                </c:pt>
                <c:pt idx="2080">
                  <c:v>2.8888888799999979</c:v>
                </c:pt>
                <c:pt idx="2081">
                  <c:v>2.8902777599999991</c:v>
                </c:pt>
                <c:pt idx="2082">
                  <c:v>2.8916666399999897</c:v>
                </c:pt>
                <c:pt idx="2083">
                  <c:v>2.8930581599999967</c:v>
                </c:pt>
                <c:pt idx="2084">
                  <c:v>2.8944470399999944</c:v>
                </c:pt>
                <c:pt idx="2085">
                  <c:v>2.8958387999999977</c:v>
                </c:pt>
                <c:pt idx="2086">
                  <c:v>2.8972305600000006</c:v>
                </c:pt>
                <c:pt idx="2087">
                  <c:v>2.8986194399999934</c:v>
                </c:pt>
                <c:pt idx="2088">
                  <c:v>2.8999999199999977</c:v>
                </c:pt>
                <c:pt idx="2089">
                  <c:v>2.9013916800000015</c:v>
                </c:pt>
                <c:pt idx="2090">
                  <c:v>2.9027805600000018</c:v>
                </c:pt>
                <c:pt idx="2091">
                  <c:v>2.9041720799999986</c:v>
                </c:pt>
                <c:pt idx="2092">
                  <c:v>2.905560959999999</c:v>
                </c:pt>
                <c:pt idx="2093">
                  <c:v>2.9069498399999967</c:v>
                </c:pt>
                <c:pt idx="2094">
                  <c:v>2.9083387200000002</c:v>
                </c:pt>
                <c:pt idx="2095">
                  <c:v>2.9097276000000001</c:v>
                </c:pt>
                <c:pt idx="2096">
                  <c:v>2.9111083199999968</c:v>
                </c:pt>
                <c:pt idx="2097">
                  <c:v>2.9124971999999967</c:v>
                </c:pt>
                <c:pt idx="2098">
                  <c:v>2.9138860799999993</c:v>
                </c:pt>
                <c:pt idx="2099">
                  <c:v>2.9152749599999987</c:v>
                </c:pt>
                <c:pt idx="2100">
                  <c:v>2.9166609599999931</c:v>
                </c:pt>
                <c:pt idx="2101">
                  <c:v>2.9180498399999926</c:v>
                </c:pt>
                <c:pt idx="2102">
                  <c:v>2.9194415999999968</c:v>
                </c:pt>
                <c:pt idx="2103">
                  <c:v>2.9208304799999993</c:v>
                </c:pt>
                <c:pt idx="2104">
                  <c:v>2.9222193599999997</c:v>
                </c:pt>
                <c:pt idx="2105">
                  <c:v>2.9236082400000001</c:v>
                </c:pt>
                <c:pt idx="2106">
                  <c:v>2.9249971200000005</c:v>
                </c:pt>
                <c:pt idx="2107">
                  <c:v>2.9263860000000008</c:v>
                </c:pt>
                <c:pt idx="2108">
                  <c:v>2.9277748800000012</c:v>
                </c:pt>
                <c:pt idx="2109">
                  <c:v>2.92916928</c:v>
                </c:pt>
                <c:pt idx="2110">
                  <c:v>2.9305639199999987</c:v>
                </c:pt>
                <c:pt idx="2111">
                  <c:v>2.9319527999999977</c:v>
                </c:pt>
                <c:pt idx="2112">
                  <c:v>2.9333416799999998</c:v>
                </c:pt>
                <c:pt idx="2113">
                  <c:v>2.9347305600000002</c:v>
                </c:pt>
                <c:pt idx="2114">
                  <c:v>2.9361055199999977</c:v>
                </c:pt>
                <c:pt idx="2115">
                  <c:v>2.9375083199999987</c:v>
                </c:pt>
                <c:pt idx="2116">
                  <c:v>2.9388971999999987</c:v>
                </c:pt>
                <c:pt idx="2117">
                  <c:v>2.9402721599999988</c:v>
                </c:pt>
                <c:pt idx="2118">
                  <c:v>2.9416749600000003</c:v>
                </c:pt>
                <c:pt idx="2119">
                  <c:v>2.9430638400000011</c:v>
                </c:pt>
                <c:pt idx="2120">
                  <c:v>2.9444527199999997</c:v>
                </c:pt>
                <c:pt idx="2121">
                  <c:v>2.9458415999999987</c:v>
                </c:pt>
                <c:pt idx="2122">
                  <c:v>2.9472194399999987</c:v>
                </c:pt>
                <c:pt idx="2123">
                  <c:v>2.9486083199999977</c:v>
                </c:pt>
                <c:pt idx="2124">
                  <c:v>2.9499972000000012</c:v>
                </c:pt>
                <c:pt idx="2125">
                  <c:v>2.9513860800000007</c:v>
                </c:pt>
                <c:pt idx="2126">
                  <c:v>2.9527749599999997</c:v>
                </c:pt>
                <c:pt idx="2127">
                  <c:v>2.9541638399999979</c:v>
                </c:pt>
                <c:pt idx="2128">
                  <c:v>2.9555527199999978</c:v>
                </c:pt>
                <c:pt idx="2129">
                  <c:v>2.9569415999999977</c:v>
                </c:pt>
                <c:pt idx="2130">
                  <c:v>2.958330479999999</c:v>
                </c:pt>
                <c:pt idx="2131">
                  <c:v>2.9597193599999994</c:v>
                </c:pt>
                <c:pt idx="2132">
                  <c:v>2.96111112</c:v>
                </c:pt>
                <c:pt idx="2133">
                  <c:v>2.9625000000000004</c:v>
                </c:pt>
                <c:pt idx="2134">
                  <c:v>2.9638888800000007</c:v>
                </c:pt>
                <c:pt idx="2135">
                  <c:v>2.9652777600000011</c:v>
                </c:pt>
                <c:pt idx="2136">
                  <c:v>2.9666692799999987</c:v>
                </c:pt>
                <c:pt idx="2137">
                  <c:v>2.9680581599999987</c:v>
                </c:pt>
                <c:pt idx="2138">
                  <c:v>2.9694470399999977</c:v>
                </c:pt>
                <c:pt idx="2139">
                  <c:v>2.9708387999999997</c:v>
                </c:pt>
                <c:pt idx="2140">
                  <c:v>2.9722221599999967</c:v>
                </c:pt>
                <c:pt idx="2141">
                  <c:v>2.9736110399999998</c:v>
                </c:pt>
                <c:pt idx="2142">
                  <c:v>2.9749999199999997</c:v>
                </c:pt>
                <c:pt idx="2143">
                  <c:v>2.9763887999999987</c:v>
                </c:pt>
                <c:pt idx="2144">
                  <c:v>2.9777776800000009</c:v>
                </c:pt>
                <c:pt idx="2145">
                  <c:v>2.9791720799999997</c:v>
                </c:pt>
                <c:pt idx="2146">
                  <c:v>2.98056096</c:v>
                </c:pt>
                <c:pt idx="2147">
                  <c:v>2.9819498400000004</c:v>
                </c:pt>
                <c:pt idx="2148">
                  <c:v>2.98333056000001</c:v>
                </c:pt>
                <c:pt idx="2149">
                  <c:v>2.984719440000001</c:v>
                </c:pt>
                <c:pt idx="2150">
                  <c:v>2.9861083199999987</c:v>
                </c:pt>
                <c:pt idx="2151">
                  <c:v>2.9874972000000084</c:v>
                </c:pt>
                <c:pt idx="2152">
                  <c:v>2.9888860799999986</c:v>
                </c:pt>
                <c:pt idx="2153">
                  <c:v>2.9902775999999989</c:v>
                </c:pt>
                <c:pt idx="2154">
                  <c:v>2.9916664799999917</c:v>
                </c:pt>
                <c:pt idx="2155">
                  <c:v>2.9930553599999987</c:v>
                </c:pt>
                <c:pt idx="2156">
                  <c:v>2.9944471199999967</c:v>
                </c:pt>
                <c:pt idx="2157">
                  <c:v>2.9958359999999922</c:v>
                </c:pt>
                <c:pt idx="2158">
                  <c:v>2.9972277600000012</c:v>
                </c:pt>
                <c:pt idx="2159">
                  <c:v>2.9986166399999967</c:v>
                </c:pt>
                <c:pt idx="2160">
                  <c:v>3.0000055199999984</c:v>
                </c:pt>
                <c:pt idx="2161">
                  <c:v>3.0013943999999992</c:v>
                </c:pt>
                <c:pt idx="2162">
                  <c:v>3.0027859199999987</c:v>
                </c:pt>
                <c:pt idx="2163">
                  <c:v>3.0041611200000009</c:v>
                </c:pt>
                <c:pt idx="2164">
                  <c:v>3.0055526399999977</c:v>
                </c:pt>
                <c:pt idx="2165">
                  <c:v>3.0069415199999998</c:v>
                </c:pt>
                <c:pt idx="2166">
                  <c:v>3.0083304000000002</c:v>
                </c:pt>
                <c:pt idx="2167">
                  <c:v>3.0097192799999992</c:v>
                </c:pt>
                <c:pt idx="2168">
                  <c:v>3.0111081599999987</c:v>
                </c:pt>
                <c:pt idx="2169">
                  <c:v>3.0124970399999977</c:v>
                </c:pt>
                <c:pt idx="2170">
                  <c:v>3.0138859199999977</c:v>
                </c:pt>
                <c:pt idx="2171">
                  <c:v>3.0152750399999917</c:v>
                </c:pt>
                <c:pt idx="2172">
                  <c:v>3.0166639199999916</c:v>
                </c:pt>
                <c:pt idx="2173">
                  <c:v>3.0180527999999978</c:v>
                </c:pt>
                <c:pt idx="2174">
                  <c:v>3.0194416799999977</c:v>
                </c:pt>
                <c:pt idx="2175">
                  <c:v>3.0208305600000012</c:v>
                </c:pt>
                <c:pt idx="2176">
                  <c:v>3.022219439999994</c:v>
                </c:pt>
                <c:pt idx="2177">
                  <c:v>3.0236083199999997</c:v>
                </c:pt>
                <c:pt idx="2178">
                  <c:v>3.0249971999999996</c:v>
                </c:pt>
                <c:pt idx="2179">
                  <c:v>3.02638608</c:v>
                </c:pt>
                <c:pt idx="2180">
                  <c:v>3.0277776000000012</c:v>
                </c:pt>
                <c:pt idx="2181">
                  <c:v>3.0291693600000009</c:v>
                </c:pt>
                <c:pt idx="2182">
                  <c:v>3.0305582399999977</c:v>
                </c:pt>
                <c:pt idx="2183">
                  <c:v>3.0319499999999935</c:v>
                </c:pt>
                <c:pt idx="2184">
                  <c:v>3.0333276000000002</c:v>
                </c:pt>
                <c:pt idx="2185">
                  <c:v>3.0347193599999986</c:v>
                </c:pt>
                <c:pt idx="2186">
                  <c:v>3.0361082399999977</c:v>
                </c:pt>
                <c:pt idx="2187">
                  <c:v>3.0374971199999994</c:v>
                </c:pt>
                <c:pt idx="2188">
                  <c:v>3.0388859999999931</c:v>
                </c:pt>
                <c:pt idx="2189">
                  <c:v>3.0402748800000001</c:v>
                </c:pt>
                <c:pt idx="2190">
                  <c:v>3.0416637600000005</c:v>
                </c:pt>
                <c:pt idx="2191">
                  <c:v>3.0430526400000009</c:v>
                </c:pt>
                <c:pt idx="2192">
                  <c:v>3.0444415199999981</c:v>
                </c:pt>
                <c:pt idx="2193">
                  <c:v>3.0458332800000001</c:v>
                </c:pt>
                <c:pt idx="2194">
                  <c:v>3.0472221600000005</c:v>
                </c:pt>
                <c:pt idx="2195">
                  <c:v>3.0486110400000075</c:v>
                </c:pt>
                <c:pt idx="2196">
                  <c:v>3.0499999199999994</c:v>
                </c:pt>
                <c:pt idx="2197">
                  <c:v>3.0513916800000001</c:v>
                </c:pt>
                <c:pt idx="2198">
                  <c:v>3.0527805600000004</c:v>
                </c:pt>
                <c:pt idx="2199">
                  <c:v>3.0541694400000008</c:v>
                </c:pt>
                <c:pt idx="2200">
                  <c:v>3.0555583199999967</c:v>
                </c:pt>
                <c:pt idx="2201">
                  <c:v>3.0569471999999913</c:v>
                </c:pt>
                <c:pt idx="2202">
                  <c:v>3.0583387200000001</c:v>
                </c:pt>
                <c:pt idx="2203">
                  <c:v>3.0597276000000004</c:v>
                </c:pt>
                <c:pt idx="2204">
                  <c:v>3.0611138399999991</c:v>
                </c:pt>
                <c:pt idx="2205">
                  <c:v>3.0625027199999995</c:v>
                </c:pt>
                <c:pt idx="2206">
                  <c:v>3.0638916000000012</c:v>
                </c:pt>
                <c:pt idx="2207">
                  <c:v>3.0652804799999984</c:v>
                </c:pt>
                <c:pt idx="2208">
                  <c:v>3.0666722400000008</c:v>
                </c:pt>
                <c:pt idx="2209">
                  <c:v>3.0680582399999987</c:v>
                </c:pt>
                <c:pt idx="2210">
                  <c:v>3.0694471199999978</c:v>
                </c:pt>
                <c:pt idx="2211">
                  <c:v>3.0708359999999977</c:v>
                </c:pt>
                <c:pt idx="2212">
                  <c:v>3.0722277599999992</c:v>
                </c:pt>
                <c:pt idx="2213">
                  <c:v>3.0736166399999987</c:v>
                </c:pt>
                <c:pt idx="2214">
                  <c:v>3.0750055199999977</c:v>
                </c:pt>
                <c:pt idx="2215">
                  <c:v>3.0763943999999999</c:v>
                </c:pt>
                <c:pt idx="2216">
                  <c:v>3.0777832800000002</c:v>
                </c:pt>
                <c:pt idx="2217">
                  <c:v>3.0791721599999997</c:v>
                </c:pt>
                <c:pt idx="2218">
                  <c:v>3.0805610400000085</c:v>
                </c:pt>
                <c:pt idx="2219">
                  <c:v>3.0819499199999978</c:v>
                </c:pt>
                <c:pt idx="2220">
                  <c:v>3.0833388000000048</c:v>
                </c:pt>
                <c:pt idx="2221">
                  <c:v>3.0847305600000112</c:v>
                </c:pt>
                <c:pt idx="2222">
                  <c:v>3.0861110399999991</c:v>
                </c:pt>
                <c:pt idx="2223">
                  <c:v>3.0874999199999982</c:v>
                </c:pt>
                <c:pt idx="2224">
                  <c:v>3.0888887999999981</c:v>
                </c:pt>
                <c:pt idx="2225">
                  <c:v>3.0902805600000018</c:v>
                </c:pt>
                <c:pt idx="2226">
                  <c:v>3.0916694399999902</c:v>
                </c:pt>
                <c:pt idx="2227">
                  <c:v>3.0930583199999977</c:v>
                </c:pt>
                <c:pt idx="2228">
                  <c:v>3.0944471999999967</c:v>
                </c:pt>
                <c:pt idx="2229">
                  <c:v>3.0958360799999998</c:v>
                </c:pt>
                <c:pt idx="2230">
                  <c:v>3.0972249600000001</c:v>
                </c:pt>
                <c:pt idx="2231">
                  <c:v>3.0986109599999998</c:v>
                </c:pt>
                <c:pt idx="2232">
                  <c:v>3.1000027200000009</c:v>
                </c:pt>
                <c:pt idx="2233">
                  <c:v>3.1013916000000012</c:v>
                </c:pt>
                <c:pt idx="2234">
                  <c:v>3.1027804799999981</c:v>
                </c:pt>
                <c:pt idx="2235">
                  <c:v>3.1041693600000002</c:v>
                </c:pt>
                <c:pt idx="2236">
                  <c:v>3.1055582399999988</c:v>
                </c:pt>
                <c:pt idx="2237">
                  <c:v>3.1069499999999977</c:v>
                </c:pt>
                <c:pt idx="2238">
                  <c:v>3.1083276000000075</c:v>
                </c:pt>
                <c:pt idx="2239">
                  <c:v>3.1097164799999981</c:v>
                </c:pt>
                <c:pt idx="2240">
                  <c:v>3.111105359999998</c:v>
                </c:pt>
                <c:pt idx="2241">
                  <c:v>3.1125081599999977</c:v>
                </c:pt>
                <c:pt idx="2242">
                  <c:v>3.1138833600000009</c:v>
                </c:pt>
                <c:pt idx="2243">
                  <c:v>3.1152859199999967</c:v>
                </c:pt>
                <c:pt idx="2244">
                  <c:v>3.1166611199999967</c:v>
                </c:pt>
                <c:pt idx="2245">
                  <c:v>3.1180639199999987</c:v>
                </c:pt>
                <c:pt idx="2246">
                  <c:v>3.1194527999999977</c:v>
                </c:pt>
                <c:pt idx="2247">
                  <c:v>3.1208416799999998</c:v>
                </c:pt>
                <c:pt idx="2248">
                  <c:v>3.1222166399999987</c:v>
                </c:pt>
                <c:pt idx="2249">
                  <c:v>3.1236081600000007</c:v>
                </c:pt>
                <c:pt idx="2250">
                  <c:v>3.1249970400000087</c:v>
                </c:pt>
                <c:pt idx="2251">
                  <c:v>3.1263859199999988</c:v>
                </c:pt>
                <c:pt idx="2252">
                  <c:v>3.1277750400000079</c:v>
                </c:pt>
                <c:pt idx="2253">
                  <c:v>3.1291639200000017</c:v>
                </c:pt>
                <c:pt idx="2254">
                  <c:v>3.1305554399999935</c:v>
                </c:pt>
                <c:pt idx="2255">
                  <c:v>3.1319443199999997</c:v>
                </c:pt>
                <c:pt idx="2256">
                  <c:v>3.1333360800000012</c:v>
                </c:pt>
                <c:pt idx="2257">
                  <c:v>3.1347249600000016</c:v>
                </c:pt>
                <c:pt idx="2258">
                  <c:v>3.1361138400000019</c:v>
                </c:pt>
                <c:pt idx="2259">
                  <c:v>3.1375053599999982</c:v>
                </c:pt>
                <c:pt idx="2260">
                  <c:v>3.1388944799999994</c:v>
                </c:pt>
                <c:pt idx="2261">
                  <c:v>3.1402749600000011</c:v>
                </c:pt>
                <c:pt idx="2262">
                  <c:v>3.1416664799999987</c:v>
                </c:pt>
                <c:pt idx="2263">
                  <c:v>3.14305536</c:v>
                </c:pt>
                <c:pt idx="2264">
                  <c:v>3.1444471199999997</c:v>
                </c:pt>
                <c:pt idx="2265">
                  <c:v>3.145836000000001</c:v>
                </c:pt>
                <c:pt idx="2266">
                  <c:v>3.1472248800000058</c:v>
                </c:pt>
                <c:pt idx="2267">
                  <c:v>3.1486137600000048</c:v>
                </c:pt>
                <c:pt idx="2268">
                  <c:v>3.1500026399999967</c:v>
                </c:pt>
                <c:pt idx="2269">
                  <c:v>3.1513943999999992</c:v>
                </c:pt>
                <c:pt idx="2270">
                  <c:v>3.1527832799999995</c:v>
                </c:pt>
                <c:pt idx="2271">
                  <c:v>3.1541750400000002</c:v>
                </c:pt>
                <c:pt idx="2272">
                  <c:v>3.1555639199999987</c:v>
                </c:pt>
                <c:pt idx="2273">
                  <c:v>3.1569527999999987</c:v>
                </c:pt>
                <c:pt idx="2274">
                  <c:v>3.1583416799999982</c:v>
                </c:pt>
                <c:pt idx="2275">
                  <c:v>3.1597221599999994</c:v>
                </c:pt>
                <c:pt idx="2276">
                  <c:v>3.1611110400000091</c:v>
                </c:pt>
                <c:pt idx="2277">
                  <c:v>3.1624720799999988</c:v>
                </c:pt>
                <c:pt idx="2278">
                  <c:v>3.1638888000000005</c:v>
                </c:pt>
                <c:pt idx="2279">
                  <c:v>3.1652805600000002</c:v>
                </c:pt>
                <c:pt idx="2280">
                  <c:v>3.1666720799999997</c:v>
                </c:pt>
                <c:pt idx="2281">
                  <c:v>3.16806096</c:v>
                </c:pt>
                <c:pt idx="2282">
                  <c:v>3.1694443199999984</c:v>
                </c:pt>
                <c:pt idx="2283">
                  <c:v>3.1708387200000008</c:v>
                </c:pt>
                <c:pt idx="2284">
                  <c:v>3.1722275999999976</c:v>
                </c:pt>
                <c:pt idx="2285">
                  <c:v>3.173616479999998</c:v>
                </c:pt>
                <c:pt idx="2286">
                  <c:v>3.1750053599999983</c:v>
                </c:pt>
                <c:pt idx="2287">
                  <c:v>3.1763944800000008</c:v>
                </c:pt>
                <c:pt idx="2288">
                  <c:v>3.1777833600000012</c:v>
                </c:pt>
                <c:pt idx="2289">
                  <c:v>3.179172239999998</c:v>
                </c:pt>
                <c:pt idx="2290">
                  <c:v>3.1805611199999992</c:v>
                </c:pt>
                <c:pt idx="2291">
                  <c:v>3.1819499999999987</c:v>
                </c:pt>
                <c:pt idx="2292">
                  <c:v>3.1833388800000058</c:v>
                </c:pt>
                <c:pt idx="2293">
                  <c:v>3.1847277600000115</c:v>
                </c:pt>
                <c:pt idx="2294">
                  <c:v>3.1861166399999998</c:v>
                </c:pt>
                <c:pt idx="2295">
                  <c:v>3.1875055200000002</c:v>
                </c:pt>
                <c:pt idx="2296">
                  <c:v>3.1888944000000006</c:v>
                </c:pt>
                <c:pt idx="2297">
                  <c:v>3.1902832800000009</c:v>
                </c:pt>
                <c:pt idx="2298">
                  <c:v>3.1916721599999978</c:v>
                </c:pt>
                <c:pt idx="2299">
                  <c:v>3.1930639199999997</c:v>
                </c:pt>
                <c:pt idx="2300">
                  <c:v>3.1944527999999988</c:v>
                </c:pt>
                <c:pt idx="2301">
                  <c:v>3.1958416799999987</c:v>
                </c:pt>
                <c:pt idx="2302">
                  <c:v>3.1972305600000062</c:v>
                </c:pt>
                <c:pt idx="2303">
                  <c:v>3.1986081599999974</c:v>
                </c:pt>
                <c:pt idx="2304">
                  <c:v>3.1999970399999982</c:v>
                </c:pt>
                <c:pt idx="2305">
                  <c:v>3.2013859199999981</c:v>
                </c:pt>
                <c:pt idx="2306">
                  <c:v>3.202775039999997</c:v>
                </c:pt>
                <c:pt idx="2307">
                  <c:v>3.2041639199999992</c:v>
                </c:pt>
                <c:pt idx="2308">
                  <c:v>3.2055527999999982</c:v>
                </c:pt>
                <c:pt idx="2309">
                  <c:v>3.2069416799999981</c:v>
                </c:pt>
                <c:pt idx="2310">
                  <c:v>3.20833056000001</c:v>
                </c:pt>
                <c:pt idx="2311">
                  <c:v>3.2097194399999989</c:v>
                </c:pt>
                <c:pt idx="2312">
                  <c:v>3.2111083199999988</c:v>
                </c:pt>
                <c:pt idx="2313">
                  <c:v>3.2124998399999978</c:v>
                </c:pt>
                <c:pt idx="2314">
                  <c:v>3.2138887199999981</c:v>
                </c:pt>
                <c:pt idx="2315">
                  <c:v>3.2152775999999985</c:v>
                </c:pt>
                <c:pt idx="2316">
                  <c:v>3.2166664799999967</c:v>
                </c:pt>
                <c:pt idx="2317">
                  <c:v>3.2180553599999993</c:v>
                </c:pt>
                <c:pt idx="2318">
                  <c:v>3.2194444799999977</c:v>
                </c:pt>
                <c:pt idx="2319">
                  <c:v>3.2208360000000011</c:v>
                </c:pt>
                <c:pt idx="2320">
                  <c:v>3.2222248800000006</c:v>
                </c:pt>
                <c:pt idx="2321">
                  <c:v>3.2236192800000012</c:v>
                </c:pt>
                <c:pt idx="2322">
                  <c:v>3.2249944800000012</c:v>
                </c:pt>
                <c:pt idx="2323">
                  <c:v>3.2263859999999998</c:v>
                </c:pt>
                <c:pt idx="2324">
                  <c:v>3.2277748800000086</c:v>
                </c:pt>
                <c:pt idx="2325">
                  <c:v>3.229163760000008</c:v>
                </c:pt>
                <c:pt idx="2326">
                  <c:v>3.2305581599999993</c:v>
                </c:pt>
                <c:pt idx="2327">
                  <c:v>3.2319499199999977</c:v>
                </c:pt>
                <c:pt idx="2328">
                  <c:v>3.23333592</c:v>
                </c:pt>
                <c:pt idx="2329">
                  <c:v>3.2347305600000085</c:v>
                </c:pt>
                <c:pt idx="2330">
                  <c:v>3.2361026399999968</c:v>
                </c:pt>
                <c:pt idx="2331">
                  <c:v>3.2375054399999978</c:v>
                </c:pt>
                <c:pt idx="2332">
                  <c:v>3.2388832800000014</c:v>
                </c:pt>
                <c:pt idx="2333">
                  <c:v>3.2402721600000017</c:v>
                </c:pt>
                <c:pt idx="2334">
                  <c:v>3.2416749599999992</c:v>
                </c:pt>
                <c:pt idx="2335">
                  <c:v>3.2430499199999989</c:v>
                </c:pt>
                <c:pt idx="2336">
                  <c:v>3.2444416799999996</c:v>
                </c:pt>
                <c:pt idx="2337">
                  <c:v>3.2458305600000052</c:v>
                </c:pt>
                <c:pt idx="2338">
                  <c:v>3.2472194400000012</c:v>
                </c:pt>
                <c:pt idx="2339">
                  <c:v>3.2486083200000007</c:v>
                </c:pt>
                <c:pt idx="2340">
                  <c:v>3.2499998399999992</c:v>
                </c:pt>
                <c:pt idx="2341">
                  <c:v>3.2513916000000012</c:v>
                </c:pt>
                <c:pt idx="2342">
                  <c:v>3.2527804799999966</c:v>
                </c:pt>
                <c:pt idx="2343">
                  <c:v>3.2541693599999992</c:v>
                </c:pt>
                <c:pt idx="2344">
                  <c:v>3.2555582399999974</c:v>
                </c:pt>
                <c:pt idx="2345">
                  <c:v>3.2569471199999978</c:v>
                </c:pt>
                <c:pt idx="2346">
                  <c:v>3.2583359999999981</c:v>
                </c:pt>
                <c:pt idx="2347">
                  <c:v>3.2597248800000012</c:v>
                </c:pt>
                <c:pt idx="2348">
                  <c:v>3.2611192800000075</c:v>
                </c:pt>
                <c:pt idx="2349">
                  <c:v>3.2624944799999991</c:v>
                </c:pt>
                <c:pt idx="2350">
                  <c:v>3.2638833600000012</c:v>
                </c:pt>
                <c:pt idx="2351">
                  <c:v>3.265285920000002</c:v>
                </c:pt>
                <c:pt idx="2352">
                  <c:v>3.2666637600000019</c:v>
                </c:pt>
                <c:pt idx="2353">
                  <c:v>3.2680526399999987</c:v>
                </c:pt>
                <c:pt idx="2354">
                  <c:v>3.2694388800000009</c:v>
                </c:pt>
                <c:pt idx="2355">
                  <c:v>3.2708303999999995</c:v>
                </c:pt>
                <c:pt idx="2356">
                  <c:v>3.2722192799999998</c:v>
                </c:pt>
                <c:pt idx="2357">
                  <c:v>3.273605520000002</c:v>
                </c:pt>
                <c:pt idx="2358">
                  <c:v>3.2749944000000042</c:v>
                </c:pt>
                <c:pt idx="2359">
                  <c:v>3.2763832800000032</c:v>
                </c:pt>
                <c:pt idx="2360">
                  <c:v>3.2777721599999996</c:v>
                </c:pt>
                <c:pt idx="2361">
                  <c:v>3.2791610400000066</c:v>
                </c:pt>
                <c:pt idx="2362">
                  <c:v>3.2805528000000006</c:v>
                </c:pt>
                <c:pt idx="2363">
                  <c:v>3.281941680000001</c:v>
                </c:pt>
                <c:pt idx="2364">
                  <c:v>3.2833305600000133</c:v>
                </c:pt>
                <c:pt idx="2365">
                  <c:v>3.2847220800000012</c:v>
                </c:pt>
                <c:pt idx="2366">
                  <c:v>3.2861109600000002</c:v>
                </c:pt>
                <c:pt idx="2367">
                  <c:v>3.2875027200000084</c:v>
                </c:pt>
                <c:pt idx="2368">
                  <c:v>3.2888916000000012</c:v>
                </c:pt>
                <c:pt idx="2369">
                  <c:v>3.2902833600000019</c:v>
                </c:pt>
                <c:pt idx="2370">
                  <c:v>3.2916609599999997</c:v>
                </c:pt>
                <c:pt idx="2371">
                  <c:v>3.2930498400000001</c:v>
                </c:pt>
                <c:pt idx="2372">
                  <c:v>3.2944415999999972</c:v>
                </c:pt>
                <c:pt idx="2373">
                  <c:v>3.2958304799999976</c:v>
                </c:pt>
                <c:pt idx="2374">
                  <c:v>3.2972193600000002</c:v>
                </c:pt>
                <c:pt idx="2375">
                  <c:v>3.2986082399999983</c:v>
                </c:pt>
                <c:pt idx="2376">
                  <c:v>3.2999971199999991</c:v>
                </c:pt>
                <c:pt idx="2377">
                  <c:v>3.3013859999999977</c:v>
                </c:pt>
                <c:pt idx="2378">
                  <c:v>3.3027748799999994</c:v>
                </c:pt>
                <c:pt idx="2379">
                  <c:v>3.3041637600000002</c:v>
                </c:pt>
                <c:pt idx="2380">
                  <c:v>3.3055526399999935</c:v>
                </c:pt>
                <c:pt idx="2381">
                  <c:v>3.3069415199999987</c:v>
                </c:pt>
                <c:pt idx="2382">
                  <c:v>3.3083304000000009</c:v>
                </c:pt>
                <c:pt idx="2383">
                  <c:v>3.3097192800000013</c:v>
                </c:pt>
                <c:pt idx="2384">
                  <c:v>3.3111081599999967</c:v>
                </c:pt>
                <c:pt idx="2385">
                  <c:v>3.3124970399999967</c:v>
                </c:pt>
                <c:pt idx="2386">
                  <c:v>3.3138887999999977</c:v>
                </c:pt>
                <c:pt idx="2387">
                  <c:v>3.3152776799999977</c:v>
                </c:pt>
                <c:pt idx="2388">
                  <c:v>3.3166665599999967</c:v>
                </c:pt>
                <c:pt idx="2389">
                  <c:v>3.318055439999986</c:v>
                </c:pt>
                <c:pt idx="2390">
                  <c:v>3.3194443199999926</c:v>
                </c:pt>
                <c:pt idx="2391">
                  <c:v>3.3208332000000009</c:v>
                </c:pt>
                <c:pt idx="2392">
                  <c:v>3.3222220799999977</c:v>
                </c:pt>
                <c:pt idx="2393">
                  <c:v>3.3236109600000017</c:v>
                </c:pt>
                <c:pt idx="2394">
                  <c:v>3.3250027199999987</c:v>
                </c:pt>
                <c:pt idx="2395">
                  <c:v>3.3263915999999991</c:v>
                </c:pt>
                <c:pt idx="2396">
                  <c:v>3.3277804799999995</c:v>
                </c:pt>
                <c:pt idx="2397">
                  <c:v>3.3291693599999999</c:v>
                </c:pt>
                <c:pt idx="2398">
                  <c:v>3.3305582399999967</c:v>
                </c:pt>
                <c:pt idx="2399">
                  <c:v>3.331949999999988</c:v>
                </c:pt>
                <c:pt idx="2400">
                  <c:v>3.3333275999999992</c:v>
                </c:pt>
                <c:pt idx="2401">
                  <c:v>3.3347193599999994</c:v>
                </c:pt>
                <c:pt idx="2402">
                  <c:v>3.3361111199999987</c:v>
                </c:pt>
                <c:pt idx="2403">
                  <c:v>3.3375000000000004</c:v>
                </c:pt>
                <c:pt idx="2404">
                  <c:v>3.3388888799999967</c:v>
                </c:pt>
                <c:pt idx="2405">
                  <c:v>3.3402777600000011</c:v>
                </c:pt>
                <c:pt idx="2406">
                  <c:v>3.3416666399999939</c:v>
                </c:pt>
                <c:pt idx="2407">
                  <c:v>3.3430555199999987</c:v>
                </c:pt>
                <c:pt idx="2408">
                  <c:v>3.3444499199999935</c:v>
                </c:pt>
                <c:pt idx="2409">
                  <c:v>3.3458387999999997</c:v>
                </c:pt>
                <c:pt idx="2410">
                  <c:v>3.3472276800000014</c:v>
                </c:pt>
                <c:pt idx="2411">
                  <c:v>3.3486165600000017</c:v>
                </c:pt>
                <c:pt idx="2412">
                  <c:v>3.3500054399999861</c:v>
                </c:pt>
                <c:pt idx="2413">
                  <c:v>3.3513943199999989</c:v>
                </c:pt>
                <c:pt idx="2414">
                  <c:v>3.3527805599999976</c:v>
                </c:pt>
                <c:pt idx="2415">
                  <c:v>3.3541694399999913</c:v>
                </c:pt>
                <c:pt idx="2416">
                  <c:v>3.3555583199999912</c:v>
                </c:pt>
                <c:pt idx="2417">
                  <c:v>3.3569471999999903</c:v>
                </c:pt>
                <c:pt idx="2418">
                  <c:v>3.3583387200000008</c:v>
                </c:pt>
                <c:pt idx="2419">
                  <c:v>3.3597275999999976</c:v>
                </c:pt>
                <c:pt idx="2420">
                  <c:v>3.361116479999998</c:v>
                </c:pt>
                <c:pt idx="2421">
                  <c:v>3.3625053599999983</c:v>
                </c:pt>
                <c:pt idx="2422">
                  <c:v>3.3638944800000008</c:v>
                </c:pt>
                <c:pt idx="2423">
                  <c:v>3.3652833599999976</c:v>
                </c:pt>
                <c:pt idx="2424">
                  <c:v>3.3666722399999967</c:v>
                </c:pt>
                <c:pt idx="2425">
                  <c:v>3.3680498399999967</c:v>
                </c:pt>
                <c:pt idx="2426">
                  <c:v>3.3694387199999998</c:v>
                </c:pt>
                <c:pt idx="2427">
                  <c:v>3.3708275999999997</c:v>
                </c:pt>
                <c:pt idx="2428">
                  <c:v>3.3722193599999977</c:v>
                </c:pt>
                <c:pt idx="2429">
                  <c:v>3.3736082399999967</c:v>
                </c:pt>
                <c:pt idx="2430">
                  <c:v>3.374997119999998</c:v>
                </c:pt>
                <c:pt idx="2431">
                  <c:v>3.3763859999999912</c:v>
                </c:pt>
                <c:pt idx="2432">
                  <c:v>3.3777748799999991</c:v>
                </c:pt>
                <c:pt idx="2433">
                  <c:v>3.3791637599999991</c:v>
                </c:pt>
                <c:pt idx="2434">
                  <c:v>3.3805555199999997</c:v>
                </c:pt>
                <c:pt idx="2435">
                  <c:v>3.3819443999999987</c:v>
                </c:pt>
                <c:pt idx="2436">
                  <c:v>3.383333280000008</c:v>
                </c:pt>
                <c:pt idx="2437">
                  <c:v>3.3847250400000011</c:v>
                </c:pt>
                <c:pt idx="2438">
                  <c:v>3.3861165599999996</c:v>
                </c:pt>
                <c:pt idx="2439">
                  <c:v>3.38750544</c:v>
                </c:pt>
                <c:pt idx="2440">
                  <c:v>3.3888916799999986</c:v>
                </c:pt>
                <c:pt idx="2441">
                  <c:v>3.390280559999999</c:v>
                </c:pt>
                <c:pt idx="2442">
                  <c:v>3.3916694399999869</c:v>
                </c:pt>
                <c:pt idx="2443">
                  <c:v>3.3930583199999931</c:v>
                </c:pt>
                <c:pt idx="2444">
                  <c:v>3.3944471999999926</c:v>
                </c:pt>
                <c:pt idx="2445">
                  <c:v>3.3958360799999987</c:v>
                </c:pt>
                <c:pt idx="2446">
                  <c:v>3.3972249600000008</c:v>
                </c:pt>
                <c:pt idx="2447">
                  <c:v>3.3986164799999967</c:v>
                </c:pt>
                <c:pt idx="2448">
                  <c:v>3.4000053599999998</c:v>
                </c:pt>
                <c:pt idx="2449">
                  <c:v>3.4013944799999991</c:v>
                </c:pt>
                <c:pt idx="2450">
                  <c:v>3.4027720799999988</c:v>
                </c:pt>
                <c:pt idx="2451">
                  <c:v>3.4041664799999989</c:v>
                </c:pt>
                <c:pt idx="2452">
                  <c:v>3.4055553599999993</c:v>
                </c:pt>
                <c:pt idx="2453">
                  <c:v>3.4069471199999977</c:v>
                </c:pt>
                <c:pt idx="2454">
                  <c:v>3.4083276000000002</c:v>
                </c:pt>
                <c:pt idx="2455">
                  <c:v>3.4097193599999986</c:v>
                </c:pt>
                <c:pt idx="2456">
                  <c:v>3.4110777599999995</c:v>
                </c:pt>
                <c:pt idx="2457">
                  <c:v>3.4124944799999977</c:v>
                </c:pt>
                <c:pt idx="2458">
                  <c:v>3.4138915200000017</c:v>
                </c:pt>
                <c:pt idx="2459">
                  <c:v>3.4152777600000004</c:v>
                </c:pt>
                <c:pt idx="2460">
                  <c:v>3.4166666399999892</c:v>
                </c:pt>
                <c:pt idx="2461">
                  <c:v>3.4180555199999967</c:v>
                </c:pt>
                <c:pt idx="2462">
                  <c:v>3.4194443999999939</c:v>
                </c:pt>
                <c:pt idx="2463">
                  <c:v>3.4208332800000019</c:v>
                </c:pt>
                <c:pt idx="2464">
                  <c:v>3.4222221599999987</c:v>
                </c:pt>
                <c:pt idx="2465">
                  <c:v>3.4236110400000093</c:v>
                </c:pt>
                <c:pt idx="2466">
                  <c:v>3.4249999199999994</c:v>
                </c:pt>
                <c:pt idx="2467">
                  <c:v>3.4263887999999998</c:v>
                </c:pt>
                <c:pt idx="2468">
                  <c:v>3.4277776800000002</c:v>
                </c:pt>
                <c:pt idx="2469">
                  <c:v>3.4291665600000005</c:v>
                </c:pt>
                <c:pt idx="2470">
                  <c:v>3.4305554399999925</c:v>
                </c:pt>
                <c:pt idx="2471">
                  <c:v>3.4319416799999987</c:v>
                </c:pt>
                <c:pt idx="2472">
                  <c:v>3.4333332000000016</c:v>
                </c:pt>
                <c:pt idx="2473">
                  <c:v>3.4347249599999992</c:v>
                </c:pt>
                <c:pt idx="2474">
                  <c:v>3.4361138399999978</c:v>
                </c:pt>
                <c:pt idx="2475">
                  <c:v>3.4375027199999995</c:v>
                </c:pt>
                <c:pt idx="2476">
                  <c:v>3.4388915999999998</c:v>
                </c:pt>
                <c:pt idx="2477">
                  <c:v>3.4402804799999966</c:v>
                </c:pt>
                <c:pt idx="2478">
                  <c:v>3.441669359999997</c:v>
                </c:pt>
                <c:pt idx="2479">
                  <c:v>3.4430611200000008</c:v>
                </c:pt>
                <c:pt idx="2480">
                  <c:v>3.4444415999999993</c:v>
                </c:pt>
                <c:pt idx="2481">
                  <c:v>3.44583336</c:v>
                </c:pt>
                <c:pt idx="2482">
                  <c:v>3.4472248800000012</c:v>
                </c:pt>
                <c:pt idx="2483">
                  <c:v>3.4486137600000002</c:v>
                </c:pt>
                <c:pt idx="2484">
                  <c:v>3.4500026399999917</c:v>
                </c:pt>
                <c:pt idx="2485">
                  <c:v>3.4513915199999996</c:v>
                </c:pt>
                <c:pt idx="2486">
                  <c:v>3.4527803999999978</c:v>
                </c:pt>
                <c:pt idx="2487">
                  <c:v>3.4541721599999997</c:v>
                </c:pt>
                <c:pt idx="2488">
                  <c:v>3.455549999999993</c:v>
                </c:pt>
                <c:pt idx="2489">
                  <c:v>3.4569388799999987</c:v>
                </c:pt>
                <c:pt idx="2490">
                  <c:v>3.458327760000008</c:v>
                </c:pt>
                <c:pt idx="2491">
                  <c:v>3.4597166400000017</c:v>
                </c:pt>
                <c:pt idx="2492">
                  <c:v>3.461105520000002</c:v>
                </c:pt>
                <c:pt idx="2493">
                  <c:v>3.4624944000000024</c:v>
                </c:pt>
                <c:pt idx="2494">
                  <c:v>3.4638832800000032</c:v>
                </c:pt>
                <c:pt idx="2495">
                  <c:v>3.4652750399999968</c:v>
                </c:pt>
                <c:pt idx="2496">
                  <c:v>3.4666639199999967</c:v>
                </c:pt>
                <c:pt idx="2497">
                  <c:v>3.4680527999999997</c:v>
                </c:pt>
                <c:pt idx="2498">
                  <c:v>3.4694416799999988</c:v>
                </c:pt>
                <c:pt idx="2499">
                  <c:v>3.4708305599999982</c:v>
                </c:pt>
                <c:pt idx="2500">
                  <c:v>3.4722194399999875</c:v>
                </c:pt>
                <c:pt idx="2501">
                  <c:v>3.4736083199999968</c:v>
                </c:pt>
                <c:pt idx="2502">
                  <c:v>3.4749971999999989</c:v>
                </c:pt>
                <c:pt idx="2503">
                  <c:v>3.4763860799999993</c:v>
                </c:pt>
                <c:pt idx="2504">
                  <c:v>3.4777749599999996</c:v>
                </c:pt>
                <c:pt idx="2505">
                  <c:v>3.47916384</c:v>
                </c:pt>
                <c:pt idx="2506">
                  <c:v>3.4805553599999985</c:v>
                </c:pt>
                <c:pt idx="2507">
                  <c:v>3.4819499999999977</c:v>
                </c:pt>
                <c:pt idx="2508">
                  <c:v>3.4833276000000075</c:v>
                </c:pt>
                <c:pt idx="2509">
                  <c:v>3.4847164799999981</c:v>
                </c:pt>
                <c:pt idx="2510">
                  <c:v>3.486105359999998</c:v>
                </c:pt>
                <c:pt idx="2511">
                  <c:v>3.4874944800000005</c:v>
                </c:pt>
                <c:pt idx="2512">
                  <c:v>3.4888833600000009</c:v>
                </c:pt>
                <c:pt idx="2513">
                  <c:v>3.4902722399999977</c:v>
                </c:pt>
                <c:pt idx="2514">
                  <c:v>3.4916611199999967</c:v>
                </c:pt>
                <c:pt idx="2515">
                  <c:v>3.4930499999999967</c:v>
                </c:pt>
                <c:pt idx="2516">
                  <c:v>3.4944388799999988</c:v>
                </c:pt>
                <c:pt idx="2517">
                  <c:v>3.4958277599999992</c:v>
                </c:pt>
                <c:pt idx="2518">
                  <c:v>3.4972192800000013</c:v>
                </c:pt>
                <c:pt idx="2519">
                  <c:v>3.4986081599999967</c:v>
                </c:pt>
                <c:pt idx="2520">
                  <c:v>3.4999999199999987</c:v>
                </c:pt>
                <c:pt idx="2521">
                  <c:v>3.5013887999999991</c:v>
                </c:pt>
                <c:pt idx="2522">
                  <c:v>3.5027776799999994</c:v>
                </c:pt>
                <c:pt idx="2523">
                  <c:v>3.5041694400000001</c:v>
                </c:pt>
                <c:pt idx="2524">
                  <c:v>3.5055583199999987</c:v>
                </c:pt>
                <c:pt idx="2525">
                  <c:v>3.5069472000000008</c:v>
                </c:pt>
                <c:pt idx="2526">
                  <c:v>3.5083360800000012</c:v>
                </c:pt>
                <c:pt idx="2527">
                  <c:v>3.5097249600000016</c:v>
                </c:pt>
                <c:pt idx="2528">
                  <c:v>3.5111138400000019</c:v>
                </c:pt>
                <c:pt idx="2529">
                  <c:v>3.5125053599999969</c:v>
                </c:pt>
                <c:pt idx="2530">
                  <c:v>3.5138832000000004</c:v>
                </c:pt>
                <c:pt idx="2531">
                  <c:v>3.5152749599999997</c:v>
                </c:pt>
                <c:pt idx="2532">
                  <c:v>3.516666479999992</c:v>
                </c:pt>
                <c:pt idx="2533">
                  <c:v>3.5180553599999977</c:v>
                </c:pt>
                <c:pt idx="2534">
                  <c:v>3.5194444799999967</c:v>
                </c:pt>
                <c:pt idx="2535">
                  <c:v>3.5208333600000032</c:v>
                </c:pt>
                <c:pt idx="2536">
                  <c:v>3.5222222399999987</c:v>
                </c:pt>
                <c:pt idx="2537">
                  <c:v>3.52361112</c:v>
                </c:pt>
                <c:pt idx="2538">
                  <c:v>3.5250000000000004</c:v>
                </c:pt>
                <c:pt idx="2539">
                  <c:v>3.5263888800000007</c:v>
                </c:pt>
                <c:pt idx="2540">
                  <c:v>3.5277777600000109</c:v>
                </c:pt>
                <c:pt idx="2541">
                  <c:v>3.5291692799999996</c:v>
                </c:pt>
                <c:pt idx="2542">
                  <c:v>3.5305610400000011</c:v>
                </c:pt>
                <c:pt idx="2543">
                  <c:v>3.5319499199999935</c:v>
                </c:pt>
                <c:pt idx="2544">
                  <c:v>3.533338800000001</c:v>
                </c:pt>
                <c:pt idx="2545">
                  <c:v>3.5347221599999994</c:v>
                </c:pt>
                <c:pt idx="2546">
                  <c:v>3.5361081599999977</c:v>
                </c:pt>
                <c:pt idx="2547">
                  <c:v>3.5374970399999999</c:v>
                </c:pt>
                <c:pt idx="2548">
                  <c:v>3.5388859199999967</c:v>
                </c:pt>
                <c:pt idx="2549">
                  <c:v>3.5402750400000031</c:v>
                </c:pt>
                <c:pt idx="2550">
                  <c:v>3.5416665599999981</c:v>
                </c:pt>
                <c:pt idx="2551">
                  <c:v>3.5430583199999983</c:v>
                </c:pt>
                <c:pt idx="2552">
                  <c:v>3.5444471999999987</c:v>
                </c:pt>
                <c:pt idx="2553">
                  <c:v>3.5458387200000008</c:v>
                </c:pt>
                <c:pt idx="2554">
                  <c:v>3.5472276000000011</c:v>
                </c:pt>
                <c:pt idx="2555">
                  <c:v>3.548616479999998</c:v>
                </c:pt>
                <c:pt idx="2556">
                  <c:v>3.5500053599999983</c:v>
                </c:pt>
                <c:pt idx="2557">
                  <c:v>3.5513750399999977</c:v>
                </c:pt>
                <c:pt idx="2558">
                  <c:v>3.5527749599999989</c:v>
                </c:pt>
                <c:pt idx="2559">
                  <c:v>3.5541638399999993</c:v>
                </c:pt>
                <c:pt idx="2560">
                  <c:v>3.5555527199999997</c:v>
                </c:pt>
                <c:pt idx="2561">
                  <c:v>3.5569415999999987</c:v>
                </c:pt>
                <c:pt idx="2562">
                  <c:v>3.5583304800000004</c:v>
                </c:pt>
                <c:pt idx="2563">
                  <c:v>3.5597193600000008</c:v>
                </c:pt>
                <c:pt idx="2564">
                  <c:v>3.5611111199999992</c:v>
                </c:pt>
                <c:pt idx="2565">
                  <c:v>3.5624999999999978</c:v>
                </c:pt>
                <c:pt idx="2566">
                  <c:v>3.5638859999999983</c:v>
                </c:pt>
                <c:pt idx="2567">
                  <c:v>3.5652748799999991</c:v>
                </c:pt>
                <c:pt idx="2568">
                  <c:v>3.5666666399999967</c:v>
                </c:pt>
                <c:pt idx="2569">
                  <c:v>3.5680555199999997</c:v>
                </c:pt>
                <c:pt idx="2570">
                  <c:v>3.5694443999999987</c:v>
                </c:pt>
                <c:pt idx="2571">
                  <c:v>3.5708303999999997</c:v>
                </c:pt>
                <c:pt idx="2572">
                  <c:v>3.572219279999997</c:v>
                </c:pt>
                <c:pt idx="2573">
                  <c:v>3.5736081599999974</c:v>
                </c:pt>
                <c:pt idx="2574">
                  <c:v>3.5749970399999982</c:v>
                </c:pt>
                <c:pt idx="2575">
                  <c:v>3.5763859199999977</c:v>
                </c:pt>
                <c:pt idx="2576">
                  <c:v>3.577775039999997</c:v>
                </c:pt>
                <c:pt idx="2577">
                  <c:v>3.5791639199999974</c:v>
                </c:pt>
                <c:pt idx="2578">
                  <c:v>3.5805527999999982</c:v>
                </c:pt>
                <c:pt idx="2579">
                  <c:v>3.5819416799999981</c:v>
                </c:pt>
                <c:pt idx="2580">
                  <c:v>3.58333056000001</c:v>
                </c:pt>
                <c:pt idx="2581">
                  <c:v>3.5847220800000006</c:v>
                </c:pt>
                <c:pt idx="2582">
                  <c:v>3.586110960000001</c:v>
                </c:pt>
                <c:pt idx="2583">
                  <c:v>3.5874998399999982</c:v>
                </c:pt>
                <c:pt idx="2584">
                  <c:v>3.5888916000000042</c:v>
                </c:pt>
                <c:pt idx="2585">
                  <c:v>3.5902804800000023</c:v>
                </c:pt>
                <c:pt idx="2586">
                  <c:v>3.5916722399999967</c:v>
                </c:pt>
                <c:pt idx="2587">
                  <c:v>3.5930611199999998</c:v>
                </c:pt>
                <c:pt idx="2588">
                  <c:v>3.5944387199999976</c:v>
                </c:pt>
                <c:pt idx="2589">
                  <c:v>3.595827599999998</c:v>
                </c:pt>
                <c:pt idx="2590">
                  <c:v>3.5972193599999986</c:v>
                </c:pt>
                <c:pt idx="2591">
                  <c:v>3.5986082399999977</c:v>
                </c:pt>
                <c:pt idx="2592">
                  <c:v>3.5999971199999994</c:v>
                </c:pt>
                <c:pt idx="2593">
                  <c:v>3.6013859999999998</c:v>
                </c:pt>
                <c:pt idx="2594">
                  <c:v>3.6027748800000001</c:v>
                </c:pt>
                <c:pt idx="2595">
                  <c:v>3.604163760000008</c:v>
                </c:pt>
                <c:pt idx="2596">
                  <c:v>3.6055526400000009</c:v>
                </c:pt>
                <c:pt idx="2597">
                  <c:v>3.6069415199999981</c:v>
                </c:pt>
                <c:pt idx="2598">
                  <c:v>3.6083332800000094</c:v>
                </c:pt>
                <c:pt idx="2599">
                  <c:v>3.6097221600000022</c:v>
                </c:pt>
                <c:pt idx="2600">
                  <c:v>3.6111110400000093</c:v>
                </c:pt>
                <c:pt idx="2601">
                  <c:v>3.6124999199999968</c:v>
                </c:pt>
                <c:pt idx="2602">
                  <c:v>3.6138916800000001</c:v>
                </c:pt>
                <c:pt idx="2603">
                  <c:v>3.6152805600000004</c:v>
                </c:pt>
                <c:pt idx="2604">
                  <c:v>3.6166694399999892</c:v>
                </c:pt>
                <c:pt idx="2605">
                  <c:v>3.6180583199999967</c:v>
                </c:pt>
                <c:pt idx="2606">
                  <c:v>3.6194471999999913</c:v>
                </c:pt>
                <c:pt idx="2607">
                  <c:v>3.6208360799999992</c:v>
                </c:pt>
                <c:pt idx="2608">
                  <c:v>3.6222276000000004</c:v>
                </c:pt>
                <c:pt idx="2609">
                  <c:v>3.6236164800000008</c:v>
                </c:pt>
                <c:pt idx="2610">
                  <c:v>3.6250053600000007</c:v>
                </c:pt>
                <c:pt idx="2611">
                  <c:v>3.6263944800000001</c:v>
                </c:pt>
                <c:pt idx="2612">
                  <c:v>3.6277804800000002</c:v>
                </c:pt>
                <c:pt idx="2613">
                  <c:v>3.6291693599999992</c:v>
                </c:pt>
                <c:pt idx="2614">
                  <c:v>3.6305582399999974</c:v>
                </c:pt>
                <c:pt idx="2615">
                  <c:v>3.6319471199999978</c:v>
                </c:pt>
                <c:pt idx="2616">
                  <c:v>3.6333276000000012</c:v>
                </c:pt>
                <c:pt idx="2617">
                  <c:v>3.6347164799999998</c:v>
                </c:pt>
                <c:pt idx="2618">
                  <c:v>3.6361053599999997</c:v>
                </c:pt>
                <c:pt idx="2619">
                  <c:v>3.6374944799999991</c:v>
                </c:pt>
                <c:pt idx="2620">
                  <c:v>3.6388833599999995</c:v>
                </c:pt>
                <c:pt idx="2621">
                  <c:v>3.6402722399999998</c:v>
                </c:pt>
                <c:pt idx="2622">
                  <c:v>3.6416611199999998</c:v>
                </c:pt>
                <c:pt idx="2623">
                  <c:v>3.6430526399999987</c:v>
                </c:pt>
                <c:pt idx="2624">
                  <c:v>3.6444388800000009</c:v>
                </c:pt>
                <c:pt idx="2625">
                  <c:v>3.645827760000008</c:v>
                </c:pt>
                <c:pt idx="2626">
                  <c:v>3.6472166400000052</c:v>
                </c:pt>
                <c:pt idx="2627">
                  <c:v>3.6486081599999998</c:v>
                </c:pt>
                <c:pt idx="2628">
                  <c:v>3.649997040000009</c:v>
                </c:pt>
                <c:pt idx="2629">
                  <c:v>3.6513859199999987</c:v>
                </c:pt>
                <c:pt idx="2630">
                  <c:v>3.6527750399999968</c:v>
                </c:pt>
                <c:pt idx="2631">
                  <c:v>3.6541639199999998</c:v>
                </c:pt>
                <c:pt idx="2632">
                  <c:v>3.6555554399999917</c:v>
                </c:pt>
                <c:pt idx="2633">
                  <c:v>3.6569443199999987</c:v>
                </c:pt>
                <c:pt idx="2634">
                  <c:v>3.6583387200000015</c:v>
                </c:pt>
                <c:pt idx="2635">
                  <c:v>3.6597165600000015</c:v>
                </c:pt>
                <c:pt idx="2636">
                  <c:v>3.6611054400000018</c:v>
                </c:pt>
                <c:pt idx="2637">
                  <c:v>3.6624943199999986</c:v>
                </c:pt>
                <c:pt idx="2638">
                  <c:v>3.663883199999999</c:v>
                </c:pt>
                <c:pt idx="2639">
                  <c:v>3.6652720799999994</c:v>
                </c:pt>
                <c:pt idx="2640">
                  <c:v>3.6666609599999997</c:v>
                </c:pt>
                <c:pt idx="2641">
                  <c:v>3.6680498400000001</c:v>
                </c:pt>
                <c:pt idx="2642">
                  <c:v>3.6694387200000005</c:v>
                </c:pt>
                <c:pt idx="2643">
                  <c:v>3.6708276000000009</c:v>
                </c:pt>
                <c:pt idx="2644">
                  <c:v>3.6722193599999979</c:v>
                </c:pt>
                <c:pt idx="2645">
                  <c:v>3.6736082399999983</c:v>
                </c:pt>
                <c:pt idx="2646">
                  <c:v>3.6749971199999991</c:v>
                </c:pt>
                <c:pt idx="2647">
                  <c:v>3.6763888799999993</c:v>
                </c:pt>
                <c:pt idx="2648">
                  <c:v>3.6777777600000086</c:v>
                </c:pt>
                <c:pt idx="2649">
                  <c:v>3.67916664</c:v>
                </c:pt>
                <c:pt idx="2650">
                  <c:v>3.6805555200000004</c:v>
                </c:pt>
                <c:pt idx="2651">
                  <c:v>3.6819444000000008</c:v>
                </c:pt>
                <c:pt idx="2652">
                  <c:v>3.6833332800000096</c:v>
                </c:pt>
                <c:pt idx="2653">
                  <c:v>3.6847221600000002</c:v>
                </c:pt>
                <c:pt idx="2654">
                  <c:v>3.6861110399999992</c:v>
                </c:pt>
                <c:pt idx="2655">
                  <c:v>3.6874999199999992</c:v>
                </c:pt>
                <c:pt idx="2656">
                  <c:v>3.6888887999999991</c:v>
                </c:pt>
                <c:pt idx="2657">
                  <c:v>3.6902776799999994</c:v>
                </c:pt>
                <c:pt idx="2658">
                  <c:v>3.6916665599999998</c:v>
                </c:pt>
                <c:pt idx="2659">
                  <c:v>3.6930583199999987</c:v>
                </c:pt>
                <c:pt idx="2660">
                  <c:v>3.6944472000000008</c:v>
                </c:pt>
                <c:pt idx="2661">
                  <c:v>3.6958360800000007</c:v>
                </c:pt>
                <c:pt idx="2662">
                  <c:v>3.6972139199999976</c:v>
                </c:pt>
                <c:pt idx="2663">
                  <c:v>3.6986109600000017</c:v>
                </c:pt>
                <c:pt idx="2664">
                  <c:v>3.6999998400000051</c:v>
                </c:pt>
                <c:pt idx="2665">
                  <c:v>3.7013916000000062</c:v>
                </c:pt>
                <c:pt idx="2666">
                  <c:v>3.7027804799999995</c:v>
                </c:pt>
                <c:pt idx="2667">
                  <c:v>3.7041693600000012</c:v>
                </c:pt>
                <c:pt idx="2668">
                  <c:v>3.7055582400000002</c:v>
                </c:pt>
                <c:pt idx="2669">
                  <c:v>3.7069499999999973</c:v>
                </c:pt>
                <c:pt idx="2670">
                  <c:v>3.7083333600000117</c:v>
                </c:pt>
                <c:pt idx="2671">
                  <c:v>3.7097222399999996</c:v>
                </c:pt>
                <c:pt idx="2672">
                  <c:v>3.71111112</c:v>
                </c:pt>
                <c:pt idx="2673">
                  <c:v>3.7125000000000004</c:v>
                </c:pt>
                <c:pt idx="2674">
                  <c:v>3.7138888800000007</c:v>
                </c:pt>
                <c:pt idx="2675">
                  <c:v>3.7152777600000011</c:v>
                </c:pt>
                <c:pt idx="2676">
                  <c:v>3.7166666399999939</c:v>
                </c:pt>
                <c:pt idx="2677">
                  <c:v>3.7180555199999987</c:v>
                </c:pt>
                <c:pt idx="2678">
                  <c:v>3.7194470399999968</c:v>
                </c:pt>
                <c:pt idx="2679">
                  <c:v>3.7208359199999972</c:v>
                </c:pt>
                <c:pt idx="2680">
                  <c:v>3.7222250399999997</c:v>
                </c:pt>
                <c:pt idx="2681">
                  <c:v>3.72361392</c:v>
                </c:pt>
                <c:pt idx="2682">
                  <c:v>3.7250027999999982</c:v>
                </c:pt>
                <c:pt idx="2683">
                  <c:v>3.7263943200000011</c:v>
                </c:pt>
                <c:pt idx="2684">
                  <c:v>3.7277832000000086</c:v>
                </c:pt>
                <c:pt idx="2685">
                  <c:v>3.7291720800000001</c:v>
                </c:pt>
                <c:pt idx="2686">
                  <c:v>3.73056096</c:v>
                </c:pt>
                <c:pt idx="2687">
                  <c:v>3.7319498400000004</c:v>
                </c:pt>
                <c:pt idx="2688">
                  <c:v>3.7333387200000012</c:v>
                </c:pt>
                <c:pt idx="2689">
                  <c:v>3.7347276000000011</c:v>
                </c:pt>
                <c:pt idx="2690">
                  <c:v>3.736116479999998</c:v>
                </c:pt>
                <c:pt idx="2691">
                  <c:v>3.7375053599999992</c:v>
                </c:pt>
                <c:pt idx="2692">
                  <c:v>3.7388944800000008</c:v>
                </c:pt>
                <c:pt idx="2693">
                  <c:v>3.7402833600000012</c:v>
                </c:pt>
                <c:pt idx="2694">
                  <c:v>3.7416638399999993</c:v>
                </c:pt>
                <c:pt idx="2695">
                  <c:v>3.7430527200000001</c:v>
                </c:pt>
                <c:pt idx="2696">
                  <c:v>3.7444416</c:v>
                </c:pt>
                <c:pt idx="2697">
                  <c:v>3.7458304800000004</c:v>
                </c:pt>
                <c:pt idx="2698">
                  <c:v>3.747222240000005</c:v>
                </c:pt>
                <c:pt idx="2699">
                  <c:v>3.7486082399999976</c:v>
                </c:pt>
                <c:pt idx="2700">
                  <c:v>3.7499971200000002</c:v>
                </c:pt>
                <c:pt idx="2701">
                  <c:v>3.7513859999999983</c:v>
                </c:pt>
                <c:pt idx="2702">
                  <c:v>3.7527748799999991</c:v>
                </c:pt>
                <c:pt idx="2703">
                  <c:v>3.7541637600000057</c:v>
                </c:pt>
                <c:pt idx="2704">
                  <c:v>3.7555555199999997</c:v>
                </c:pt>
                <c:pt idx="2705">
                  <c:v>3.7569443999999987</c:v>
                </c:pt>
                <c:pt idx="2706">
                  <c:v>3.7583359199999986</c:v>
                </c:pt>
                <c:pt idx="2707">
                  <c:v>3.7597250400000011</c:v>
                </c:pt>
                <c:pt idx="2708">
                  <c:v>3.7611139199999992</c:v>
                </c:pt>
                <c:pt idx="2709">
                  <c:v>3.7625027999999991</c:v>
                </c:pt>
                <c:pt idx="2710">
                  <c:v>3.7638916800000053</c:v>
                </c:pt>
                <c:pt idx="2711">
                  <c:v>3.7652805600000012</c:v>
                </c:pt>
                <c:pt idx="2712">
                  <c:v>3.7666720799999998</c:v>
                </c:pt>
                <c:pt idx="2713">
                  <c:v>3.7680527999999982</c:v>
                </c:pt>
                <c:pt idx="2714">
                  <c:v>3.7694416799999981</c:v>
                </c:pt>
                <c:pt idx="2715">
                  <c:v>3.7708332000000002</c:v>
                </c:pt>
                <c:pt idx="2716">
                  <c:v>3.7722220799999997</c:v>
                </c:pt>
                <c:pt idx="2717">
                  <c:v>3.773610960000001</c:v>
                </c:pt>
                <c:pt idx="2718">
                  <c:v>3.7749998399999982</c:v>
                </c:pt>
                <c:pt idx="2719">
                  <c:v>3.7763887199999981</c:v>
                </c:pt>
                <c:pt idx="2720">
                  <c:v>3.7777776000000012</c:v>
                </c:pt>
                <c:pt idx="2721">
                  <c:v>3.7791664799999989</c:v>
                </c:pt>
                <c:pt idx="2722">
                  <c:v>3.7805582399999995</c:v>
                </c:pt>
                <c:pt idx="2723">
                  <c:v>3.7819471199999999</c:v>
                </c:pt>
                <c:pt idx="2724">
                  <c:v>3.7833360000000118</c:v>
                </c:pt>
                <c:pt idx="2725">
                  <c:v>3.78472488000001</c:v>
                </c:pt>
                <c:pt idx="2726">
                  <c:v>3.7861137600000094</c:v>
                </c:pt>
                <c:pt idx="2727">
                  <c:v>3.7875026400000089</c:v>
                </c:pt>
                <c:pt idx="2728">
                  <c:v>3.7888915200000084</c:v>
                </c:pt>
                <c:pt idx="2729">
                  <c:v>3.7902832800000001</c:v>
                </c:pt>
                <c:pt idx="2730">
                  <c:v>3.7916637600000005</c:v>
                </c:pt>
                <c:pt idx="2731">
                  <c:v>3.7930526400000009</c:v>
                </c:pt>
                <c:pt idx="2732">
                  <c:v>3.7944415199999981</c:v>
                </c:pt>
                <c:pt idx="2733">
                  <c:v>3.7958303999999981</c:v>
                </c:pt>
                <c:pt idx="2734">
                  <c:v>3.7972192800000002</c:v>
                </c:pt>
                <c:pt idx="2735">
                  <c:v>3.7986081599999988</c:v>
                </c:pt>
                <c:pt idx="2736">
                  <c:v>3.7999999199999994</c:v>
                </c:pt>
                <c:pt idx="2737">
                  <c:v>3.8013887999999998</c:v>
                </c:pt>
                <c:pt idx="2738">
                  <c:v>3.8027805600000004</c:v>
                </c:pt>
                <c:pt idx="2739">
                  <c:v>3.8041694400000008</c:v>
                </c:pt>
                <c:pt idx="2740">
                  <c:v>3.8055583199999967</c:v>
                </c:pt>
                <c:pt idx="2741">
                  <c:v>3.8069416799999987</c:v>
                </c:pt>
                <c:pt idx="2742">
                  <c:v>3.8083360799999992</c:v>
                </c:pt>
                <c:pt idx="2743">
                  <c:v>3.8097249599999992</c:v>
                </c:pt>
                <c:pt idx="2744">
                  <c:v>3.811105439999992</c:v>
                </c:pt>
                <c:pt idx="2745">
                  <c:v>3.8124943199999977</c:v>
                </c:pt>
                <c:pt idx="2746">
                  <c:v>3.8138831999999967</c:v>
                </c:pt>
                <c:pt idx="2747">
                  <c:v>3.8152720799999913</c:v>
                </c:pt>
                <c:pt idx="2748">
                  <c:v>3.8166638399999928</c:v>
                </c:pt>
                <c:pt idx="2749">
                  <c:v>3.8180527199999967</c:v>
                </c:pt>
                <c:pt idx="2750">
                  <c:v>3.8194387199999977</c:v>
                </c:pt>
                <c:pt idx="2751">
                  <c:v>3.8208304799999997</c:v>
                </c:pt>
                <c:pt idx="2752">
                  <c:v>3.8222193599999987</c:v>
                </c:pt>
                <c:pt idx="2753">
                  <c:v>3.8236053599999997</c:v>
                </c:pt>
                <c:pt idx="2754">
                  <c:v>3.8249944799999991</c:v>
                </c:pt>
                <c:pt idx="2755">
                  <c:v>3.8263833599999995</c:v>
                </c:pt>
                <c:pt idx="2756">
                  <c:v>3.8277722399999998</c:v>
                </c:pt>
                <c:pt idx="2757">
                  <c:v>3.8291637600000019</c:v>
                </c:pt>
                <c:pt idx="2758">
                  <c:v>3.8305555199999977</c:v>
                </c:pt>
                <c:pt idx="2759">
                  <c:v>3.8319443999999967</c:v>
                </c:pt>
                <c:pt idx="2760">
                  <c:v>3.8333332800000002</c:v>
                </c:pt>
                <c:pt idx="2761">
                  <c:v>3.8347221599999997</c:v>
                </c:pt>
                <c:pt idx="2762">
                  <c:v>3.8361110399999969</c:v>
                </c:pt>
                <c:pt idx="2763">
                  <c:v>3.8374999199999973</c:v>
                </c:pt>
                <c:pt idx="2764">
                  <c:v>3.8388916799999997</c:v>
                </c:pt>
                <c:pt idx="2765">
                  <c:v>3.8402832</c:v>
                </c:pt>
                <c:pt idx="2766">
                  <c:v>3.84166104</c:v>
                </c:pt>
                <c:pt idx="2767">
                  <c:v>3.8430499199999977</c:v>
                </c:pt>
                <c:pt idx="2768">
                  <c:v>3.8444388000000007</c:v>
                </c:pt>
                <c:pt idx="2769">
                  <c:v>3.8458276799999997</c:v>
                </c:pt>
                <c:pt idx="2770">
                  <c:v>3.8472165600000015</c:v>
                </c:pt>
                <c:pt idx="2771">
                  <c:v>3.8486054399999943</c:v>
                </c:pt>
                <c:pt idx="2772">
                  <c:v>3.8499943199999986</c:v>
                </c:pt>
                <c:pt idx="2773">
                  <c:v>3.8513831999999977</c:v>
                </c:pt>
                <c:pt idx="2774">
                  <c:v>3.8527720799999967</c:v>
                </c:pt>
                <c:pt idx="2775">
                  <c:v>3.8541609599999997</c:v>
                </c:pt>
                <c:pt idx="2776">
                  <c:v>3.8555498399999926</c:v>
                </c:pt>
                <c:pt idx="2777">
                  <c:v>3.8569387199999987</c:v>
                </c:pt>
                <c:pt idx="2778">
                  <c:v>3.8583276000000009</c:v>
                </c:pt>
                <c:pt idx="2779">
                  <c:v>3.8597193599999979</c:v>
                </c:pt>
                <c:pt idx="2780">
                  <c:v>3.8611111199999986</c:v>
                </c:pt>
                <c:pt idx="2781">
                  <c:v>3.8624999999999967</c:v>
                </c:pt>
                <c:pt idx="2782">
                  <c:v>3.8638888799999993</c:v>
                </c:pt>
                <c:pt idx="2783">
                  <c:v>3.8652777600000001</c:v>
                </c:pt>
                <c:pt idx="2784">
                  <c:v>3.8666666399999925</c:v>
                </c:pt>
                <c:pt idx="2785">
                  <c:v>3.8680555199999977</c:v>
                </c:pt>
                <c:pt idx="2786">
                  <c:v>3.8694443999999977</c:v>
                </c:pt>
                <c:pt idx="2787">
                  <c:v>3.8708332799999976</c:v>
                </c:pt>
                <c:pt idx="2788">
                  <c:v>3.8722221599999913</c:v>
                </c:pt>
                <c:pt idx="2789">
                  <c:v>3.8736110399999983</c:v>
                </c:pt>
                <c:pt idx="2790">
                  <c:v>3.8749999199999987</c:v>
                </c:pt>
                <c:pt idx="2791">
                  <c:v>3.8763887999999977</c:v>
                </c:pt>
                <c:pt idx="2792">
                  <c:v>3.8777776799999994</c:v>
                </c:pt>
                <c:pt idx="2793">
                  <c:v>3.8791665599999998</c:v>
                </c:pt>
                <c:pt idx="2794">
                  <c:v>3.8805554399999935</c:v>
                </c:pt>
                <c:pt idx="2795">
                  <c:v>3.8819472000000008</c:v>
                </c:pt>
                <c:pt idx="2796">
                  <c:v>3.8833360800000012</c:v>
                </c:pt>
                <c:pt idx="2797">
                  <c:v>3.8847249600000016</c:v>
                </c:pt>
                <c:pt idx="2798">
                  <c:v>3.8861138400000019</c:v>
                </c:pt>
                <c:pt idx="2799">
                  <c:v>3.8875027199999992</c:v>
                </c:pt>
                <c:pt idx="2800">
                  <c:v>3.8888915999999991</c:v>
                </c:pt>
                <c:pt idx="2801">
                  <c:v>3.8902804799999977</c:v>
                </c:pt>
                <c:pt idx="2802">
                  <c:v>3.8916722399999926</c:v>
                </c:pt>
                <c:pt idx="2803">
                  <c:v>3.8930611199999969</c:v>
                </c:pt>
                <c:pt idx="2804">
                  <c:v>3.894449999999988</c:v>
                </c:pt>
                <c:pt idx="2805">
                  <c:v>3.8958388799999977</c:v>
                </c:pt>
                <c:pt idx="2806">
                  <c:v>3.8972277600000012</c:v>
                </c:pt>
                <c:pt idx="2807">
                  <c:v>3.8986166399999918</c:v>
                </c:pt>
                <c:pt idx="2808">
                  <c:v>3.9000055199999988</c:v>
                </c:pt>
                <c:pt idx="2809">
                  <c:v>3.9013943999999992</c:v>
                </c:pt>
                <c:pt idx="2810">
                  <c:v>3.9027748800000008</c:v>
                </c:pt>
                <c:pt idx="2811">
                  <c:v>3.9041666400000015</c:v>
                </c:pt>
                <c:pt idx="2812">
                  <c:v>3.9055610400000011</c:v>
                </c:pt>
                <c:pt idx="2813">
                  <c:v>3.9069499199999935</c:v>
                </c:pt>
                <c:pt idx="2814">
                  <c:v>3.908338800000001</c:v>
                </c:pt>
                <c:pt idx="2815">
                  <c:v>3.9097276800000014</c:v>
                </c:pt>
                <c:pt idx="2816">
                  <c:v>3.9111055199999978</c:v>
                </c:pt>
                <c:pt idx="2817">
                  <c:v>3.9124943999999977</c:v>
                </c:pt>
                <c:pt idx="2818">
                  <c:v>3.9138832799999985</c:v>
                </c:pt>
                <c:pt idx="2819">
                  <c:v>3.9152721599999967</c:v>
                </c:pt>
                <c:pt idx="2820">
                  <c:v>3.9166610399999926</c:v>
                </c:pt>
                <c:pt idx="2821">
                  <c:v>3.9180499199999921</c:v>
                </c:pt>
                <c:pt idx="2822">
                  <c:v>3.9194387999999987</c:v>
                </c:pt>
                <c:pt idx="2823">
                  <c:v>3.9208276800000004</c:v>
                </c:pt>
                <c:pt idx="2824">
                  <c:v>3.9222194399999935</c:v>
                </c:pt>
                <c:pt idx="2825">
                  <c:v>3.9236083199999987</c:v>
                </c:pt>
                <c:pt idx="2826">
                  <c:v>3.9249972000000084</c:v>
                </c:pt>
                <c:pt idx="2827">
                  <c:v>3.9263860799999986</c:v>
                </c:pt>
                <c:pt idx="2828">
                  <c:v>3.9277749600000011</c:v>
                </c:pt>
                <c:pt idx="2829">
                  <c:v>3.9291638399999993</c:v>
                </c:pt>
                <c:pt idx="2830">
                  <c:v>3.9305527199999997</c:v>
                </c:pt>
                <c:pt idx="2831">
                  <c:v>3.9319415999999987</c:v>
                </c:pt>
                <c:pt idx="2832">
                  <c:v>3.9333304800000004</c:v>
                </c:pt>
                <c:pt idx="2833">
                  <c:v>3.9347193600000008</c:v>
                </c:pt>
                <c:pt idx="2834">
                  <c:v>3.9361166399999967</c:v>
                </c:pt>
                <c:pt idx="2835">
                  <c:v>3.9375026399999977</c:v>
                </c:pt>
                <c:pt idx="2836">
                  <c:v>3.9388943999999997</c:v>
                </c:pt>
                <c:pt idx="2837">
                  <c:v>3.9402832800000009</c:v>
                </c:pt>
                <c:pt idx="2838">
                  <c:v>3.9416721599999978</c:v>
                </c:pt>
                <c:pt idx="2839">
                  <c:v>3.9430500000000013</c:v>
                </c:pt>
                <c:pt idx="2840">
                  <c:v>3.9444388800000008</c:v>
                </c:pt>
                <c:pt idx="2841">
                  <c:v>3.9458303999999997</c:v>
                </c:pt>
                <c:pt idx="2842">
                  <c:v>3.9472192799999992</c:v>
                </c:pt>
                <c:pt idx="2843">
                  <c:v>3.9486081599999974</c:v>
                </c:pt>
                <c:pt idx="2844">
                  <c:v>3.9499970399999982</c:v>
                </c:pt>
                <c:pt idx="2845">
                  <c:v>3.9513859199999977</c:v>
                </c:pt>
                <c:pt idx="2846">
                  <c:v>3.952775039999989</c:v>
                </c:pt>
                <c:pt idx="2847">
                  <c:v>3.9541639199999974</c:v>
                </c:pt>
                <c:pt idx="2848">
                  <c:v>3.9555527999999978</c:v>
                </c:pt>
                <c:pt idx="2849">
                  <c:v>3.9569416799999977</c:v>
                </c:pt>
                <c:pt idx="2850">
                  <c:v>3.9583305600000012</c:v>
                </c:pt>
                <c:pt idx="2851">
                  <c:v>3.9597194399999927</c:v>
                </c:pt>
                <c:pt idx="2852">
                  <c:v>3.9611083199999988</c:v>
                </c:pt>
                <c:pt idx="2853">
                  <c:v>3.9624971999999987</c:v>
                </c:pt>
                <c:pt idx="2854">
                  <c:v>3.96388608</c:v>
                </c:pt>
                <c:pt idx="2855">
                  <c:v>3.9652749600000003</c:v>
                </c:pt>
                <c:pt idx="2856">
                  <c:v>3.9666638400000007</c:v>
                </c:pt>
                <c:pt idx="2857">
                  <c:v>3.9680553599999993</c:v>
                </c:pt>
                <c:pt idx="2858">
                  <c:v>3.9694444799999977</c:v>
                </c:pt>
                <c:pt idx="2859">
                  <c:v>3.9708360000000003</c:v>
                </c:pt>
                <c:pt idx="2860">
                  <c:v>3.9722248799999997</c:v>
                </c:pt>
                <c:pt idx="2861">
                  <c:v>3.973613760000001</c:v>
                </c:pt>
                <c:pt idx="2862">
                  <c:v>3.9750026399999938</c:v>
                </c:pt>
                <c:pt idx="2863">
                  <c:v>3.9763915200000017</c:v>
                </c:pt>
                <c:pt idx="2864">
                  <c:v>3.9777803999999986</c:v>
                </c:pt>
                <c:pt idx="2865">
                  <c:v>3.9791611199999988</c:v>
                </c:pt>
                <c:pt idx="2866">
                  <c:v>3.9805499999999987</c:v>
                </c:pt>
                <c:pt idx="2867">
                  <c:v>3.9819415199999981</c:v>
                </c:pt>
                <c:pt idx="2868">
                  <c:v>3.9833304000000012</c:v>
                </c:pt>
                <c:pt idx="2869">
                  <c:v>3.9847221600000022</c:v>
                </c:pt>
                <c:pt idx="2870">
                  <c:v>3.9861139199999993</c:v>
                </c:pt>
                <c:pt idx="2871">
                  <c:v>3.9875028000000001</c:v>
                </c:pt>
                <c:pt idx="2872">
                  <c:v>3.9888943199999982</c:v>
                </c:pt>
                <c:pt idx="2873">
                  <c:v>3.9902831999999977</c:v>
                </c:pt>
                <c:pt idx="2874">
                  <c:v>3.9916720799999967</c:v>
                </c:pt>
                <c:pt idx="2875">
                  <c:v>3.9930609599999993</c:v>
                </c:pt>
                <c:pt idx="2876">
                  <c:v>3.9944471999999913</c:v>
                </c:pt>
                <c:pt idx="2877">
                  <c:v>3.9958360799999983</c:v>
                </c:pt>
                <c:pt idx="2878">
                  <c:v>3.9972249599999992</c:v>
                </c:pt>
                <c:pt idx="2879">
                  <c:v>3.9986138399999978</c:v>
                </c:pt>
                <c:pt idx="2880">
                  <c:v>4.0000027199999995</c:v>
                </c:pt>
                <c:pt idx="2881">
                  <c:v>4.0013915999999998</c:v>
                </c:pt>
                <c:pt idx="2882">
                  <c:v>4.0027804799999807</c:v>
                </c:pt>
                <c:pt idx="2883">
                  <c:v>4.0041583199999833</c:v>
                </c:pt>
                <c:pt idx="2884">
                  <c:v>4.0055498399999845</c:v>
                </c:pt>
                <c:pt idx="2885">
                  <c:v>4.0069387199999955</c:v>
                </c:pt>
                <c:pt idx="2886">
                  <c:v>4.0083275999999985</c:v>
                </c:pt>
                <c:pt idx="2887">
                  <c:v>4.0097164799999945</c:v>
                </c:pt>
                <c:pt idx="2888">
                  <c:v>4.0111053599999842</c:v>
                </c:pt>
                <c:pt idx="2889">
                  <c:v>4.0124944799999787</c:v>
                </c:pt>
                <c:pt idx="2890">
                  <c:v>4.0138859999999852</c:v>
                </c:pt>
                <c:pt idx="2891">
                  <c:v>4.0152777599999965</c:v>
                </c:pt>
                <c:pt idx="2892">
                  <c:v>4.0166666399999986</c:v>
                </c:pt>
                <c:pt idx="2893">
                  <c:v>4.0180555199999768</c:v>
                </c:pt>
                <c:pt idx="2894">
                  <c:v>4.0194443999999985</c:v>
                </c:pt>
                <c:pt idx="2895">
                  <c:v>4.0208359199999784</c:v>
                </c:pt>
                <c:pt idx="2896">
                  <c:v>4.0222166399999804</c:v>
                </c:pt>
                <c:pt idx="2897">
                  <c:v>4.0236055199999861</c:v>
                </c:pt>
                <c:pt idx="2898">
                  <c:v>4.0249943999999784</c:v>
                </c:pt>
                <c:pt idx="2899">
                  <c:v>4.0263859199999832</c:v>
                </c:pt>
                <c:pt idx="2900">
                  <c:v>4.0277750399999777</c:v>
                </c:pt>
                <c:pt idx="2901">
                  <c:v>4.0291639200000002</c:v>
                </c:pt>
                <c:pt idx="2902">
                  <c:v>4.0305528000000006</c:v>
                </c:pt>
                <c:pt idx="2903">
                  <c:v>4.0319416800000134</c:v>
                </c:pt>
                <c:pt idx="2904">
                  <c:v>4.0333305599999845</c:v>
                </c:pt>
                <c:pt idx="2905">
                  <c:v>4.0347194399999955</c:v>
                </c:pt>
                <c:pt idx="2906">
                  <c:v>4.0361083199999985</c:v>
                </c:pt>
                <c:pt idx="2907">
                  <c:v>4.0374971999999989</c:v>
                </c:pt>
                <c:pt idx="2908">
                  <c:v>4.0388860799999815</c:v>
                </c:pt>
                <c:pt idx="2909">
                  <c:v>4.0402749599999854</c:v>
                </c:pt>
                <c:pt idx="2910">
                  <c:v>4.0416638400000124</c:v>
                </c:pt>
                <c:pt idx="2911">
                  <c:v>4.0430553599999834</c:v>
                </c:pt>
                <c:pt idx="2912">
                  <c:v>4.0444471199999965</c:v>
                </c:pt>
                <c:pt idx="2913">
                  <c:v>4.0458359999999853</c:v>
                </c:pt>
                <c:pt idx="2914">
                  <c:v>4.0472248799999777</c:v>
                </c:pt>
                <c:pt idx="2915">
                  <c:v>4.0486137600000003</c:v>
                </c:pt>
                <c:pt idx="2916">
                  <c:v>4.0500026400000007</c:v>
                </c:pt>
                <c:pt idx="2917">
                  <c:v>4.051391520000001</c:v>
                </c:pt>
                <c:pt idx="2918">
                  <c:v>4.0527804000000005</c:v>
                </c:pt>
                <c:pt idx="2919">
                  <c:v>4.0541692800000018</c:v>
                </c:pt>
                <c:pt idx="2920">
                  <c:v>4.0555581599999879</c:v>
                </c:pt>
                <c:pt idx="2921">
                  <c:v>4.0569470400000025</c:v>
                </c:pt>
                <c:pt idx="2922">
                  <c:v>4.0583387999999996</c:v>
                </c:pt>
                <c:pt idx="2923">
                  <c:v>4.0597276799999955</c:v>
                </c:pt>
                <c:pt idx="2924">
                  <c:v>4.0611081600000016</c:v>
                </c:pt>
                <c:pt idx="2925">
                  <c:v>4.0624999199999845</c:v>
                </c:pt>
                <c:pt idx="2926">
                  <c:v>4.0638887999999955</c:v>
                </c:pt>
                <c:pt idx="2927">
                  <c:v>4.0652805599999757</c:v>
                </c:pt>
                <c:pt idx="2928">
                  <c:v>4.0666694400000134</c:v>
                </c:pt>
                <c:pt idx="2929">
                  <c:v>4.0680583199999862</c:v>
                </c:pt>
                <c:pt idx="2930">
                  <c:v>4.0694472000000008</c:v>
                </c:pt>
                <c:pt idx="2931">
                  <c:v>4.0708360800000012</c:v>
                </c:pt>
                <c:pt idx="2932">
                  <c:v>4.0722249600000016</c:v>
                </c:pt>
                <c:pt idx="2933">
                  <c:v>4.0736138400000019</c:v>
                </c:pt>
                <c:pt idx="2934">
                  <c:v>4.0750027199999987</c:v>
                </c:pt>
                <c:pt idx="2935">
                  <c:v>4.0763915999999991</c:v>
                </c:pt>
                <c:pt idx="2936">
                  <c:v>4.0777804799999853</c:v>
                </c:pt>
                <c:pt idx="2937">
                  <c:v>4.0791693599999999</c:v>
                </c:pt>
                <c:pt idx="2938">
                  <c:v>4.0805611199999969</c:v>
                </c:pt>
                <c:pt idx="2939">
                  <c:v>4.0819387200000019</c:v>
                </c:pt>
                <c:pt idx="2940">
                  <c:v>4.0833304799999945</c:v>
                </c:pt>
                <c:pt idx="2941">
                  <c:v>4.0847193599999834</c:v>
                </c:pt>
                <c:pt idx="2942">
                  <c:v>4.0861082399999864</c:v>
                </c:pt>
                <c:pt idx="2943">
                  <c:v>4.0874971200000001</c:v>
                </c:pt>
                <c:pt idx="2944">
                  <c:v>4.0888860000000005</c:v>
                </c:pt>
                <c:pt idx="2945">
                  <c:v>4.0902748800000008</c:v>
                </c:pt>
                <c:pt idx="2946">
                  <c:v>4.0916666400000024</c:v>
                </c:pt>
                <c:pt idx="2947">
                  <c:v>4.0930555199999841</c:v>
                </c:pt>
                <c:pt idx="2948">
                  <c:v>4.0944470399999826</c:v>
                </c:pt>
                <c:pt idx="2949">
                  <c:v>4.0958387999999966</c:v>
                </c:pt>
                <c:pt idx="2950">
                  <c:v>4.0972276800000014</c:v>
                </c:pt>
                <c:pt idx="2951">
                  <c:v>4.0986165599999831</c:v>
                </c:pt>
                <c:pt idx="2952">
                  <c:v>4.1000054399999843</c:v>
                </c:pt>
                <c:pt idx="2953">
                  <c:v>4.1013832799999834</c:v>
                </c:pt>
                <c:pt idx="2954">
                  <c:v>4.1027721599999945</c:v>
                </c:pt>
                <c:pt idx="2955">
                  <c:v>4.1041610399999815</c:v>
                </c:pt>
                <c:pt idx="2956">
                  <c:v>4.1055499199999854</c:v>
                </c:pt>
                <c:pt idx="2957">
                  <c:v>4.1069416800000003</c:v>
                </c:pt>
                <c:pt idx="2958">
                  <c:v>4.1083305599999766</c:v>
                </c:pt>
                <c:pt idx="2959">
                  <c:v>4.1097220799999965</c:v>
                </c:pt>
                <c:pt idx="2960">
                  <c:v>4.1111083200000005</c:v>
                </c:pt>
                <c:pt idx="2961">
                  <c:v>4.1124971999999955</c:v>
                </c:pt>
                <c:pt idx="2962">
                  <c:v>4.1138860799999719</c:v>
                </c:pt>
                <c:pt idx="2963">
                  <c:v>4.1152749599999767</c:v>
                </c:pt>
                <c:pt idx="2964">
                  <c:v>4.1166638399999975</c:v>
                </c:pt>
                <c:pt idx="2965">
                  <c:v>4.1180527199999855</c:v>
                </c:pt>
                <c:pt idx="2966">
                  <c:v>4.1194416</c:v>
                </c:pt>
                <c:pt idx="2967">
                  <c:v>4.1208304799999746</c:v>
                </c:pt>
                <c:pt idx="2968">
                  <c:v>4.1222193599999786</c:v>
                </c:pt>
                <c:pt idx="2969">
                  <c:v>4.1236082399999816</c:v>
                </c:pt>
                <c:pt idx="2970">
                  <c:v>4.1249971199999749</c:v>
                </c:pt>
                <c:pt idx="2971">
                  <c:v>4.1263859999999806</c:v>
                </c:pt>
                <c:pt idx="2972">
                  <c:v>4.1277748799999623</c:v>
                </c:pt>
                <c:pt idx="2973">
                  <c:v>4.1291637599999955</c:v>
                </c:pt>
                <c:pt idx="2974">
                  <c:v>4.1305555199999757</c:v>
                </c:pt>
                <c:pt idx="2975">
                  <c:v>4.1319444000000001</c:v>
                </c:pt>
                <c:pt idx="2976">
                  <c:v>4.1333359199999844</c:v>
                </c:pt>
                <c:pt idx="2977">
                  <c:v>4.1347250399999851</c:v>
                </c:pt>
                <c:pt idx="2978">
                  <c:v>4.1361055199999797</c:v>
                </c:pt>
                <c:pt idx="2979">
                  <c:v>4.1374970399999835</c:v>
                </c:pt>
                <c:pt idx="2980">
                  <c:v>4.1388859199999768</c:v>
                </c:pt>
                <c:pt idx="2981">
                  <c:v>4.1402750399999855</c:v>
                </c:pt>
                <c:pt idx="2982">
                  <c:v>4.1416665599999956</c:v>
                </c:pt>
                <c:pt idx="2983">
                  <c:v>4.1430554399999853</c:v>
                </c:pt>
                <c:pt idx="2984">
                  <c:v>4.1444443199999776</c:v>
                </c:pt>
                <c:pt idx="2985">
                  <c:v>4.1458331999999976</c:v>
                </c:pt>
                <c:pt idx="2986">
                  <c:v>4.1472220800000024</c:v>
                </c:pt>
                <c:pt idx="2987">
                  <c:v>4.1486138399999852</c:v>
                </c:pt>
                <c:pt idx="2988">
                  <c:v>4.1499887999999965</c:v>
                </c:pt>
                <c:pt idx="2989">
                  <c:v>4.1513944799999845</c:v>
                </c:pt>
                <c:pt idx="2990">
                  <c:v>4.1527833599999777</c:v>
                </c:pt>
                <c:pt idx="2991">
                  <c:v>4.1541722399999701</c:v>
                </c:pt>
                <c:pt idx="2992">
                  <c:v>4.1555611199999865</c:v>
                </c:pt>
                <c:pt idx="2993">
                  <c:v>4.1569499999999975</c:v>
                </c:pt>
                <c:pt idx="2994">
                  <c:v>4.1583359999999843</c:v>
                </c:pt>
                <c:pt idx="2995">
                  <c:v>4.1597248800000006</c:v>
                </c:pt>
                <c:pt idx="2996">
                  <c:v>4.1611137599999832</c:v>
                </c:pt>
                <c:pt idx="2997">
                  <c:v>4.1625026399999756</c:v>
                </c:pt>
                <c:pt idx="2998">
                  <c:v>4.1638915199999831</c:v>
                </c:pt>
                <c:pt idx="2999">
                  <c:v>4.1652803999999835</c:v>
                </c:pt>
                <c:pt idx="3000">
                  <c:v>4.1666692799999945</c:v>
                </c:pt>
                <c:pt idx="3001">
                  <c:v>4.1680581599999833</c:v>
                </c:pt>
                <c:pt idx="3002">
                  <c:v>4.1694470399999854</c:v>
                </c:pt>
                <c:pt idx="3003">
                  <c:v>4.1708359199999814</c:v>
                </c:pt>
                <c:pt idx="3004">
                  <c:v>4.1722250399999945</c:v>
                </c:pt>
                <c:pt idx="3005">
                  <c:v>4.1736139199999975</c:v>
                </c:pt>
                <c:pt idx="3006">
                  <c:v>4.1750027999999997</c:v>
                </c:pt>
                <c:pt idx="3007">
                  <c:v>4.1763916800000134</c:v>
                </c:pt>
                <c:pt idx="3008">
                  <c:v>4.1777721600000017</c:v>
                </c:pt>
                <c:pt idx="3009">
                  <c:v>4.1791610399999986</c:v>
                </c:pt>
                <c:pt idx="3010">
                  <c:v>4.1805527999999965</c:v>
                </c:pt>
                <c:pt idx="3011">
                  <c:v>4.1819387999999975</c:v>
                </c:pt>
                <c:pt idx="3012">
                  <c:v>4.1833332000000016</c:v>
                </c:pt>
                <c:pt idx="3013">
                  <c:v>4.1847220799999834</c:v>
                </c:pt>
                <c:pt idx="3014">
                  <c:v>4.1861109599999748</c:v>
                </c:pt>
                <c:pt idx="3015">
                  <c:v>4.1874998399999797</c:v>
                </c:pt>
                <c:pt idx="3016">
                  <c:v>4.1888915999999945</c:v>
                </c:pt>
                <c:pt idx="3017">
                  <c:v>4.1902833600000005</c:v>
                </c:pt>
                <c:pt idx="3018">
                  <c:v>4.1916722400000008</c:v>
                </c:pt>
                <c:pt idx="3019">
                  <c:v>4.1930611200000012</c:v>
                </c:pt>
                <c:pt idx="3020">
                  <c:v>4.1944499999999945</c:v>
                </c:pt>
                <c:pt idx="3021">
                  <c:v>4.1958388799999744</c:v>
                </c:pt>
                <c:pt idx="3022">
                  <c:v>4.1972277599999845</c:v>
                </c:pt>
                <c:pt idx="3023">
                  <c:v>4.1986053599999842</c:v>
                </c:pt>
                <c:pt idx="3024">
                  <c:v>4.1999944799999787</c:v>
                </c:pt>
                <c:pt idx="3025">
                  <c:v>4.2013833599999995</c:v>
                </c:pt>
                <c:pt idx="3026">
                  <c:v>4.2027748800000015</c:v>
                </c:pt>
                <c:pt idx="3027">
                  <c:v>4.2041637600000019</c:v>
                </c:pt>
                <c:pt idx="3028">
                  <c:v>4.2055555199999768</c:v>
                </c:pt>
                <c:pt idx="3029">
                  <c:v>4.2069443999999985</c:v>
                </c:pt>
                <c:pt idx="3030">
                  <c:v>4.2083332799999864</c:v>
                </c:pt>
                <c:pt idx="3031">
                  <c:v>4.2097221600000134</c:v>
                </c:pt>
                <c:pt idx="3032">
                  <c:v>4.2111110399999845</c:v>
                </c:pt>
                <c:pt idx="3033">
                  <c:v>4.2124999199999955</c:v>
                </c:pt>
                <c:pt idx="3034">
                  <c:v>4.2138887999999977</c:v>
                </c:pt>
                <c:pt idx="3035">
                  <c:v>4.2152776799999945</c:v>
                </c:pt>
                <c:pt idx="3036">
                  <c:v>4.2166665599999975</c:v>
                </c:pt>
                <c:pt idx="3037">
                  <c:v>4.2180554399999846</c:v>
                </c:pt>
                <c:pt idx="3038">
                  <c:v>4.2194443199999965</c:v>
                </c:pt>
                <c:pt idx="3039">
                  <c:v>4.2208360799999767</c:v>
                </c:pt>
                <c:pt idx="3040">
                  <c:v>4.2222276000000019</c:v>
                </c:pt>
                <c:pt idx="3041">
                  <c:v>4.2236164800000022</c:v>
                </c:pt>
                <c:pt idx="3042">
                  <c:v>4.2250027200000009</c:v>
                </c:pt>
                <c:pt idx="3043">
                  <c:v>4.2263944800000024</c:v>
                </c:pt>
                <c:pt idx="3044">
                  <c:v>4.2277720799999834</c:v>
                </c:pt>
                <c:pt idx="3045">
                  <c:v>4.2291609599999864</c:v>
                </c:pt>
                <c:pt idx="3046">
                  <c:v>4.2305498400000001</c:v>
                </c:pt>
                <c:pt idx="3047">
                  <c:v>4.2319387200000014</c:v>
                </c:pt>
                <c:pt idx="3048">
                  <c:v>4.2333276000000124</c:v>
                </c:pt>
                <c:pt idx="3049">
                  <c:v>4.2347222400000017</c:v>
                </c:pt>
                <c:pt idx="3050">
                  <c:v>4.2361111199999986</c:v>
                </c:pt>
                <c:pt idx="3051">
                  <c:v>4.2374999999999989</c:v>
                </c:pt>
                <c:pt idx="3052">
                  <c:v>4.2388888799999833</c:v>
                </c:pt>
                <c:pt idx="3053">
                  <c:v>4.2402777599999997</c:v>
                </c:pt>
                <c:pt idx="3054">
                  <c:v>4.2416666400000134</c:v>
                </c:pt>
                <c:pt idx="3055">
                  <c:v>4.2430555199999862</c:v>
                </c:pt>
                <c:pt idx="3056">
                  <c:v>4.2444444000000008</c:v>
                </c:pt>
                <c:pt idx="3057">
                  <c:v>4.2458332799999816</c:v>
                </c:pt>
                <c:pt idx="3058">
                  <c:v>4.2472250400000018</c:v>
                </c:pt>
                <c:pt idx="3059">
                  <c:v>4.2486165599999843</c:v>
                </c:pt>
                <c:pt idx="3060">
                  <c:v>4.2500054400000007</c:v>
                </c:pt>
                <c:pt idx="3061">
                  <c:v>4.2513832799999856</c:v>
                </c:pt>
                <c:pt idx="3062">
                  <c:v>4.2527721599999975</c:v>
                </c:pt>
                <c:pt idx="3063">
                  <c:v>4.2541610399999845</c:v>
                </c:pt>
                <c:pt idx="3064">
                  <c:v>4.2555499199999955</c:v>
                </c:pt>
                <c:pt idx="3065">
                  <c:v>4.2569359199999797</c:v>
                </c:pt>
                <c:pt idx="3066">
                  <c:v>4.2583276799999945</c:v>
                </c:pt>
                <c:pt idx="3067">
                  <c:v>4.2597165599999833</c:v>
                </c:pt>
                <c:pt idx="3068">
                  <c:v>4.2611054399999864</c:v>
                </c:pt>
                <c:pt idx="3069">
                  <c:v>4.262505359999972</c:v>
                </c:pt>
                <c:pt idx="3070">
                  <c:v>4.2638944799999834</c:v>
                </c:pt>
                <c:pt idx="3071">
                  <c:v>4.2652694399999991</c:v>
                </c:pt>
                <c:pt idx="3072">
                  <c:v>4.2666609600000012</c:v>
                </c:pt>
                <c:pt idx="3073">
                  <c:v>4.2680498400000015</c:v>
                </c:pt>
                <c:pt idx="3074">
                  <c:v>4.2694444800000024</c:v>
                </c:pt>
                <c:pt idx="3075">
                  <c:v>4.2708333600000028</c:v>
                </c:pt>
                <c:pt idx="3076">
                  <c:v>4.2722222399999996</c:v>
                </c:pt>
                <c:pt idx="3077">
                  <c:v>4.2736111200000124</c:v>
                </c:pt>
                <c:pt idx="3078">
                  <c:v>4.2750000000000004</c:v>
                </c:pt>
                <c:pt idx="3079">
                  <c:v>4.2763888800000034</c:v>
                </c:pt>
                <c:pt idx="3080">
                  <c:v>4.2777832799999853</c:v>
                </c:pt>
                <c:pt idx="3081">
                  <c:v>4.2791721599999999</c:v>
                </c:pt>
                <c:pt idx="3082">
                  <c:v>4.2805610400000003</c:v>
                </c:pt>
                <c:pt idx="3083">
                  <c:v>4.2819499200000024</c:v>
                </c:pt>
                <c:pt idx="3084">
                  <c:v>4.283338800000001</c:v>
                </c:pt>
                <c:pt idx="3085">
                  <c:v>4.2847276800000014</c:v>
                </c:pt>
                <c:pt idx="3086">
                  <c:v>4.2861165599999831</c:v>
                </c:pt>
                <c:pt idx="3087">
                  <c:v>4.2875054399999843</c:v>
                </c:pt>
                <c:pt idx="3088">
                  <c:v>4.2888943199999945</c:v>
                </c:pt>
                <c:pt idx="3089">
                  <c:v>4.2902831999999993</c:v>
                </c:pt>
                <c:pt idx="3090">
                  <c:v>4.2916610399999993</c:v>
                </c:pt>
                <c:pt idx="3091">
                  <c:v>4.2930499199999996</c:v>
                </c:pt>
                <c:pt idx="3092">
                  <c:v>4.2944387999999956</c:v>
                </c:pt>
                <c:pt idx="3093">
                  <c:v>4.2958305599999766</c:v>
                </c:pt>
                <c:pt idx="3094">
                  <c:v>4.297219440000001</c:v>
                </c:pt>
                <c:pt idx="3095">
                  <c:v>4.2986083200000014</c:v>
                </c:pt>
                <c:pt idx="3096">
                  <c:v>4.2999972000000017</c:v>
                </c:pt>
                <c:pt idx="3097">
                  <c:v>4.3013887199999967</c:v>
                </c:pt>
                <c:pt idx="3098">
                  <c:v>4.3027775999999855</c:v>
                </c:pt>
                <c:pt idx="3099">
                  <c:v>4.3041638399999833</c:v>
                </c:pt>
                <c:pt idx="3100">
                  <c:v>4.3055527199999855</c:v>
                </c:pt>
                <c:pt idx="3101">
                  <c:v>4.3069416</c:v>
                </c:pt>
                <c:pt idx="3102">
                  <c:v>4.3083304800000004</c:v>
                </c:pt>
                <c:pt idx="3103">
                  <c:v>4.3097193600000008</c:v>
                </c:pt>
                <c:pt idx="3104">
                  <c:v>4.3111111199999845</c:v>
                </c:pt>
                <c:pt idx="3105">
                  <c:v>4.3124971199999855</c:v>
                </c:pt>
                <c:pt idx="3106">
                  <c:v>4.3138859999999806</c:v>
                </c:pt>
                <c:pt idx="3107">
                  <c:v>4.3152748799999738</c:v>
                </c:pt>
                <c:pt idx="3108">
                  <c:v>4.3166666399999976</c:v>
                </c:pt>
                <c:pt idx="3109">
                  <c:v>4.3180526399999835</c:v>
                </c:pt>
                <c:pt idx="3110">
                  <c:v>4.3194444000000001</c:v>
                </c:pt>
                <c:pt idx="3111">
                  <c:v>4.3208332799999756</c:v>
                </c:pt>
                <c:pt idx="3112">
                  <c:v>4.3222221600000008</c:v>
                </c:pt>
                <c:pt idx="3113">
                  <c:v>4.3236110399999852</c:v>
                </c:pt>
                <c:pt idx="3114">
                  <c:v>4.3249999199999785</c:v>
                </c:pt>
                <c:pt idx="3115">
                  <c:v>4.3263887999999975</c:v>
                </c:pt>
                <c:pt idx="3116">
                  <c:v>4.3277776799999739</c:v>
                </c:pt>
                <c:pt idx="3117">
                  <c:v>4.3291665599999796</c:v>
                </c:pt>
                <c:pt idx="3118">
                  <c:v>4.3305554399999853</c:v>
                </c:pt>
                <c:pt idx="3119">
                  <c:v>4.3319443199999945</c:v>
                </c:pt>
                <c:pt idx="3120">
                  <c:v>4.3333332000000002</c:v>
                </c:pt>
                <c:pt idx="3121">
                  <c:v>4.3347249599999813</c:v>
                </c:pt>
                <c:pt idx="3122">
                  <c:v>4.3361138399999852</c:v>
                </c:pt>
                <c:pt idx="3123">
                  <c:v>4.3375027200000016</c:v>
                </c:pt>
                <c:pt idx="3124">
                  <c:v>4.338891600000002</c:v>
                </c:pt>
                <c:pt idx="3125">
                  <c:v>4.3402804800000023</c:v>
                </c:pt>
                <c:pt idx="3126">
                  <c:v>4.3416583199999987</c:v>
                </c:pt>
                <c:pt idx="3127">
                  <c:v>4.3430471999999991</c:v>
                </c:pt>
                <c:pt idx="3128">
                  <c:v>4.3444499999999975</c:v>
                </c:pt>
                <c:pt idx="3129">
                  <c:v>4.3458275999999945</c:v>
                </c:pt>
                <c:pt idx="3130">
                  <c:v>4.3472164799999806</c:v>
                </c:pt>
                <c:pt idx="3131">
                  <c:v>4.3486053599999845</c:v>
                </c:pt>
                <c:pt idx="3132">
                  <c:v>4.3499944799999826</c:v>
                </c:pt>
                <c:pt idx="3133">
                  <c:v>4.3513833599999945</c:v>
                </c:pt>
                <c:pt idx="3134">
                  <c:v>4.3527722399999815</c:v>
                </c:pt>
                <c:pt idx="3135">
                  <c:v>4.3541611199999855</c:v>
                </c:pt>
                <c:pt idx="3136">
                  <c:v>4.3555499999999965</c:v>
                </c:pt>
                <c:pt idx="3137">
                  <c:v>4.3569388799999738</c:v>
                </c:pt>
                <c:pt idx="3138">
                  <c:v>4.3583277599999946</c:v>
                </c:pt>
                <c:pt idx="3139">
                  <c:v>4.3597166399999843</c:v>
                </c:pt>
                <c:pt idx="3140">
                  <c:v>4.3611165599999682</c:v>
                </c:pt>
                <c:pt idx="3141">
                  <c:v>4.3625054399999739</c:v>
                </c:pt>
                <c:pt idx="3142">
                  <c:v>4.3638943199999778</c:v>
                </c:pt>
                <c:pt idx="3143">
                  <c:v>4.3652831999999986</c:v>
                </c:pt>
                <c:pt idx="3144">
                  <c:v>4.3666720799999945</c:v>
                </c:pt>
                <c:pt idx="3145">
                  <c:v>4.3680470399999844</c:v>
                </c:pt>
                <c:pt idx="3146">
                  <c:v>4.3694359199999777</c:v>
                </c:pt>
                <c:pt idx="3147">
                  <c:v>4.3708250399999855</c:v>
                </c:pt>
                <c:pt idx="3148">
                  <c:v>4.3722139199999965</c:v>
                </c:pt>
                <c:pt idx="3149">
                  <c:v>4.3736028000000013</c:v>
                </c:pt>
                <c:pt idx="3150">
                  <c:v>4.3749916799999786</c:v>
                </c:pt>
                <c:pt idx="3151">
                  <c:v>4.3763831999999994</c:v>
                </c:pt>
                <c:pt idx="3152">
                  <c:v>4.3777720799999855</c:v>
                </c:pt>
                <c:pt idx="3153">
                  <c:v>4.3791609599999965</c:v>
                </c:pt>
                <c:pt idx="3154">
                  <c:v>4.3805527200000025</c:v>
                </c:pt>
                <c:pt idx="3155">
                  <c:v>4.3819415999999975</c:v>
                </c:pt>
                <c:pt idx="3156">
                  <c:v>4.3833304799999864</c:v>
                </c:pt>
                <c:pt idx="3157">
                  <c:v>4.3847193599999814</c:v>
                </c:pt>
                <c:pt idx="3158">
                  <c:v>4.3861082399999862</c:v>
                </c:pt>
                <c:pt idx="3159">
                  <c:v>4.3874971200000008</c:v>
                </c:pt>
                <c:pt idx="3160">
                  <c:v>4.3888888799999739</c:v>
                </c:pt>
                <c:pt idx="3161">
                  <c:v>4.3902777599999965</c:v>
                </c:pt>
                <c:pt idx="3162">
                  <c:v>4.3916666399999986</c:v>
                </c:pt>
                <c:pt idx="3163">
                  <c:v>4.3930555199999768</c:v>
                </c:pt>
                <c:pt idx="3164">
                  <c:v>4.3944443999999834</c:v>
                </c:pt>
                <c:pt idx="3165">
                  <c:v>4.3958332799999758</c:v>
                </c:pt>
                <c:pt idx="3166">
                  <c:v>4.3972250399999862</c:v>
                </c:pt>
                <c:pt idx="3167">
                  <c:v>4.3986139200000007</c:v>
                </c:pt>
                <c:pt idx="3168">
                  <c:v>4.4000028000000011</c:v>
                </c:pt>
                <c:pt idx="3169">
                  <c:v>4.4013916800000219</c:v>
                </c:pt>
                <c:pt idx="3170">
                  <c:v>4.4027666400000012</c:v>
                </c:pt>
                <c:pt idx="3171">
                  <c:v>4.4041665599999815</c:v>
                </c:pt>
                <c:pt idx="3172">
                  <c:v>4.4055583199999955</c:v>
                </c:pt>
                <c:pt idx="3173">
                  <c:v>4.4069471999999994</c:v>
                </c:pt>
                <c:pt idx="3174">
                  <c:v>4.4083360799999864</c:v>
                </c:pt>
                <c:pt idx="3175">
                  <c:v>4.4097249600000001</c:v>
                </c:pt>
                <c:pt idx="3176">
                  <c:v>4.4111138400000005</c:v>
                </c:pt>
                <c:pt idx="3177">
                  <c:v>4.4125027200000009</c:v>
                </c:pt>
                <c:pt idx="3178">
                  <c:v>4.4138915999999977</c:v>
                </c:pt>
                <c:pt idx="3179">
                  <c:v>4.4152804799999945</c:v>
                </c:pt>
                <c:pt idx="3180">
                  <c:v>4.4166693599999984</c:v>
                </c:pt>
                <c:pt idx="3181">
                  <c:v>4.4180582399999855</c:v>
                </c:pt>
                <c:pt idx="3182">
                  <c:v>4.4194471199999992</c:v>
                </c:pt>
                <c:pt idx="3183">
                  <c:v>4.4208276000000009</c:v>
                </c:pt>
                <c:pt idx="3184">
                  <c:v>4.4222193599999855</c:v>
                </c:pt>
                <c:pt idx="3185">
                  <c:v>4.4236137600000003</c:v>
                </c:pt>
                <c:pt idx="3186">
                  <c:v>4.4250026400000007</c:v>
                </c:pt>
                <c:pt idx="3187">
                  <c:v>4.426391520000001</c:v>
                </c:pt>
                <c:pt idx="3188">
                  <c:v>4.4277804000000005</c:v>
                </c:pt>
                <c:pt idx="3189">
                  <c:v>4.4291692800000124</c:v>
                </c:pt>
                <c:pt idx="3190">
                  <c:v>4.4305581600000021</c:v>
                </c:pt>
                <c:pt idx="3191">
                  <c:v>4.4319499199999992</c:v>
                </c:pt>
                <c:pt idx="3192">
                  <c:v>4.4333277599999992</c:v>
                </c:pt>
                <c:pt idx="3193">
                  <c:v>4.4347192800000013</c:v>
                </c:pt>
                <c:pt idx="3194">
                  <c:v>4.4361110399999975</c:v>
                </c:pt>
                <c:pt idx="3195">
                  <c:v>4.4375028000000025</c:v>
                </c:pt>
                <c:pt idx="3196">
                  <c:v>4.4388916799999985</c:v>
                </c:pt>
                <c:pt idx="3197">
                  <c:v>4.4402805599999864</c:v>
                </c:pt>
                <c:pt idx="3198">
                  <c:v>4.4416694400000276</c:v>
                </c:pt>
                <c:pt idx="3199">
                  <c:v>4.4430583200000004</c:v>
                </c:pt>
                <c:pt idx="3200">
                  <c:v>4.4444359199999797</c:v>
                </c:pt>
                <c:pt idx="3201">
                  <c:v>4.4458276799999945</c:v>
                </c:pt>
                <c:pt idx="3202">
                  <c:v>4.4472165599999833</c:v>
                </c:pt>
                <c:pt idx="3203">
                  <c:v>4.4486054399999997</c:v>
                </c:pt>
                <c:pt idx="3204">
                  <c:v>4.4499943200000001</c:v>
                </c:pt>
                <c:pt idx="3205">
                  <c:v>4.4513860800000034</c:v>
                </c:pt>
                <c:pt idx="3206">
                  <c:v>4.4527694399999991</c:v>
                </c:pt>
                <c:pt idx="3207">
                  <c:v>4.4541583199999844</c:v>
                </c:pt>
                <c:pt idx="3208">
                  <c:v>4.4555471999999998</c:v>
                </c:pt>
                <c:pt idx="3209">
                  <c:v>4.4569360800000002</c:v>
                </c:pt>
                <c:pt idx="3210">
                  <c:v>4.4583249599999855</c:v>
                </c:pt>
                <c:pt idx="3211">
                  <c:v>4.4597138399999965</c:v>
                </c:pt>
                <c:pt idx="3212">
                  <c:v>4.4611027199999977</c:v>
                </c:pt>
                <c:pt idx="3213">
                  <c:v>4.4624915999999955</c:v>
                </c:pt>
                <c:pt idx="3214">
                  <c:v>4.4638804799999834</c:v>
                </c:pt>
                <c:pt idx="3215">
                  <c:v>4.4652832799999853</c:v>
                </c:pt>
                <c:pt idx="3216">
                  <c:v>4.4666582399999966</c:v>
                </c:pt>
                <c:pt idx="3217">
                  <c:v>4.4680471199999996</c:v>
                </c:pt>
                <c:pt idx="3218">
                  <c:v>4.4694388800000002</c:v>
                </c:pt>
                <c:pt idx="3219">
                  <c:v>4.4708277600000024</c:v>
                </c:pt>
                <c:pt idx="3220">
                  <c:v>4.472216640000001</c:v>
                </c:pt>
                <c:pt idx="3221">
                  <c:v>4.4736055199999978</c:v>
                </c:pt>
                <c:pt idx="3222">
                  <c:v>4.4749970399999945</c:v>
                </c:pt>
                <c:pt idx="3223">
                  <c:v>4.4763859200000002</c:v>
                </c:pt>
                <c:pt idx="3224">
                  <c:v>4.4777776800000124</c:v>
                </c:pt>
                <c:pt idx="3225">
                  <c:v>4.4791665599999977</c:v>
                </c:pt>
                <c:pt idx="3226">
                  <c:v>4.4805554399999945</c:v>
                </c:pt>
                <c:pt idx="3227">
                  <c:v>4.4819443199999975</c:v>
                </c:pt>
                <c:pt idx="3228">
                  <c:v>4.4833332000000023</c:v>
                </c:pt>
                <c:pt idx="3229">
                  <c:v>4.4847220799999965</c:v>
                </c:pt>
                <c:pt idx="3230">
                  <c:v>4.4861109599999853</c:v>
                </c:pt>
                <c:pt idx="3231">
                  <c:v>4.4874998399999955</c:v>
                </c:pt>
                <c:pt idx="3232">
                  <c:v>4.4888916000000014</c:v>
                </c:pt>
                <c:pt idx="3233">
                  <c:v>4.4902804800000133</c:v>
                </c:pt>
                <c:pt idx="3234">
                  <c:v>4.4916693600000173</c:v>
                </c:pt>
                <c:pt idx="3235">
                  <c:v>4.4930582400000016</c:v>
                </c:pt>
                <c:pt idx="3236">
                  <c:v>4.4944471199999985</c:v>
                </c:pt>
                <c:pt idx="3237">
                  <c:v>4.4958276000000001</c:v>
                </c:pt>
                <c:pt idx="3238">
                  <c:v>4.4972193600000008</c:v>
                </c:pt>
                <c:pt idx="3239">
                  <c:v>4.4986082399999976</c:v>
                </c:pt>
                <c:pt idx="3240">
                  <c:v>4.499997119999998</c:v>
                </c:pt>
                <c:pt idx="3241">
                  <c:v>4.5013859999999966</c:v>
                </c:pt>
                <c:pt idx="3242">
                  <c:v>4.5027748799999738</c:v>
                </c:pt>
                <c:pt idx="3243">
                  <c:v>4.5041637599999955</c:v>
                </c:pt>
                <c:pt idx="3244">
                  <c:v>4.5055526399999835</c:v>
                </c:pt>
                <c:pt idx="3245">
                  <c:v>4.5069415199999945</c:v>
                </c:pt>
                <c:pt idx="3246">
                  <c:v>4.5083332800000004</c:v>
                </c:pt>
                <c:pt idx="3247">
                  <c:v>4.5097221600000124</c:v>
                </c:pt>
                <c:pt idx="3248">
                  <c:v>4.5111110399999852</c:v>
                </c:pt>
                <c:pt idx="3249">
                  <c:v>4.5124999200000016</c:v>
                </c:pt>
                <c:pt idx="3250">
                  <c:v>4.5138887999999975</c:v>
                </c:pt>
                <c:pt idx="3251">
                  <c:v>4.5152776799999845</c:v>
                </c:pt>
                <c:pt idx="3252">
                  <c:v>4.5166665599999956</c:v>
                </c:pt>
                <c:pt idx="3253">
                  <c:v>4.5180583199999864</c:v>
                </c:pt>
                <c:pt idx="3254">
                  <c:v>4.5194472000000001</c:v>
                </c:pt>
                <c:pt idx="3255">
                  <c:v>4.5208360800000005</c:v>
                </c:pt>
                <c:pt idx="3256">
                  <c:v>4.5222249599999813</c:v>
                </c:pt>
                <c:pt idx="3257">
                  <c:v>4.5236138399999852</c:v>
                </c:pt>
                <c:pt idx="3258">
                  <c:v>4.5250027200000016</c:v>
                </c:pt>
                <c:pt idx="3259">
                  <c:v>4.526391600000002</c:v>
                </c:pt>
                <c:pt idx="3260">
                  <c:v>4.5277804800000006</c:v>
                </c:pt>
                <c:pt idx="3261">
                  <c:v>4.5291693600000027</c:v>
                </c:pt>
                <c:pt idx="3262">
                  <c:v>4.5305582399999853</c:v>
                </c:pt>
                <c:pt idx="3263">
                  <c:v>4.5319471199999999</c:v>
                </c:pt>
                <c:pt idx="3264">
                  <c:v>4.5333249599999945</c:v>
                </c:pt>
                <c:pt idx="3265">
                  <c:v>4.5347277600000009</c:v>
                </c:pt>
                <c:pt idx="3266">
                  <c:v>4.5361027200000024</c:v>
                </c:pt>
                <c:pt idx="3267">
                  <c:v>4.537491600000001</c:v>
                </c:pt>
                <c:pt idx="3268">
                  <c:v>4.5388804799999845</c:v>
                </c:pt>
                <c:pt idx="3269">
                  <c:v>4.5402693599999981</c:v>
                </c:pt>
                <c:pt idx="3270">
                  <c:v>4.5416611200000165</c:v>
                </c:pt>
                <c:pt idx="3271">
                  <c:v>4.5430526400000009</c:v>
                </c:pt>
                <c:pt idx="3272">
                  <c:v>4.5444444000000015</c:v>
                </c:pt>
                <c:pt idx="3273">
                  <c:v>4.5458303999999945</c:v>
                </c:pt>
                <c:pt idx="3274">
                  <c:v>4.5472192799999815</c:v>
                </c:pt>
                <c:pt idx="3275">
                  <c:v>4.5486110400000026</c:v>
                </c:pt>
                <c:pt idx="3276">
                  <c:v>4.5500027999999997</c:v>
                </c:pt>
                <c:pt idx="3277">
                  <c:v>4.5513887999999998</c:v>
                </c:pt>
                <c:pt idx="3278">
                  <c:v>4.5527805599999738</c:v>
                </c:pt>
                <c:pt idx="3279">
                  <c:v>4.5541694400000008</c:v>
                </c:pt>
                <c:pt idx="3280">
                  <c:v>4.5555470399999844</c:v>
                </c:pt>
                <c:pt idx="3281">
                  <c:v>4.5569387999999975</c:v>
                </c:pt>
                <c:pt idx="3282">
                  <c:v>4.5583276799999854</c:v>
                </c:pt>
                <c:pt idx="3283">
                  <c:v>4.5597165599999814</c:v>
                </c:pt>
                <c:pt idx="3284">
                  <c:v>4.5611054399999862</c:v>
                </c:pt>
                <c:pt idx="3285">
                  <c:v>4.5624971999999975</c:v>
                </c:pt>
                <c:pt idx="3286">
                  <c:v>4.5638887199999854</c:v>
                </c:pt>
                <c:pt idx="3287">
                  <c:v>4.5652775999999955</c:v>
                </c:pt>
                <c:pt idx="3288">
                  <c:v>4.5666664800000163</c:v>
                </c:pt>
                <c:pt idx="3289">
                  <c:v>4.5680553599999785</c:v>
                </c:pt>
                <c:pt idx="3290">
                  <c:v>4.5694360800000009</c:v>
                </c:pt>
                <c:pt idx="3291">
                  <c:v>4.5708275999999985</c:v>
                </c:pt>
                <c:pt idx="3292">
                  <c:v>4.5722164799999945</c:v>
                </c:pt>
                <c:pt idx="3293">
                  <c:v>4.5736053600000002</c:v>
                </c:pt>
                <c:pt idx="3294">
                  <c:v>4.5750000000000011</c:v>
                </c:pt>
                <c:pt idx="3295">
                  <c:v>4.5763888799999846</c:v>
                </c:pt>
                <c:pt idx="3296">
                  <c:v>4.5777804</c:v>
                </c:pt>
                <c:pt idx="3297">
                  <c:v>4.5791721600000024</c:v>
                </c:pt>
                <c:pt idx="3298">
                  <c:v>4.5805500000000006</c:v>
                </c:pt>
                <c:pt idx="3299">
                  <c:v>4.5819388800000009</c:v>
                </c:pt>
                <c:pt idx="3300">
                  <c:v>4.5833277600000013</c:v>
                </c:pt>
                <c:pt idx="3301">
                  <c:v>4.5847166399999804</c:v>
                </c:pt>
                <c:pt idx="3302">
                  <c:v>4.5861081600000002</c:v>
                </c:pt>
                <c:pt idx="3303">
                  <c:v>4.5874970400000006</c:v>
                </c:pt>
                <c:pt idx="3304">
                  <c:v>4.5888859199999832</c:v>
                </c:pt>
                <c:pt idx="3305">
                  <c:v>4.5902750399999945</c:v>
                </c:pt>
                <c:pt idx="3306">
                  <c:v>4.5916694400000146</c:v>
                </c:pt>
                <c:pt idx="3307">
                  <c:v>4.5930583199999955</c:v>
                </c:pt>
                <c:pt idx="3308">
                  <c:v>4.5944471999999985</c:v>
                </c:pt>
                <c:pt idx="3309">
                  <c:v>4.5958250399999834</c:v>
                </c:pt>
                <c:pt idx="3310">
                  <c:v>4.5972139199999864</c:v>
                </c:pt>
                <c:pt idx="3311">
                  <c:v>4.5986028000000001</c:v>
                </c:pt>
                <c:pt idx="3312">
                  <c:v>4.5999998400000006</c:v>
                </c:pt>
                <c:pt idx="3313">
                  <c:v>4.601388720000001</c:v>
                </c:pt>
                <c:pt idx="3314">
                  <c:v>4.6027776000000005</c:v>
                </c:pt>
                <c:pt idx="3315">
                  <c:v>4.6041664800000017</c:v>
                </c:pt>
                <c:pt idx="3316">
                  <c:v>4.6055553599999719</c:v>
                </c:pt>
                <c:pt idx="3317">
                  <c:v>4.606944480000001</c:v>
                </c:pt>
                <c:pt idx="3318">
                  <c:v>4.6083359999999853</c:v>
                </c:pt>
                <c:pt idx="3319">
                  <c:v>4.6097248799999777</c:v>
                </c:pt>
                <c:pt idx="3320">
                  <c:v>4.6111137599999843</c:v>
                </c:pt>
                <c:pt idx="3321">
                  <c:v>4.6125055199999707</c:v>
                </c:pt>
                <c:pt idx="3322">
                  <c:v>4.6138833599999813</c:v>
                </c:pt>
                <c:pt idx="3323">
                  <c:v>4.615269360000001</c:v>
                </c:pt>
                <c:pt idx="3324">
                  <c:v>4.6166611199999981</c:v>
                </c:pt>
                <c:pt idx="3325">
                  <c:v>4.6180499999999975</c:v>
                </c:pt>
                <c:pt idx="3326">
                  <c:v>4.6194415200000005</c:v>
                </c:pt>
                <c:pt idx="3327">
                  <c:v>4.6208332799999701</c:v>
                </c:pt>
                <c:pt idx="3328">
                  <c:v>4.6222221599999855</c:v>
                </c:pt>
                <c:pt idx="3329">
                  <c:v>4.6236110399999806</c:v>
                </c:pt>
                <c:pt idx="3330">
                  <c:v>4.6249999199999738</c:v>
                </c:pt>
                <c:pt idx="3331">
                  <c:v>4.6263887999999955</c:v>
                </c:pt>
                <c:pt idx="3332">
                  <c:v>4.6277776799999719</c:v>
                </c:pt>
                <c:pt idx="3333">
                  <c:v>4.6291665599999776</c:v>
                </c:pt>
                <c:pt idx="3334">
                  <c:v>4.6305554399999842</c:v>
                </c:pt>
                <c:pt idx="3335">
                  <c:v>4.6319443200000006</c:v>
                </c:pt>
                <c:pt idx="3336">
                  <c:v>4.6333332000000009</c:v>
                </c:pt>
                <c:pt idx="3337">
                  <c:v>4.6347220800000013</c:v>
                </c:pt>
                <c:pt idx="3338">
                  <c:v>4.636102799999998</c:v>
                </c:pt>
                <c:pt idx="3339">
                  <c:v>4.6374916799999806</c:v>
                </c:pt>
                <c:pt idx="3340">
                  <c:v>4.6388805599999738</c:v>
                </c:pt>
                <c:pt idx="3341">
                  <c:v>4.6402694399999991</c:v>
                </c:pt>
                <c:pt idx="3342">
                  <c:v>4.6416583199999986</c:v>
                </c:pt>
                <c:pt idx="3343">
                  <c:v>4.6430471999999998</c:v>
                </c:pt>
                <c:pt idx="3344">
                  <c:v>4.6444360799999709</c:v>
                </c:pt>
                <c:pt idx="3345">
                  <c:v>4.6458275999999845</c:v>
                </c:pt>
                <c:pt idx="3346">
                  <c:v>4.6472164799999787</c:v>
                </c:pt>
                <c:pt idx="3347">
                  <c:v>4.64861112</c:v>
                </c:pt>
                <c:pt idx="3348">
                  <c:v>4.6499999999999995</c:v>
                </c:pt>
                <c:pt idx="3349">
                  <c:v>4.6513888800000007</c:v>
                </c:pt>
                <c:pt idx="3350">
                  <c:v>4.6527722399999796</c:v>
                </c:pt>
                <c:pt idx="3351">
                  <c:v>4.6541637599999852</c:v>
                </c:pt>
                <c:pt idx="3352">
                  <c:v>4.6555526399999803</c:v>
                </c:pt>
                <c:pt idx="3353">
                  <c:v>4.656941519999986</c:v>
                </c:pt>
                <c:pt idx="3354">
                  <c:v>4.6583304000000005</c:v>
                </c:pt>
                <c:pt idx="3355">
                  <c:v>4.6597192800000027</c:v>
                </c:pt>
                <c:pt idx="3356">
                  <c:v>4.6611110399999758</c:v>
                </c:pt>
                <c:pt idx="3357">
                  <c:v>4.6624999199999833</c:v>
                </c:pt>
                <c:pt idx="3358">
                  <c:v>4.6638887999999863</c:v>
                </c:pt>
                <c:pt idx="3359">
                  <c:v>4.6652776800000009</c:v>
                </c:pt>
                <c:pt idx="3360">
                  <c:v>4.6666665599999835</c:v>
                </c:pt>
                <c:pt idx="3361">
                  <c:v>4.6680583199999797</c:v>
                </c:pt>
                <c:pt idx="3362">
                  <c:v>4.6694471999999987</c:v>
                </c:pt>
                <c:pt idx="3363">
                  <c:v>4.6708360799999786</c:v>
                </c:pt>
                <c:pt idx="3364">
                  <c:v>4.6722249599999834</c:v>
                </c:pt>
                <c:pt idx="3365">
                  <c:v>4.6736138399999945</c:v>
                </c:pt>
                <c:pt idx="3366">
                  <c:v>4.6750027200000002</c:v>
                </c:pt>
                <c:pt idx="3367">
                  <c:v>4.6763916000000014</c:v>
                </c:pt>
                <c:pt idx="3368">
                  <c:v>4.6777804800000009</c:v>
                </c:pt>
                <c:pt idx="3369">
                  <c:v>4.6791693600000013</c:v>
                </c:pt>
                <c:pt idx="3370">
                  <c:v>4.6805582399999803</c:v>
                </c:pt>
                <c:pt idx="3371">
                  <c:v>4.6819387199999865</c:v>
                </c:pt>
                <c:pt idx="3372">
                  <c:v>4.6833276000000001</c:v>
                </c:pt>
                <c:pt idx="3373">
                  <c:v>4.6847193599999786</c:v>
                </c:pt>
                <c:pt idx="3374">
                  <c:v>4.6861082399999816</c:v>
                </c:pt>
                <c:pt idx="3375">
                  <c:v>4.6874971199999855</c:v>
                </c:pt>
                <c:pt idx="3376">
                  <c:v>4.6888888799999719</c:v>
                </c:pt>
                <c:pt idx="3377">
                  <c:v>4.6902804000000007</c:v>
                </c:pt>
                <c:pt idx="3378">
                  <c:v>4.6916692800000153</c:v>
                </c:pt>
                <c:pt idx="3379">
                  <c:v>4.693047120000001</c:v>
                </c:pt>
                <c:pt idx="3380">
                  <c:v>4.6944388799999697</c:v>
                </c:pt>
                <c:pt idx="3381">
                  <c:v>4.6958277599999834</c:v>
                </c:pt>
                <c:pt idx="3382">
                  <c:v>4.6972166399999749</c:v>
                </c:pt>
                <c:pt idx="3383">
                  <c:v>4.6986026400000025</c:v>
                </c:pt>
                <c:pt idx="3384">
                  <c:v>4.6999915199999833</c:v>
                </c:pt>
                <c:pt idx="3385">
                  <c:v>4.7013859199999946</c:v>
                </c:pt>
                <c:pt idx="3386">
                  <c:v>4.7027721600000003</c:v>
                </c:pt>
                <c:pt idx="3387">
                  <c:v>4.7041610400000007</c:v>
                </c:pt>
                <c:pt idx="3388">
                  <c:v>4.7055499200000011</c:v>
                </c:pt>
                <c:pt idx="3389">
                  <c:v>4.7069387999999979</c:v>
                </c:pt>
                <c:pt idx="3390">
                  <c:v>4.7083305599999834</c:v>
                </c:pt>
                <c:pt idx="3391">
                  <c:v>4.7097194399999989</c:v>
                </c:pt>
                <c:pt idx="3392">
                  <c:v>4.7111083199999975</c:v>
                </c:pt>
                <c:pt idx="3393">
                  <c:v>4.7124998399999845</c:v>
                </c:pt>
                <c:pt idx="3394">
                  <c:v>4.713891600000002</c:v>
                </c:pt>
                <c:pt idx="3395">
                  <c:v>4.7152804800000023</c:v>
                </c:pt>
                <c:pt idx="3396">
                  <c:v>4.7166693600000134</c:v>
                </c:pt>
                <c:pt idx="3397">
                  <c:v>4.7180582399999853</c:v>
                </c:pt>
                <c:pt idx="3398">
                  <c:v>4.7194387199999976</c:v>
                </c:pt>
                <c:pt idx="3399">
                  <c:v>4.7208275999999945</c:v>
                </c:pt>
                <c:pt idx="3400">
                  <c:v>4.7222164799999806</c:v>
                </c:pt>
                <c:pt idx="3401">
                  <c:v>4.7236053599999845</c:v>
                </c:pt>
                <c:pt idx="3402">
                  <c:v>4.7249944799999719</c:v>
                </c:pt>
                <c:pt idx="3403">
                  <c:v>4.7263833599999945</c:v>
                </c:pt>
                <c:pt idx="3404">
                  <c:v>4.7277777599999862</c:v>
                </c:pt>
                <c:pt idx="3405">
                  <c:v>4.7291666400000008</c:v>
                </c:pt>
                <c:pt idx="3406">
                  <c:v>4.7305555199999851</c:v>
                </c:pt>
                <c:pt idx="3407">
                  <c:v>4.7319444000000024</c:v>
                </c:pt>
                <c:pt idx="3408">
                  <c:v>4.7333332800000134</c:v>
                </c:pt>
                <c:pt idx="3409">
                  <c:v>4.7347221600000022</c:v>
                </c:pt>
                <c:pt idx="3410">
                  <c:v>4.7361110400000026</c:v>
                </c:pt>
                <c:pt idx="3411">
                  <c:v>4.7374915199999945</c:v>
                </c:pt>
                <c:pt idx="3412">
                  <c:v>4.7388803999999976</c:v>
                </c:pt>
                <c:pt idx="3413">
                  <c:v>4.7402692799999979</c:v>
                </c:pt>
                <c:pt idx="3414">
                  <c:v>4.7416581599999983</c:v>
                </c:pt>
                <c:pt idx="3415">
                  <c:v>4.7430470399999987</c:v>
                </c:pt>
                <c:pt idx="3416">
                  <c:v>4.7444359199999777</c:v>
                </c:pt>
                <c:pt idx="3417">
                  <c:v>4.7458276799999854</c:v>
                </c:pt>
                <c:pt idx="3418">
                  <c:v>4.7472220799999985</c:v>
                </c:pt>
                <c:pt idx="3419">
                  <c:v>4.7486109599999855</c:v>
                </c:pt>
                <c:pt idx="3420">
                  <c:v>4.7499998399999965</c:v>
                </c:pt>
                <c:pt idx="3421">
                  <c:v>4.7513915999999998</c:v>
                </c:pt>
                <c:pt idx="3422">
                  <c:v>4.7527694399999998</c:v>
                </c:pt>
                <c:pt idx="3423">
                  <c:v>4.7541609599999806</c:v>
                </c:pt>
                <c:pt idx="3424">
                  <c:v>4.7555498399999845</c:v>
                </c:pt>
                <c:pt idx="3425">
                  <c:v>4.7569415999999975</c:v>
                </c:pt>
                <c:pt idx="3426">
                  <c:v>4.7583304799999864</c:v>
                </c:pt>
                <c:pt idx="3427">
                  <c:v>4.7597193600000001</c:v>
                </c:pt>
                <c:pt idx="3428">
                  <c:v>4.7611111200000007</c:v>
                </c:pt>
                <c:pt idx="3429">
                  <c:v>4.7624999999999975</c:v>
                </c:pt>
                <c:pt idx="3430">
                  <c:v>4.7638888799999739</c:v>
                </c:pt>
                <c:pt idx="3431">
                  <c:v>4.7652804</c:v>
                </c:pt>
                <c:pt idx="3432">
                  <c:v>4.7666692800000163</c:v>
                </c:pt>
                <c:pt idx="3433">
                  <c:v>4.7680500000000006</c:v>
                </c:pt>
                <c:pt idx="3434">
                  <c:v>4.7694388800000009</c:v>
                </c:pt>
                <c:pt idx="3435">
                  <c:v>4.7708303999999995</c:v>
                </c:pt>
                <c:pt idx="3436">
                  <c:v>4.7722221600000134</c:v>
                </c:pt>
                <c:pt idx="3437">
                  <c:v>4.7736139200000034</c:v>
                </c:pt>
                <c:pt idx="3438">
                  <c:v>4.7750028000000011</c:v>
                </c:pt>
                <c:pt idx="3439">
                  <c:v>4.7763916800000219</c:v>
                </c:pt>
                <c:pt idx="3440">
                  <c:v>4.7777805599999841</c:v>
                </c:pt>
                <c:pt idx="3441">
                  <c:v>4.7791694400000146</c:v>
                </c:pt>
                <c:pt idx="3442">
                  <c:v>4.7805583199999955</c:v>
                </c:pt>
                <c:pt idx="3443">
                  <c:v>4.7819471999999994</c:v>
                </c:pt>
                <c:pt idx="3444">
                  <c:v>4.7833360799999864</c:v>
                </c:pt>
                <c:pt idx="3445">
                  <c:v>4.7847249599999833</c:v>
                </c:pt>
                <c:pt idx="3446">
                  <c:v>4.7861138400000005</c:v>
                </c:pt>
                <c:pt idx="3447">
                  <c:v>4.7875027200000009</c:v>
                </c:pt>
                <c:pt idx="3448">
                  <c:v>4.7888805599999813</c:v>
                </c:pt>
                <c:pt idx="3449">
                  <c:v>4.7902694400000172</c:v>
                </c:pt>
                <c:pt idx="3450">
                  <c:v>4.7916583200000034</c:v>
                </c:pt>
                <c:pt idx="3451">
                  <c:v>4.793047200000002</c:v>
                </c:pt>
                <c:pt idx="3452">
                  <c:v>4.7944360800000005</c:v>
                </c:pt>
                <c:pt idx="3453">
                  <c:v>4.7958276000000009</c:v>
                </c:pt>
                <c:pt idx="3454">
                  <c:v>4.7972164799999835</c:v>
                </c:pt>
                <c:pt idx="3455">
                  <c:v>4.7986111199999986</c:v>
                </c:pt>
                <c:pt idx="3456">
                  <c:v>4.7999999999999989</c:v>
                </c:pt>
                <c:pt idx="3457">
                  <c:v>4.8013888799999833</c:v>
                </c:pt>
                <c:pt idx="3458">
                  <c:v>4.8027777599999864</c:v>
                </c:pt>
                <c:pt idx="3459">
                  <c:v>4.8041666399999814</c:v>
                </c:pt>
                <c:pt idx="3460">
                  <c:v>4.8055555199999738</c:v>
                </c:pt>
                <c:pt idx="3461">
                  <c:v>4.8069444000000008</c:v>
                </c:pt>
                <c:pt idx="3462">
                  <c:v>4.8083359199999833</c:v>
                </c:pt>
                <c:pt idx="3463">
                  <c:v>4.8097250400000018</c:v>
                </c:pt>
                <c:pt idx="3464">
                  <c:v>4.8111026399999854</c:v>
                </c:pt>
                <c:pt idx="3465">
                  <c:v>4.8124915199999814</c:v>
                </c:pt>
                <c:pt idx="3466">
                  <c:v>4.8138803999999862</c:v>
                </c:pt>
                <c:pt idx="3467">
                  <c:v>4.8152692800000034</c:v>
                </c:pt>
                <c:pt idx="3468">
                  <c:v>4.8166581599999976</c:v>
                </c:pt>
                <c:pt idx="3469">
                  <c:v>4.8180443999999945</c:v>
                </c:pt>
                <c:pt idx="3470">
                  <c:v>4.8194359199999797</c:v>
                </c:pt>
                <c:pt idx="3471">
                  <c:v>4.8208250399999786</c:v>
                </c:pt>
                <c:pt idx="3472">
                  <c:v>4.82221655999997</c:v>
                </c:pt>
                <c:pt idx="3473">
                  <c:v>4.8236054399999864</c:v>
                </c:pt>
                <c:pt idx="3474">
                  <c:v>4.824994319999969</c:v>
                </c:pt>
                <c:pt idx="3475">
                  <c:v>4.8263831999999995</c:v>
                </c:pt>
                <c:pt idx="3476">
                  <c:v>4.8277749599999709</c:v>
                </c:pt>
                <c:pt idx="3477">
                  <c:v>4.8291638399999846</c:v>
                </c:pt>
                <c:pt idx="3478">
                  <c:v>4.8305527199999965</c:v>
                </c:pt>
                <c:pt idx="3479">
                  <c:v>4.8319415999999986</c:v>
                </c:pt>
                <c:pt idx="3480">
                  <c:v>4.8333304799999945</c:v>
                </c:pt>
                <c:pt idx="3481">
                  <c:v>4.8347248799999738</c:v>
                </c:pt>
                <c:pt idx="3482">
                  <c:v>4.8361137599999955</c:v>
                </c:pt>
                <c:pt idx="3483">
                  <c:v>4.8374915999999955</c:v>
                </c:pt>
                <c:pt idx="3484">
                  <c:v>4.8388804799999834</c:v>
                </c:pt>
                <c:pt idx="3485">
                  <c:v>4.8402693599999989</c:v>
                </c:pt>
                <c:pt idx="3486">
                  <c:v>4.8416582399999966</c:v>
                </c:pt>
                <c:pt idx="3487">
                  <c:v>4.8430471199999996</c:v>
                </c:pt>
                <c:pt idx="3488">
                  <c:v>4.8444359999999795</c:v>
                </c:pt>
                <c:pt idx="3489">
                  <c:v>4.8458248799999737</c:v>
                </c:pt>
                <c:pt idx="3490">
                  <c:v>4.8472166399999832</c:v>
                </c:pt>
                <c:pt idx="3491">
                  <c:v>4.8486055199999845</c:v>
                </c:pt>
                <c:pt idx="3492">
                  <c:v>4.8499943999999955</c:v>
                </c:pt>
                <c:pt idx="3493">
                  <c:v>4.8513832799999834</c:v>
                </c:pt>
                <c:pt idx="3494">
                  <c:v>4.8527721599999945</c:v>
                </c:pt>
                <c:pt idx="3495">
                  <c:v>4.8541639199999853</c:v>
                </c:pt>
                <c:pt idx="3496">
                  <c:v>4.8555527999999955</c:v>
                </c:pt>
                <c:pt idx="3497">
                  <c:v>4.8569416800000003</c:v>
                </c:pt>
                <c:pt idx="3498">
                  <c:v>4.8583305599999766</c:v>
                </c:pt>
                <c:pt idx="3499">
                  <c:v>4.8597249599999834</c:v>
                </c:pt>
                <c:pt idx="3500">
                  <c:v>4.8611138399999776</c:v>
                </c:pt>
                <c:pt idx="3501">
                  <c:v>4.8625027199999833</c:v>
                </c:pt>
                <c:pt idx="3502">
                  <c:v>4.8638831999999965</c:v>
                </c:pt>
                <c:pt idx="3503">
                  <c:v>4.8652749599999767</c:v>
                </c:pt>
                <c:pt idx="3504">
                  <c:v>4.8666664799999975</c:v>
                </c:pt>
                <c:pt idx="3505">
                  <c:v>4.8680553599999739</c:v>
                </c:pt>
                <c:pt idx="3506">
                  <c:v>4.8694444799999808</c:v>
                </c:pt>
                <c:pt idx="3507">
                  <c:v>4.8708333599999865</c:v>
                </c:pt>
                <c:pt idx="3508">
                  <c:v>4.8722222399999975</c:v>
                </c:pt>
                <c:pt idx="3509">
                  <c:v>4.8736111199999979</c:v>
                </c:pt>
                <c:pt idx="3510">
                  <c:v>4.8750026399999955</c:v>
                </c:pt>
                <c:pt idx="3511">
                  <c:v>4.8763915200000003</c:v>
                </c:pt>
                <c:pt idx="3512">
                  <c:v>4.8777804000000007</c:v>
                </c:pt>
                <c:pt idx="3513">
                  <c:v>4.8791692800000153</c:v>
                </c:pt>
                <c:pt idx="3514">
                  <c:v>4.8805581599999845</c:v>
                </c:pt>
                <c:pt idx="3515">
                  <c:v>4.8819470399999965</c:v>
                </c:pt>
                <c:pt idx="3516">
                  <c:v>4.8833359199999844</c:v>
                </c:pt>
                <c:pt idx="3517">
                  <c:v>4.8847250399999851</c:v>
                </c:pt>
                <c:pt idx="3518">
                  <c:v>4.8861026400000025</c:v>
                </c:pt>
                <c:pt idx="3519">
                  <c:v>4.8874915199999833</c:v>
                </c:pt>
                <c:pt idx="3520">
                  <c:v>4.8888803999999864</c:v>
                </c:pt>
                <c:pt idx="3521">
                  <c:v>4.8902692800000134</c:v>
                </c:pt>
                <c:pt idx="3522">
                  <c:v>4.8916581600000004</c:v>
                </c:pt>
                <c:pt idx="3523">
                  <c:v>4.8930499200000011</c:v>
                </c:pt>
                <c:pt idx="3524">
                  <c:v>4.8944416799999768</c:v>
                </c:pt>
                <c:pt idx="3525">
                  <c:v>4.8958360800000005</c:v>
                </c:pt>
                <c:pt idx="3526">
                  <c:v>4.8972249599999813</c:v>
                </c:pt>
                <c:pt idx="3527">
                  <c:v>4.8986138399999852</c:v>
                </c:pt>
                <c:pt idx="3528">
                  <c:v>4.8999887999999965</c:v>
                </c:pt>
                <c:pt idx="3529">
                  <c:v>4.9013916000000162</c:v>
                </c:pt>
                <c:pt idx="3530">
                  <c:v>4.9027694400000161</c:v>
                </c:pt>
                <c:pt idx="3531">
                  <c:v>4.9041583199999845</c:v>
                </c:pt>
                <c:pt idx="3532">
                  <c:v>4.9055471999999991</c:v>
                </c:pt>
                <c:pt idx="3533">
                  <c:v>4.9069360799999853</c:v>
                </c:pt>
                <c:pt idx="3534">
                  <c:v>4.9083249599999945</c:v>
                </c:pt>
                <c:pt idx="3535">
                  <c:v>4.9097083199999982</c:v>
                </c:pt>
                <c:pt idx="3536">
                  <c:v>4.911113760000001</c:v>
                </c:pt>
                <c:pt idx="3537">
                  <c:v>4.9125026400000005</c:v>
                </c:pt>
                <c:pt idx="3538">
                  <c:v>4.9138776000000011</c:v>
                </c:pt>
                <c:pt idx="3539">
                  <c:v>4.9152693599999981</c:v>
                </c:pt>
                <c:pt idx="3540">
                  <c:v>4.9166582399999985</c:v>
                </c:pt>
                <c:pt idx="3541">
                  <c:v>4.9180471199999989</c:v>
                </c:pt>
                <c:pt idx="3542">
                  <c:v>4.9194359999999975</c:v>
                </c:pt>
                <c:pt idx="3543">
                  <c:v>4.9208248799999748</c:v>
                </c:pt>
                <c:pt idx="3544">
                  <c:v>4.9222166399999843</c:v>
                </c:pt>
                <c:pt idx="3545">
                  <c:v>4.9236055200000006</c:v>
                </c:pt>
                <c:pt idx="3546">
                  <c:v>4.9249943999999832</c:v>
                </c:pt>
                <c:pt idx="3547">
                  <c:v>4.9263832800000014</c:v>
                </c:pt>
                <c:pt idx="3548">
                  <c:v>4.9277721600000017</c:v>
                </c:pt>
                <c:pt idx="3549">
                  <c:v>4.9291610399999986</c:v>
                </c:pt>
                <c:pt idx="3550">
                  <c:v>4.9305499199999989</c:v>
                </c:pt>
                <c:pt idx="3551">
                  <c:v>4.9319416799999996</c:v>
                </c:pt>
                <c:pt idx="3552">
                  <c:v>4.9333305599999955</c:v>
                </c:pt>
                <c:pt idx="3553">
                  <c:v>4.9347194400000003</c:v>
                </c:pt>
                <c:pt idx="3554">
                  <c:v>4.9361083200000024</c:v>
                </c:pt>
                <c:pt idx="3555">
                  <c:v>4.937497200000001</c:v>
                </c:pt>
                <c:pt idx="3556">
                  <c:v>4.9388860800000014</c:v>
                </c:pt>
                <c:pt idx="3557">
                  <c:v>4.9402775999999999</c:v>
                </c:pt>
                <c:pt idx="3558">
                  <c:v>4.9416664800000305</c:v>
                </c:pt>
                <c:pt idx="3559">
                  <c:v>4.9430553600000007</c:v>
                </c:pt>
                <c:pt idx="3560">
                  <c:v>4.9444444799999854</c:v>
                </c:pt>
                <c:pt idx="3561">
                  <c:v>4.9458359999999955</c:v>
                </c:pt>
                <c:pt idx="3562">
                  <c:v>4.9472222400000003</c:v>
                </c:pt>
                <c:pt idx="3563">
                  <c:v>4.9486111200000034</c:v>
                </c:pt>
                <c:pt idx="3564">
                  <c:v>4.9500000000000011</c:v>
                </c:pt>
                <c:pt idx="3565">
                  <c:v>4.9513804799999965</c:v>
                </c:pt>
                <c:pt idx="3566">
                  <c:v>4.9527693599999996</c:v>
                </c:pt>
                <c:pt idx="3567">
                  <c:v>4.9541582399999777</c:v>
                </c:pt>
                <c:pt idx="3568">
                  <c:v>4.9555471200000003</c:v>
                </c:pt>
                <c:pt idx="3569">
                  <c:v>4.9569360000000007</c:v>
                </c:pt>
                <c:pt idx="3570">
                  <c:v>4.958324880000001</c:v>
                </c:pt>
                <c:pt idx="3571">
                  <c:v>4.9597192799999945</c:v>
                </c:pt>
                <c:pt idx="3572">
                  <c:v>4.9611110399999845</c:v>
                </c:pt>
                <c:pt idx="3573">
                  <c:v>4.9624999199999955</c:v>
                </c:pt>
                <c:pt idx="3574">
                  <c:v>4.9638887999999977</c:v>
                </c:pt>
                <c:pt idx="3575">
                  <c:v>4.9652776799999945</c:v>
                </c:pt>
                <c:pt idx="3576">
                  <c:v>4.9666665599999975</c:v>
                </c:pt>
                <c:pt idx="3577">
                  <c:v>4.9680583199999955</c:v>
                </c:pt>
                <c:pt idx="3578">
                  <c:v>4.9694471999999994</c:v>
                </c:pt>
                <c:pt idx="3579">
                  <c:v>4.9708360799999864</c:v>
                </c:pt>
                <c:pt idx="3580">
                  <c:v>4.9722110399999995</c:v>
                </c:pt>
                <c:pt idx="3581">
                  <c:v>4.9736028000000134</c:v>
                </c:pt>
                <c:pt idx="3582">
                  <c:v>4.9749916800000014</c:v>
                </c:pt>
                <c:pt idx="3583">
                  <c:v>4.9763860799999975</c:v>
                </c:pt>
                <c:pt idx="3584">
                  <c:v>4.9777749599999854</c:v>
                </c:pt>
                <c:pt idx="3585">
                  <c:v>4.9791664800000275</c:v>
                </c:pt>
                <c:pt idx="3586">
                  <c:v>4.9805553599999834</c:v>
                </c:pt>
                <c:pt idx="3587">
                  <c:v>4.9819444800000134</c:v>
                </c:pt>
                <c:pt idx="3588">
                  <c:v>4.9833333600000014</c:v>
                </c:pt>
                <c:pt idx="3589">
                  <c:v>4.9847222400000017</c:v>
                </c:pt>
                <c:pt idx="3590">
                  <c:v>4.9861111199999986</c:v>
                </c:pt>
                <c:pt idx="3591">
                  <c:v>4.9874999999999989</c:v>
                </c:pt>
                <c:pt idx="3592">
                  <c:v>4.9888888799999833</c:v>
                </c:pt>
                <c:pt idx="3593">
                  <c:v>4.9902777599999997</c:v>
                </c:pt>
                <c:pt idx="3594">
                  <c:v>4.9916666400000134</c:v>
                </c:pt>
                <c:pt idx="3595">
                  <c:v>4.9930471200000124</c:v>
                </c:pt>
                <c:pt idx="3596">
                  <c:v>4.9944359999999834</c:v>
                </c:pt>
                <c:pt idx="3597">
                  <c:v>4.9958248799999767</c:v>
                </c:pt>
                <c:pt idx="3598">
                  <c:v>4.9972137599999975</c:v>
                </c:pt>
                <c:pt idx="3599">
                  <c:v>4.9986026399999997</c:v>
                </c:pt>
                <c:pt idx="3600">
                  <c:v>4.99999152</c:v>
                </c:pt>
                <c:pt idx="3601">
                  <c:v>5.0013887999999991</c:v>
                </c:pt>
                <c:pt idx="3602">
                  <c:v>5.0027776799999844</c:v>
                </c:pt>
                <c:pt idx="3603">
                  <c:v>5.0041694400000001</c:v>
                </c:pt>
                <c:pt idx="3604">
                  <c:v>5.0055470399999855</c:v>
                </c:pt>
                <c:pt idx="3605">
                  <c:v>5.0069387999999986</c:v>
                </c:pt>
                <c:pt idx="3606">
                  <c:v>5.0083276799999945</c:v>
                </c:pt>
                <c:pt idx="3607">
                  <c:v>5.0097165599999833</c:v>
                </c:pt>
                <c:pt idx="3608">
                  <c:v>5.0111054399999864</c:v>
                </c:pt>
                <c:pt idx="3609">
                  <c:v>5.0124971999999985</c:v>
                </c:pt>
                <c:pt idx="3610">
                  <c:v>5.0138887200000015</c:v>
                </c:pt>
                <c:pt idx="3611">
                  <c:v>5.0152804799999853</c:v>
                </c:pt>
                <c:pt idx="3612">
                  <c:v>5.0166693599999999</c:v>
                </c:pt>
                <c:pt idx="3613">
                  <c:v>5.0180471999999998</c:v>
                </c:pt>
                <c:pt idx="3614">
                  <c:v>5.0194331999999999</c:v>
                </c:pt>
                <c:pt idx="3615">
                  <c:v>5.0208249599999739</c:v>
                </c:pt>
                <c:pt idx="3616">
                  <c:v>5.0222138399999787</c:v>
                </c:pt>
                <c:pt idx="3617">
                  <c:v>5.0236053599999853</c:v>
                </c:pt>
                <c:pt idx="3618">
                  <c:v>5.0249944799999744</c:v>
                </c:pt>
                <c:pt idx="3619">
                  <c:v>5.0263833599999845</c:v>
                </c:pt>
                <c:pt idx="3620">
                  <c:v>5.0277748799999697</c:v>
                </c:pt>
                <c:pt idx="3621">
                  <c:v>5.0291637600000012</c:v>
                </c:pt>
                <c:pt idx="3622">
                  <c:v>5.0305526400000016</c:v>
                </c:pt>
                <c:pt idx="3623">
                  <c:v>5.031936</c:v>
                </c:pt>
                <c:pt idx="3624">
                  <c:v>5.0333277600000024</c:v>
                </c:pt>
                <c:pt idx="3625">
                  <c:v>5.0347166399999832</c:v>
                </c:pt>
                <c:pt idx="3626">
                  <c:v>5.0361081599999995</c:v>
                </c:pt>
                <c:pt idx="3627">
                  <c:v>5.0374970399999945</c:v>
                </c:pt>
                <c:pt idx="3628">
                  <c:v>5.0388859199999843</c:v>
                </c:pt>
                <c:pt idx="3629">
                  <c:v>5.0402750400000027</c:v>
                </c:pt>
                <c:pt idx="3630">
                  <c:v>5.0416639200000164</c:v>
                </c:pt>
                <c:pt idx="3631">
                  <c:v>5.0430527999999999</c:v>
                </c:pt>
                <c:pt idx="3632">
                  <c:v>5.0444416800000003</c:v>
                </c:pt>
                <c:pt idx="3633">
                  <c:v>5.0458305599999766</c:v>
                </c:pt>
                <c:pt idx="3634">
                  <c:v>5.047219440000001</c:v>
                </c:pt>
                <c:pt idx="3635">
                  <c:v>5.0486109599999853</c:v>
                </c:pt>
                <c:pt idx="3636">
                  <c:v>5.0499998399999955</c:v>
                </c:pt>
                <c:pt idx="3637">
                  <c:v>5.0513805599999833</c:v>
                </c:pt>
                <c:pt idx="3638">
                  <c:v>5.0527749599999767</c:v>
                </c:pt>
                <c:pt idx="3639">
                  <c:v>5.0541638399999833</c:v>
                </c:pt>
                <c:pt idx="3640">
                  <c:v>5.0555527199999855</c:v>
                </c:pt>
                <c:pt idx="3641">
                  <c:v>5.0569416</c:v>
                </c:pt>
                <c:pt idx="3642">
                  <c:v>5.0583304800000004</c:v>
                </c:pt>
                <c:pt idx="3643">
                  <c:v>5.0597193600000008</c:v>
                </c:pt>
                <c:pt idx="3644">
                  <c:v>5.0611082399999816</c:v>
                </c:pt>
                <c:pt idx="3645">
                  <c:v>5.0624971199999855</c:v>
                </c:pt>
                <c:pt idx="3646">
                  <c:v>5.0638859999999806</c:v>
                </c:pt>
                <c:pt idx="3647">
                  <c:v>5.0652748799999738</c:v>
                </c:pt>
                <c:pt idx="3648">
                  <c:v>5.0666637599999991</c:v>
                </c:pt>
                <c:pt idx="3649">
                  <c:v>5.0680555199999757</c:v>
                </c:pt>
                <c:pt idx="3650">
                  <c:v>5.0694470399999965</c:v>
                </c:pt>
                <c:pt idx="3651">
                  <c:v>5.0708359199999844</c:v>
                </c:pt>
                <c:pt idx="3652">
                  <c:v>5.0722250400000011</c:v>
                </c:pt>
                <c:pt idx="3653">
                  <c:v>5.0736139199999979</c:v>
                </c:pt>
                <c:pt idx="3654">
                  <c:v>5.0750027999999983</c:v>
                </c:pt>
                <c:pt idx="3655">
                  <c:v>5.0763916799999986</c:v>
                </c:pt>
                <c:pt idx="3656">
                  <c:v>5.0777805599999768</c:v>
                </c:pt>
                <c:pt idx="3657">
                  <c:v>5.0791694399999994</c:v>
                </c:pt>
                <c:pt idx="3658">
                  <c:v>5.0805583199999864</c:v>
                </c:pt>
                <c:pt idx="3659">
                  <c:v>5.0819472000000001</c:v>
                </c:pt>
                <c:pt idx="3660">
                  <c:v>5.0833360800000014</c:v>
                </c:pt>
                <c:pt idx="3661">
                  <c:v>5.0847249599999813</c:v>
                </c:pt>
                <c:pt idx="3662">
                  <c:v>5.0861028000000008</c:v>
                </c:pt>
                <c:pt idx="3663">
                  <c:v>5.0874943199999834</c:v>
                </c:pt>
                <c:pt idx="3664">
                  <c:v>5.08888608</c:v>
                </c:pt>
                <c:pt idx="3665">
                  <c:v>5.0902749599999861</c:v>
                </c:pt>
                <c:pt idx="3666">
                  <c:v>5.0916664799999989</c:v>
                </c:pt>
                <c:pt idx="3667">
                  <c:v>5.0930443200000015</c:v>
                </c:pt>
                <c:pt idx="3668">
                  <c:v>5.0944360799999737</c:v>
                </c:pt>
                <c:pt idx="3669">
                  <c:v>5.0958249599999776</c:v>
                </c:pt>
                <c:pt idx="3670">
                  <c:v>5.0972138399999842</c:v>
                </c:pt>
                <c:pt idx="3671">
                  <c:v>5.0986053599999845</c:v>
                </c:pt>
                <c:pt idx="3672">
                  <c:v>5.0999944799999826</c:v>
                </c:pt>
                <c:pt idx="3673">
                  <c:v>5.1013833599999945</c:v>
                </c:pt>
                <c:pt idx="3674">
                  <c:v>5.1027722399999815</c:v>
                </c:pt>
                <c:pt idx="3675">
                  <c:v>5.1041611199999855</c:v>
                </c:pt>
                <c:pt idx="3676">
                  <c:v>5.1055499999999965</c:v>
                </c:pt>
                <c:pt idx="3677">
                  <c:v>5.1069388799999738</c:v>
                </c:pt>
                <c:pt idx="3678">
                  <c:v>5.1083277599999946</c:v>
                </c:pt>
                <c:pt idx="3679">
                  <c:v>5.1097166399999843</c:v>
                </c:pt>
                <c:pt idx="3680">
                  <c:v>5.1111055199999766</c:v>
                </c:pt>
                <c:pt idx="3681">
                  <c:v>5.1124943999999832</c:v>
                </c:pt>
                <c:pt idx="3682">
                  <c:v>5.1138832800000005</c:v>
                </c:pt>
                <c:pt idx="3683">
                  <c:v>5.1152750399999816</c:v>
                </c:pt>
                <c:pt idx="3684">
                  <c:v>5.1166665600000005</c:v>
                </c:pt>
                <c:pt idx="3685">
                  <c:v>5.1180554399999831</c:v>
                </c:pt>
                <c:pt idx="3686">
                  <c:v>5.1194359199999777</c:v>
                </c:pt>
                <c:pt idx="3687">
                  <c:v>5.1208250399999748</c:v>
                </c:pt>
                <c:pt idx="3688">
                  <c:v>5.1222165599999689</c:v>
                </c:pt>
                <c:pt idx="3689">
                  <c:v>5.1236054399999862</c:v>
                </c:pt>
                <c:pt idx="3690">
                  <c:v>5.1249971999999833</c:v>
                </c:pt>
                <c:pt idx="3691">
                  <c:v>5.1263860800000005</c:v>
                </c:pt>
                <c:pt idx="3692">
                  <c:v>5.1277749599999707</c:v>
                </c:pt>
                <c:pt idx="3693">
                  <c:v>5.1291638399999879</c:v>
                </c:pt>
                <c:pt idx="3694">
                  <c:v>5.1305527200000025</c:v>
                </c:pt>
                <c:pt idx="3695">
                  <c:v>5.1319415999999975</c:v>
                </c:pt>
                <c:pt idx="3696">
                  <c:v>5.1333304799999864</c:v>
                </c:pt>
                <c:pt idx="3697">
                  <c:v>5.1347193599999814</c:v>
                </c:pt>
                <c:pt idx="3698">
                  <c:v>5.1361111200000007</c:v>
                </c:pt>
                <c:pt idx="3699">
                  <c:v>5.1374999999999975</c:v>
                </c:pt>
                <c:pt idx="3700">
                  <c:v>5.1388915199999854</c:v>
                </c:pt>
                <c:pt idx="3701">
                  <c:v>5.1402804</c:v>
                </c:pt>
                <c:pt idx="3702">
                  <c:v>5.1416692800000163</c:v>
                </c:pt>
                <c:pt idx="3703">
                  <c:v>5.1430581600000007</c:v>
                </c:pt>
                <c:pt idx="3704">
                  <c:v>5.1444470399999851</c:v>
                </c:pt>
                <c:pt idx="3705">
                  <c:v>5.1458248799999726</c:v>
                </c:pt>
                <c:pt idx="3706">
                  <c:v>5.1472137599999845</c:v>
                </c:pt>
                <c:pt idx="3707">
                  <c:v>5.1486026399999965</c:v>
                </c:pt>
                <c:pt idx="3708">
                  <c:v>5.1499944000000015</c:v>
                </c:pt>
                <c:pt idx="3709">
                  <c:v>5.1513887999999977</c:v>
                </c:pt>
                <c:pt idx="3710">
                  <c:v>5.1527776799999767</c:v>
                </c:pt>
                <c:pt idx="3711">
                  <c:v>5.1541694399999844</c:v>
                </c:pt>
                <c:pt idx="3712">
                  <c:v>5.1555583199999777</c:v>
                </c:pt>
                <c:pt idx="3713">
                  <c:v>5.1569471999999985</c:v>
                </c:pt>
                <c:pt idx="3714">
                  <c:v>5.1583360799999767</c:v>
                </c:pt>
                <c:pt idx="3715">
                  <c:v>5.1597249599999833</c:v>
                </c:pt>
                <c:pt idx="3716">
                  <c:v>5.1611138399999756</c:v>
                </c:pt>
                <c:pt idx="3717">
                  <c:v>5.1625027199999813</c:v>
                </c:pt>
                <c:pt idx="3718">
                  <c:v>5.1638915999999835</c:v>
                </c:pt>
                <c:pt idx="3719">
                  <c:v>5.1652694400000012</c:v>
                </c:pt>
                <c:pt idx="3720">
                  <c:v>5.1666583200000016</c:v>
                </c:pt>
                <c:pt idx="3721">
                  <c:v>5.1680471999999975</c:v>
                </c:pt>
                <c:pt idx="3722">
                  <c:v>5.1694360800000005</c:v>
                </c:pt>
                <c:pt idx="3723">
                  <c:v>5.1708249599999849</c:v>
                </c:pt>
                <c:pt idx="3724">
                  <c:v>5.1722164799999835</c:v>
                </c:pt>
                <c:pt idx="3725">
                  <c:v>5.1736053599999945</c:v>
                </c:pt>
                <c:pt idx="3726">
                  <c:v>5.1749971199999845</c:v>
                </c:pt>
                <c:pt idx="3727">
                  <c:v>5.1763859999999955</c:v>
                </c:pt>
                <c:pt idx="3728">
                  <c:v>5.1777804000000005</c:v>
                </c:pt>
                <c:pt idx="3729">
                  <c:v>5.1791582400000005</c:v>
                </c:pt>
                <c:pt idx="3730">
                  <c:v>5.1805471200000017</c:v>
                </c:pt>
                <c:pt idx="3731">
                  <c:v>5.1819359999999834</c:v>
                </c:pt>
                <c:pt idx="3732">
                  <c:v>5.1833248799999767</c:v>
                </c:pt>
                <c:pt idx="3733">
                  <c:v>5.1847221599999855</c:v>
                </c:pt>
                <c:pt idx="3734">
                  <c:v>5.1861081600000016</c:v>
                </c:pt>
                <c:pt idx="3735">
                  <c:v>5.1874970399999816</c:v>
                </c:pt>
                <c:pt idx="3736">
                  <c:v>5.1888859199999748</c:v>
                </c:pt>
                <c:pt idx="3737">
                  <c:v>5.1902776799999844</c:v>
                </c:pt>
                <c:pt idx="3738">
                  <c:v>5.1916694400000134</c:v>
                </c:pt>
                <c:pt idx="3739">
                  <c:v>5.1930470399999855</c:v>
                </c:pt>
                <c:pt idx="3740">
                  <c:v>5.1944359199999672</c:v>
                </c:pt>
                <c:pt idx="3741">
                  <c:v>5.1958250399999786</c:v>
                </c:pt>
                <c:pt idx="3742">
                  <c:v>5.1972139199999816</c:v>
                </c:pt>
                <c:pt idx="3743">
                  <c:v>5.198602799999998</c:v>
                </c:pt>
                <c:pt idx="3744">
                  <c:v>5.1999916799999806</c:v>
                </c:pt>
                <c:pt idx="3745">
                  <c:v>5.2013832000000004</c:v>
                </c:pt>
                <c:pt idx="3746">
                  <c:v>5.2027720800000123</c:v>
                </c:pt>
                <c:pt idx="3747">
                  <c:v>5.2041609599999852</c:v>
                </c:pt>
                <c:pt idx="3748">
                  <c:v>5.2055582399999842</c:v>
                </c:pt>
                <c:pt idx="3749">
                  <c:v>5.2069471200000024</c:v>
                </c:pt>
                <c:pt idx="3750">
                  <c:v>5.208336000000001</c:v>
                </c:pt>
                <c:pt idx="3751">
                  <c:v>5.2097248799999845</c:v>
                </c:pt>
                <c:pt idx="3752">
                  <c:v>5.21111112</c:v>
                </c:pt>
                <c:pt idx="3753">
                  <c:v>5.2124999999999995</c:v>
                </c:pt>
                <c:pt idx="3754">
                  <c:v>5.2138888800000007</c:v>
                </c:pt>
                <c:pt idx="3755">
                  <c:v>5.2152777600000011</c:v>
                </c:pt>
                <c:pt idx="3756">
                  <c:v>5.2166666400000024</c:v>
                </c:pt>
                <c:pt idx="3757">
                  <c:v>5.2180555199999841</c:v>
                </c:pt>
                <c:pt idx="3758">
                  <c:v>5.2194443999999987</c:v>
                </c:pt>
                <c:pt idx="3759">
                  <c:v>5.2208248799999737</c:v>
                </c:pt>
                <c:pt idx="3760">
                  <c:v>5.2222137600000007</c:v>
                </c:pt>
                <c:pt idx="3761">
                  <c:v>5.2236110399999864</c:v>
                </c:pt>
                <c:pt idx="3762">
                  <c:v>5.2249999199999833</c:v>
                </c:pt>
                <c:pt idx="3763">
                  <c:v>5.2263888000000005</c:v>
                </c:pt>
                <c:pt idx="3764">
                  <c:v>5.2277776800000009</c:v>
                </c:pt>
                <c:pt idx="3765">
                  <c:v>5.2291694399999979</c:v>
                </c:pt>
                <c:pt idx="3766">
                  <c:v>5.2305583199999965</c:v>
                </c:pt>
                <c:pt idx="3767">
                  <c:v>5.2319359199999864</c:v>
                </c:pt>
                <c:pt idx="3768">
                  <c:v>5.2333221599999984</c:v>
                </c:pt>
                <c:pt idx="3769">
                  <c:v>5.2347139199999955</c:v>
                </c:pt>
                <c:pt idx="3770">
                  <c:v>5.2361054400000011</c:v>
                </c:pt>
                <c:pt idx="3771">
                  <c:v>5.2374943200000015</c:v>
                </c:pt>
                <c:pt idx="3772">
                  <c:v>5.2388860799999843</c:v>
                </c:pt>
                <c:pt idx="3773">
                  <c:v>5.2402749599999945</c:v>
                </c:pt>
                <c:pt idx="3774">
                  <c:v>5.2416638399999993</c:v>
                </c:pt>
                <c:pt idx="3775">
                  <c:v>5.2430582400000016</c:v>
                </c:pt>
                <c:pt idx="3776">
                  <c:v>5.2444471199999985</c:v>
                </c:pt>
                <c:pt idx="3777">
                  <c:v>5.2458359999999855</c:v>
                </c:pt>
                <c:pt idx="3778">
                  <c:v>5.2472248799999797</c:v>
                </c:pt>
                <c:pt idx="3779">
                  <c:v>5.2486137599999996</c:v>
                </c:pt>
                <c:pt idx="3780">
                  <c:v>5.2500026399999955</c:v>
                </c:pt>
                <c:pt idx="3781">
                  <c:v>5.2513915200000003</c:v>
                </c:pt>
                <c:pt idx="3782">
                  <c:v>5.2527804000000007</c:v>
                </c:pt>
                <c:pt idx="3783">
                  <c:v>5.2541692800000011</c:v>
                </c:pt>
                <c:pt idx="3784">
                  <c:v>5.2555581599999845</c:v>
                </c:pt>
                <c:pt idx="3785">
                  <c:v>5.2569470399999965</c:v>
                </c:pt>
                <c:pt idx="3786">
                  <c:v>5.2583359199999844</c:v>
                </c:pt>
                <c:pt idx="3787">
                  <c:v>5.2597250400000011</c:v>
                </c:pt>
                <c:pt idx="3788">
                  <c:v>5.2611139199999855</c:v>
                </c:pt>
                <c:pt idx="3789">
                  <c:v>5.2625027999999965</c:v>
                </c:pt>
                <c:pt idx="3790">
                  <c:v>5.2638916799999844</c:v>
                </c:pt>
                <c:pt idx="3791">
                  <c:v>5.2652805599999768</c:v>
                </c:pt>
                <c:pt idx="3792">
                  <c:v>5.2666694399999994</c:v>
                </c:pt>
                <c:pt idx="3793">
                  <c:v>5.2680583199999864</c:v>
                </c:pt>
                <c:pt idx="3794">
                  <c:v>5.2694472000000001</c:v>
                </c:pt>
                <c:pt idx="3795">
                  <c:v>5.2708360800000014</c:v>
                </c:pt>
                <c:pt idx="3796">
                  <c:v>5.2722139200000004</c:v>
                </c:pt>
                <c:pt idx="3797">
                  <c:v>5.2736028000000124</c:v>
                </c:pt>
                <c:pt idx="3798">
                  <c:v>5.2749916800000012</c:v>
                </c:pt>
                <c:pt idx="3799">
                  <c:v>5.2763805600000016</c:v>
                </c:pt>
                <c:pt idx="3800">
                  <c:v>5.2777775999999985</c:v>
                </c:pt>
                <c:pt idx="3801">
                  <c:v>5.2791664799999989</c:v>
                </c:pt>
                <c:pt idx="3802">
                  <c:v>5.2805527200000011</c:v>
                </c:pt>
                <c:pt idx="3803">
                  <c:v>5.2819416000000023</c:v>
                </c:pt>
                <c:pt idx="3804">
                  <c:v>5.2833304800000134</c:v>
                </c:pt>
                <c:pt idx="3805">
                  <c:v>5.2847193599999844</c:v>
                </c:pt>
                <c:pt idx="3806">
                  <c:v>5.2861082399999955</c:v>
                </c:pt>
                <c:pt idx="3807">
                  <c:v>5.2874971199999985</c:v>
                </c:pt>
                <c:pt idx="3808">
                  <c:v>5.2888859999999864</c:v>
                </c:pt>
                <c:pt idx="3809">
                  <c:v>5.2902803999999986</c:v>
                </c:pt>
                <c:pt idx="3810">
                  <c:v>5.2916692799999989</c:v>
                </c:pt>
                <c:pt idx="3811">
                  <c:v>5.2930499999999991</c:v>
                </c:pt>
                <c:pt idx="3812">
                  <c:v>5.2944388799999738</c:v>
                </c:pt>
                <c:pt idx="3813">
                  <c:v>5.2958277599999946</c:v>
                </c:pt>
                <c:pt idx="3814">
                  <c:v>5.2972166399999843</c:v>
                </c:pt>
                <c:pt idx="3815">
                  <c:v>5.2986055200000006</c:v>
                </c:pt>
                <c:pt idx="3816">
                  <c:v>5.2999999199999985</c:v>
                </c:pt>
                <c:pt idx="3817">
                  <c:v>5.3013887999999998</c:v>
                </c:pt>
                <c:pt idx="3818">
                  <c:v>5.3027776800000002</c:v>
                </c:pt>
                <c:pt idx="3819">
                  <c:v>5.3041694400000008</c:v>
                </c:pt>
                <c:pt idx="3820">
                  <c:v>5.3055583199999816</c:v>
                </c:pt>
                <c:pt idx="3821">
                  <c:v>5.306947199999998</c:v>
                </c:pt>
                <c:pt idx="3822">
                  <c:v>5.3083360799999806</c:v>
                </c:pt>
                <c:pt idx="3823">
                  <c:v>5.3097139199999965</c:v>
                </c:pt>
                <c:pt idx="3824">
                  <c:v>5.3111054399999862</c:v>
                </c:pt>
                <c:pt idx="3825">
                  <c:v>5.3124943199999786</c:v>
                </c:pt>
                <c:pt idx="3826">
                  <c:v>5.3138805599999701</c:v>
                </c:pt>
                <c:pt idx="3827">
                  <c:v>5.3152694399999998</c:v>
                </c:pt>
                <c:pt idx="3828">
                  <c:v>5.3166583200000002</c:v>
                </c:pt>
                <c:pt idx="3829">
                  <c:v>5.3180472000000005</c:v>
                </c:pt>
                <c:pt idx="3830">
                  <c:v>5.3194360800000009</c:v>
                </c:pt>
                <c:pt idx="3831">
                  <c:v>5.3208249599999746</c:v>
                </c:pt>
                <c:pt idx="3832">
                  <c:v>5.3222138399999803</c:v>
                </c:pt>
                <c:pt idx="3833">
                  <c:v>5.3236027199999985</c:v>
                </c:pt>
                <c:pt idx="3834">
                  <c:v>5.3249999999999851</c:v>
                </c:pt>
                <c:pt idx="3835">
                  <c:v>5.3263888799999739</c:v>
                </c:pt>
                <c:pt idx="3836">
                  <c:v>5.3277777599999796</c:v>
                </c:pt>
                <c:pt idx="3837">
                  <c:v>5.3291666399999844</c:v>
                </c:pt>
                <c:pt idx="3838">
                  <c:v>5.3305555199999768</c:v>
                </c:pt>
                <c:pt idx="3839">
                  <c:v>5.3319443999999985</c:v>
                </c:pt>
                <c:pt idx="3840">
                  <c:v>5.3333359200000015</c:v>
                </c:pt>
                <c:pt idx="3841">
                  <c:v>5.3347250399999862</c:v>
                </c:pt>
                <c:pt idx="3842">
                  <c:v>5.3361139200000007</c:v>
                </c:pt>
                <c:pt idx="3843">
                  <c:v>5.3374499999999987</c:v>
                </c:pt>
                <c:pt idx="3844">
                  <c:v>5.3388887999999977</c:v>
                </c:pt>
                <c:pt idx="3845">
                  <c:v>5.3402805599999841</c:v>
                </c:pt>
                <c:pt idx="3846">
                  <c:v>5.3416581599999997</c:v>
                </c:pt>
                <c:pt idx="3847">
                  <c:v>5.3430470400000001</c:v>
                </c:pt>
                <c:pt idx="3848">
                  <c:v>5.3444359199999756</c:v>
                </c:pt>
                <c:pt idx="3849">
                  <c:v>5.3458276800000011</c:v>
                </c:pt>
                <c:pt idx="3850">
                  <c:v>5.3472194399999955</c:v>
                </c:pt>
                <c:pt idx="3851">
                  <c:v>5.3486083199999985</c:v>
                </c:pt>
                <c:pt idx="3852">
                  <c:v>5.3499971999999989</c:v>
                </c:pt>
                <c:pt idx="3853">
                  <c:v>5.351383199999999</c:v>
                </c:pt>
                <c:pt idx="3854">
                  <c:v>5.3527720799999834</c:v>
                </c:pt>
                <c:pt idx="3855">
                  <c:v>5.3541638399999814</c:v>
                </c:pt>
                <c:pt idx="3856">
                  <c:v>5.3555553599999719</c:v>
                </c:pt>
                <c:pt idx="3857">
                  <c:v>5.3569415999999945</c:v>
                </c:pt>
                <c:pt idx="3858">
                  <c:v>5.3583304799999816</c:v>
                </c:pt>
                <c:pt idx="3859">
                  <c:v>5.3597193599999855</c:v>
                </c:pt>
                <c:pt idx="3860">
                  <c:v>5.3611111199999844</c:v>
                </c:pt>
                <c:pt idx="3861">
                  <c:v>5.3624999999999945</c:v>
                </c:pt>
                <c:pt idx="3862">
                  <c:v>5.3638804800000006</c:v>
                </c:pt>
                <c:pt idx="3863">
                  <c:v>5.365269360000001</c:v>
                </c:pt>
                <c:pt idx="3864">
                  <c:v>5.3666582400000005</c:v>
                </c:pt>
                <c:pt idx="3865">
                  <c:v>5.3680555199999738</c:v>
                </c:pt>
                <c:pt idx="3866">
                  <c:v>5.3694359999999834</c:v>
                </c:pt>
                <c:pt idx="3867">
                  <c:v>5.3708248799999767</c:v>
                </c:pt>
                <c:pt idx="3868">
                  <c:v>5.3722137599999975</c:v>
                </c:pt>
                <c:pt idx="3869">
                  <c:v>5.3736055199999955</c:v>
                </c:pt>
                <c:pt idx="3870">
                  <c:v>5.3749943999999807</c:v>
                </c:pt>
                <c:pt idx="3871">
                  <c:v>5.3763832799999856</c:v>
                </c:pt>
                <c:pt idx="3872">
                  <c:v>5.3777721599999975</c:v>
                </c:pt>
                <c:pt idx="3873">
                  <c:v>5.3791610399999978</c:v>
                </c:pt>
                <c:pt idx="3874">
                  <c:v>5.3805527999999985</c:v>
                </c:pt>
                <c:pt idx="3875">
                  <c:v>5.3819416799999855</c:v>
                </c:pt>
                <c:pt idx="3876">
                  <c:v>5.3833305599999797</c:v>
                </c:pt>
                <c:pt idx="3877">
                  <c:v>5.3847194399999854</c:v>
                </c:pt>
                <c:pt idx="3878">
                  <c:v>5.3861083199999955</c:v>
                </c:pt>
                <c:pt idx="3879">
                  <c:v>5.3874971999999985</c:v>
                </c:pt>
                <c:pt idx="3880">
                  <c:v>5.3888860800000007</c:v>
                </c:pt>
                <c:pt idx="3881">
                  <c:v>5.3902749599999851</c:v>
                </c:pt>
                <c:pt idx="3882">
                  <c:v>5.3916638399999979</c:v>
                </c:pt>
                <c:pt idx="3883">
                  <c:v>5.3930527199999965</c:v>
                </c:pt>
                <c:pt idx="3884">
                  <c:v>5.3944415999999844</c:v>
                </c:pt>
                <c:pt idx="3885">
                  <c:v>5.3958304799999768</c:v>
                </c:pt>
                <c:pt idx="3886">
                  <c:v>5.3972193599999834</c:v>
                </c:pt>
                <c:pt idx="3887">
                  <c:v>5.3986082399999864</c:v>
                </c:pt>
                <c:pt idx="3888">
                  <c:v>5.3999971200000001</c:v>
                </c:pt>
                <c:pt idx="3889">
                  <c:v>5.4013860000000014</c:v>
                </c:pt>
                <c:pt idx="3890">
                  <c:v>5.4027722399999965</c:v>
                </c:pt>
                <c:pt idx="3891">
                  <c:v>5.4041692799999854</c:v>
                </c:pt>
                <c:pt idx="3892">
                  <c:v>5.4055499999999999</c:v>
                </c:pt>
                <c:pt idx="3893">
                  <c:v>5.4069415200000019</c:v>
                </c:pt>
                <c:pt idx="3894">
                  <c:v>5.4083304000000023</c:v>
                </c:pt>
                <c:pt idx="3895">
                  <c:v>5.4097192800000133</c:v>
                </c:pt>
                <c:pt idx="3896">
                  <c:v>5.4111081599999995</c:v>
                </c:pt>
                <c:pt idx="3897">
                  <c:v>5.4124999200000001</c:v>
                </c:pt>
                <c:pt idx="3898">
                  <c:v>5.4138888000000005</c:v>
                </c:pt>
                <c:pt idx="3899">
                  <c:v>5.4152776800000124</c:v>
                </c:pt>
                <c:pt idx="3900">
                  <c:v>5.4166694400000166</c:v>
                </c:pt>
                <c:pt idx="3901">
                  <c:v>5.4180583199999965</c:v>
                </c:pt>
                <c:pt idx="3902">
                  <c:v>5.4194332799999945</c:v>
                </c:pt>
                <c:pt idx="3903">
                  <c:v>5.4208360799999786</c:v>
                </c:pt>
                <c:pt idx="3904">
                  <c:v>5.4222139199999955</c:v>
                </c:pt>
                <c:pt idx="3905">
                  <c:v>5.4236138399999945</c:v>
                </c:pt>
                <c:pt idx="3906">
                  <c:v>5.4249887999999853</c:v>
                </c:pt>
                <c:pt idx="3907">
                  <c:v>5.4263776799999945</c:v>
                </c:pt>
                <c:pt idx="3908">
                  <c:v>5.4277694400000014</c:v>
                </c:pt>
                <c:pt idx="3909">
                  <c:v>5.4291583200000009</c:v>
                </c:pt>
                <c:pt idx="3910">
                  <c:v>5.4305472000000004</c:v>
                </c:pt>
                <c:pt idx="3911">
                  <c:v>5.4319360799999945</c:v>
                </c:pt>
                <c:pt idx="3912">
                  <c:v>5.4333249599999975</c:v>
                </c:pt>
                <c:pt idx="3913">
                  <c:v>5.4347138399999855</c:v>
                </c:pt>
                <c:pt idx="3914">
                  <c:v>5.4361053600000009</c:v>
                </c:pt>
                <c:pt idx="3915">
                  <c:v>5.4374944799999945</c:v>
                </c:pt>
                <c:pt idx="3916">
                  <c:v>5.4388833600000002</c:v>
                </c:pt>
                <c:pt idx="3917">
                  <c:v>5.4402444000000134</c:v>
                </c:pt>
                <c:pt idx="3918">
                  <c:v>5.4416582400000024</c:v>
                </c:pt>
                <c:pt idx="3919">
                  <c:v>5.4430471200000152</c:v>
                </c:pt>
                <c:pt idx="3920">
                  <c:v>5.4444360000000005</c:v>
                </c:pt>
                <c:pt idx="3921">
                  <c:v>5.4458248800000018</c:v>
                </c:pt>
                <c:pt idx="3922">
                  <c:v>5.4472192799999855</c:v>
                </c:pt>
                <c:pt idx="3923">
                  <c:v>5.4486139199999979</c:v>
                </c:pt>
                <c:pt idx="3924">
                  <c:v>5.4500027999999983</c:v>
                </c:pt>
                <c:pt idx="3925">
                  <c:v>5.4513916799999986</c:v>
                </c:pt>
                <c:pt idx="3926">
                  <c:v>5.4527805599999768</c:v>
                </c:pt>
                <c:pt idx="3927">
                  <c:v>5.4541694399999985</c:v>
                </c:pt>
                <c:pt idx="3928">
                  <c:v>5.4555583199999864</c:v>
                </c:pt>
                <c:pt idx="3929">
                  <c:v>5.4569359199999852</c:v>
                </c:pt>
                <c:pt idx="3930">
                  <c:v>5.4583250400000001</c:v>
                </c:pt>
                <c:pt idx="3931">
                  <c:v>5.4597194399999989</c:v>
                </c:pt>
                <c:pt idx="3932">
                  <c:v>5.4611083199999975</c:v>
                </c:pt>
                <c:pt idx="3933">
                  <c:v>5.4624971999999996</c:v>
                </c:pt>
                <c:pt idx="3934">
                  <c:v>5.46388608</c:v>
                </c:pt>
                <c:pt idx="3935">
                  <c:v>5.4652749599999861</c:v>
                </c:pt>
                <c:pt idx="3936">
                  <c:v>5.4666693600000134</c:v>
                </c:pt>
                <c:pt idx="3937">
                  <c:v>5.4680553599999815</c:v>
                </c:pt>
                <c:pt idx="3938">
                  <c:v>5.4694332000000028</c:v>
                </c:pt>
                <c:pt idx="3939">
                  <c:v>5.4708360000000003</c:v>
                </c:pt>
                <c:pt idx="3940">
                  <c:v>5.4722248800000024</c:v>
                </c:pt>
                <c:pt idx="3941">
                  <c:v>5.4736053599999988</c:v>
                </c:pt>
                <c:pt idx="3942">
                  <c:v>5.4749944799999826</c:v>
                </c:pt>
                <c:pt idx="3943">
                  <c:v>5.476383359999998</c:v>
                </c:pt>
                <c:pt idx="3944">
                  <c:v>5.4777722399999975</c:v>
                </c:pt>
                <c:pt idx="3945">
                  <c:v>5.4791611200000165</c:v>
                </c:pt>
                <c:pt idx="3946">
                  <c:v>5.4805499999999991</c:v>
                </c:pt>
                <c:pt idx="3947">
                  <c:v>5.4819388799999853</c:v>
                </c:pt>
                <c:pt idx="3948">
                  <c:v>5.4833303999999981</c:v>
                </c:pt>
                <c:pt idx="3949">
                  <c:v>5.4847192799999815</c:v>
                </c:pt>
                <c:pt idx="3950">
                  <c:v>5.4861081599999988</c:v>
                </c:pt>
                <c:pt idx="3951">
                  <c:v>5.4874970399999965</c:v>
                </c:pt>
                <c:pt idx="3952">
                  <c:v>5.4888859199999853</c:v>
                </c:pt>
                <c:pt idx="3953">
                  <c:v>5.4902750399999976</c:v>
                </c:pt>
                <c:pt idx="3954">
                  <c:v>5.4916639200000184</c:v>
                </c:pt>
                <c:pt idx="3955">
                  <c:v>5.4930554400000009</c:v>
                </c:pt>
                <c:pt idx="3956">
                  <c:v>5.4944443199999871</c:v>
                </c:pt>
                <c:pt idx="3957">
                  <c:v>5.4958332000000016</c:v>
                </c:pt>
                <c:pt idx="3958">
                  <c:v>5.4972220799999985</c:v>
                </c:pt>
                <c:pt idx="3959">
                  <c:v>5.4985999199999975</c:v>
                </c:pt>
                <c:pt idx="3960">
                  <c:v>5.5000027199999995</c:v>
                </c:pt>
                <c:pt idx="3961">
                  <c:v>5.5013887199999996</c:v>
                </c:pt>
                <c:pt idx="3962">
                  <c:v>5.5027775999999955</c:v>
                </c:pt>
                <c:pt idx="3963">
                  <c:v>5.5041664800000003</c:v>
                </c:pt>
                <c:pt idx="3964">
                  <c:v>5.5055553599999785</c:v>
                </c:pt>
                <c:pt idx="3965">
                  <c:v>5.5069444799999854</c:v>
                </c:pt>
                <c:pt idx="3966">
                  <c:v>5.50833336</c:v>
                </c:pt>
                <c:pt idx="3967">
                  <c:v>5.5097222400000003</c:v>
                </c:pt>
                <c:pt idx="3968">
                  <c:v>5.5111137599999855</c:v>
                </c:pt>
                <c:pt idx="3969">
                  <c:v>5.5125026399999815</c:v>
                </c:pt>
                <c:pt idx="3970">
                  <c:v>5.5138915199999854</c:v>
                </c:pt>
                <c:pt idx="3971">
                  <c:v>5.5152804</c:v>
                </c:pt>
                <c:pt idx="3972">
                  <c:v>5.5166582399999955</c:v>
                </c:pt>
                <c:pt idx="3973">
                  <c:v>5.5180471200000003</c:v>
                </c:pt>
                <c:pt idx="3974">
                  <c:v>5.5194360000000007</c:v>
                </c:pt>
                <c:pt idx="3975">
                  <c:v>5.5208248799999726</c:v>
                </c:pt>
                <c:pt idx="3976">
                  <c:v>5.5222137599999845</c:v>
                </c:pt>
                <c:pt idx="3977">
                  <c:v>5.5236026399999965</c:v>
                </c:pt>
                <c:pt idx="3978">
                  <c:v>5.524991519999972</c:v>
                </c:pt>
                <c:pt idx="3979">
                  <c:v>5.5263832800000028</c:v>
                </c:pt>
                <c:pt idx="3980">
                  <c:v>5.5277721599999854</c:v>
                </c:pt>
                <c:pt idx="3981">
                  <c:v>5.5291581599999864</c:v>
                </c:pt>
                <c:pt idx="3982">
                  <c:v>5.5305470400000001</c:v>
                </c:pt>
                <c:pt idx="3983">
                  <c:v>5.5319359200000005</c:v>
                </c:pt>
                <c:pt idx="3984">
                  <c:v>5.5333250399999985</c:v>
                </c:pt>
                <c:pt idx="3985">
                  <c:v>5.5347139199999864</c:v>
                </c:pt>
                <c:pt idx="3986">
                  <c:v>5.5361028000000001</c:v>
                </c:pt>
                <c:pt idx="3987">
                  <c:v>5.5374916800000014</c:v>
                </c:pt>
                <c:pt idx="3988">
                  <c:v>5.5388805599999813</c:v>
                </c:pt>
                <c:pt idx="3989">
                  <c:v>5.5402694400000172</c:v>
                </c:pt>
                <c:pt idx="3990">
                  <c:v>5.5416583200000034</c:v>
                </c:pt>
                <c:pt idx="3991">
                  <c:v>5.543047200000002</c:v>
                </c:pt>
                <c:pt idx="3992">
                  <c:v>5.5444360800000005</c:v>
                </c:pt>
                <c:pt idx="3993">
                  <c:v>5.5458249599999849</c:v>
                </c:pt>
                <c:pt idx="3994">
                  <c:v>5.5472138399999853</c:v>
                </c:pt>
                <c:pt idx="3995">
                  <c:v>5.5486027199999999</c:v>
                </c:pt>
                <c:pt idx="3996">
                  <c:v>5.5499916000000002</c:v>
                </c:pt>
                <c:pt idx="3997">
                  <c:v>5.5513859999999955</c:v>
                </c:pt>
                <c:pt idx="3998">
                  <c:v>5.5527748799999701</c:v>
                </c:pt>
                <c:pt idx="3999">
                  <c:v>5.5541637599999945</c:v>
                </c:pt>
                <c:pt idx="4000">
                  <c:v>5.5555526399999833</c:v>
                </c:pt>
                <c:pt idx="4001">
                  <c:v>5.5569444000000008</c:v>
                </c:pt>
                <c:pt idx="4002">
                  <c:v>5.5583332799999816</c:v>
                </c:pt>
                <c:pt idx="4003">
                  <c:v>5.559722159999998</c:v>
                </c:pt>
                <c:pt idx="4004">
                  <c:v>5.5611110399999806</c:v>
                </c:pt>
                <c:pt idx="4005">
                  <c:v>5.5624999199999845</c:v>
                </c:pt>
                <c:pt idx="4006">
                  <c:v>5.5638887999999955</c:v>
                </c:pt>
                <c:pt idx="4007">
                  <c:v>5.5652776799999844</c:v>
                </c:pt>
                <c:pt idx="4008">
                  <c:v>5.5666665599999945</c:v>
                </c:pt>
                <c:pt idx="4009">
                  <c:v>5.5680554399999842</c:v>
                </c:pt>
                <c:pt idx="4010">
                  <c:v>5.5694332800000002</c:v>
                </c:pt>
                <c:pt idx="4011">
                  <c:v>5.5708221600000014</c:v>
                </c:pt>
                <c:pt idx="4012">
                  <c:v>5.5722110400000009</c:v>
                </c:pt>
                <c:pt idx="4013">
                  <c:v>5.5736138400000019</c:v>
                </c:pt>
                <c:pt idx="4014">
                  <c:v>5.5749998399999861</c:v>
                </c:pt>
                <c:pt idx="4015">
                  <c:v>5.5763887200000024</c:v>
                </c:pt>
                <c:pt idx="4016">
                  <c:v>5.5777776000000028</c:v>
                </c:pt>
                <c:pt idx="4017">
                  <c:v>5.5791664799999996</c:v>
                </c:pt>
                <c:pt idx="4018">
                  <c:v>5.5805553599999795</c:v>
                </c:pt>
                <c:pt idx="4019">
                  <c:v>5.5819444800000024</c:v>
                </c:pt>
                <c:pt idx="4020">
                  <c:v>5.5833333600000028</c:v>
                </c:pt>
                <c:pt idx="4021">
                  <c:v>5.5847222399999854</c:v>
                </c:pt>
                <c:pt idx="4022">
                  <c:v>5.58611112</c:v>
                </c:pt>
                <c:pt idx="4023">
                  <c:v>5.5874999999999995</c:v>
                </c:pt>
                <c:pt idx="4024">
                  <c:v>5.5888888800000007</c:v>
                </c:pt>
                <c:pt idx="4025">
                  <c:v>5.5902777600000011</c:v>
                </c:pt>
                <c:pt idx="4026">
                  <c:v>5.5916666400000024</c:v>
                </c:pt>
                <c:pt idx="4027">
                  <c:v>5.59305816</c:v>
                </c:pt>
                <c:pt idx="4028">
                  <c:v>5.5944359999999795</c:v>
                </c:pt>
                <c:pt idx="4029">
                  <c:v>5.5958277600000006</c:v>
                </c:pt>
                <c:pt idx="4030">
                  <c:v>5.5972192800000027</c:v>
                </c:pt>
                <c:pt idx="4031">
                  <c:v>5.5986081599999995</c:v>
                </c:pt>
                <c:pt idx="4032">
                  <c:v>5.5999970399999945</c:v>
                </c:pt>
                <c:pt idx="4033">
                  <c:v>5.6013859199999843</c:v>
                </c:pt>
                <c:pt idx="4034">
                  <c:v>5.6027750399999849</c:v>
                </c:pt>
                <c:pt idx="4035">
                  <c:v>5.6041639199999853</c:v>
                </c:pt>
                <c:pt idx="4036">
                  <c:v>5.6055554399999767</c:v>
                </c:pt>
                <c:pt idx="4037">
                  <c:v>5.6069443199999816</c:v>
                </c:pt>
                <c:pt idx="4038">
                  <c:v>5.6083331999999988</c:v>
                </c:pt>
                <c:pt idx="4039">
                  <c:v>5.6097220799999965</c:v>
                </c:pt>
                <c:pt idx="4040">
                  <c:v>5.6111109599999738</c:v>
                </c:pt>
                <c:pt idx="4041">
                  <c:v>5.6124916799999758</c:v>
                </c:pt>
                <c:pt idx="4042">
                  <c:v>5.6138805599999699</c:v>
                </c:pt>
                <c:pt idx="4043">
                  <c:v>5.6152694400000014</c:v>
                </c:pt>
                <c:pt idx="4044">
                  <c:v>5.6166583200000009</c:v>
                </c:pt>
                <c:pt idx="4045">
                  <c:v>5.6180471999999977</c:v>
                </c:pt>
                <c:pt idx="4046">
                  <c:v>5.6194360799999767</c:v>
                </c:pt>
                <c:pt idx="4047">
                  <c:v>5.6208249599999691</c:v>
                </c:pt>
                <c:pt idx="4048">
                  <c:v>5.6222164800000005</c:v>
                </c:pt>
                <c:pt idx="4049">
                  <c:v>5.6236053599999831</c:v>
                </c:pt>
                <c:pt idx="4050">
                  <c:v>5.6249971199999749</c:v>
                </c:pt>
                <c:pt idx="4051">
                  <c:v>5.6263915199999843</c:v>
                </c:pt>
                <c:pt idx="4052">
                  <c:v>5.62776648</c:v>
                </c:pt>
                <c:pt idx="4053">
                  <c:v>5.6291553599999737</c:v>
                </c:pt>
                <c:pt idx="4054">
                  <c:v>5.6305581599999845</c:v>
                </c:pt>
                <c:pt idx="4055">
                  <c:v>5.6319333599999855</c:v>
                </c:pt>
                <c:pt idx="4056">
                  <c:v>5.6333359199999844</c:v>
                </c:pt>
                <c:pt idx="4057">
                  <c:v>5.6347137599999879</c:v>
                </c:pt>
                <c:pt idx="4058">
                  <c:v>5.6361026400000025</c:v>
                </c:pt>
                <c:pt idx="4059">
                  <c:v>5.6374915199999833</c:v>
                </c:pt>
                <c:pt idx="4060">
                  <c:v>5.6388832799999786</c:v>
                </c:pt>
                <c:pt idx="4061">
                  <c:v>5.6402750399999855</c:v>
                </c:pt>
                <c:pt idx="4062">
                  <c:v>5.6416665599999956</c:v>
                </c:pt>
                <c:pt idx="4063">
                  <c:v>5.6430499200000011</c:v>
                </c:pt>
                <c:pt idx="4064">
                  <c:v>5.6444387999999845</c:v>
                </c:pt>
                <c:pt idx="4065">
                  <c:v>5.6458276799999796</c:v>
                </c:pt>
                <c:pt idx="4066">
                  <c:v>5.647216559999972</c:v>
                </c:pt>
                <c:pt idx="4067">
                  <c:v>5.6486109599999832</c:v>
                </c:pt>
                <c:pt idx="4068">
                  <c:v>5.6499998399999845</c:v>
                </c:pt>
                <c:pt idx="4069">
                  <c:v>5.6513887199999955</c:v>
                </c:pt>
                <c:pt idx="4070">
                  <c:v>5.6527775999999834</c:v>
                </c:pt>
                <c:pt idx="4071">
                  <c:v>5.6541664799999758</c:v>
                </c:pt>
                <c:pt idx="4072">
                  <c:v>5.6555443199999784</c:v>
                </c:pt>
                <c:pt idx="4073">
                  <c:v>5.6569471199999946</c:v>
                </c:pt>
                <c:pt idx="4074">
                  <c:v>5.6583249599999776</c:v>
                </c:pt>
                <c:pt idx="4075">
                  <c:v>5.6597164799999806</c:v>
                </c:pt>
                <c:pt idx="4076">
                  <c:v>5.6611053599999739</c:v>
                </c:pt>
                <c:pt idx="4077">
                  <c:v>5.6624944799999719</c:v>
                </c:pt>
                <c:pt idx="4078">
                  <c:v>5.6638833599999767</c:v>
                </c:pt>
                <c:pt idx="4079">
                  <c:v>5.6652722399999815</c:v>
                </c:pt>
                <c:pt idx="4080">
                  <c:v>5.6666637600000014</c:v>
                </c:pt>
                <c:pt idx="4081">
                  <c:v>5.6680526399999813</c:v>
                </c:pt>
                <c:pt idx="4082">
                  <c:v>5.6694415199999835</c:v>
                </c:pt>
                <c:pt idx="4083">
                  <c:v>5.6708303999999945</c:v>
                </c:pt>
                <c:pt idx="4084">
                  <c:v>5.6722192799999815</c:v>
                </c:pt>
                <c:pt idx="4085">
                  <c:v>5.6736081599999988</c:v>
                </c:pt>
                <c:pt idx="4086">
                  <c:v>5.6749999199999834</c:v>
                </c:pt>
                <c:pt idx="4087">
                  <c:v>5.6763887999999998</c:v>
                </c:pt>
                <c:pt idx="4088">
                  <c:v>5.6777776800000002</c:v>
                </c:pt>
                <c:pt idx="4089">
                  <c:v>5.6791665600000005</c:v>
                </c:pt>
                <c:pt idx="4090">
                  <c:v>5.6805554399999831</c:v>
                </c:pt>
                <c:pt idx="4091">
                  <c:v>5.6819443199999871</c:v>
                </c:pt>
                <c:pt idx="4092">
                  <c:v>5.6833332000000016</c:v>
                </c:pt>
                <c:pt idx="4093">
                  <c:v>5.6847220799999834</c:v>
                </c:pt>
                <c:pt idx="4094">
                  <c:v>5.6860999199999975</c:v>
                </c:pt>
                <c:pt idx="4095">
                  <c:v>5.6874887999999855</c:v>
                </c:pt>
                <c:pt idx="4096">
                  <c:v>5.6888776799999796</c:v>
                </c:pt>
                <c:pt idx="4097">
                  <c:v>5.6902694399999998</c:v>
                </c:pt>
                <c:pt idx="4098">
                  <c:v>5.6916583200000002</c:v>
                </c:pt>
                <c:pt idx="4099">
                  <c:v>5.6930498399999845</c:v>
                </c:pt>
                <c:pt idx="4100">
                  <c:v>5.6944415999999833</c:v>
                </c:pt>
                <c:pt idx="4101">
                  <c:v>5.6958333599999795</c:v>
                </c:pt>
                <c:pt idx="4102">
                  <c:v>5.6972222399999843</c:v>
                </c:pt>
                <c:pt idx="4103">
                  <c:v>5.6986111200000007</c:v>
                </c:pt>
                <c:pt idx="4104">
                  <c:v>5.7000000000000011</c:v>
                </c:pt>
                <c:pt idx="4105">
                  <c:v>5.7013888799999846</c:v>
                </c:pt>
                <c:pt idx="4106">
                  <c:v>5.7027777599999965</c:v>
                </c:pt>
                <c:pt idx="4107">
                  <c:v>5.7041666399999844</c:v>
                </c:pt>
                <c:pt idx="4108">
                  <c:v>5.7055555199999768</c:v>
                </c:pt>
                <c:pt idx="4109">
                  <c:v>5.7069443999999985</c:v>
                </c:pt>
                <c:pt idx="4110">
                  <c:v>5.7083332799999864</c:v>
                </c:pt>
                <c:pt idx="4111">
                  <c:v>5.7097082399999985</c:v>
                </c:pt>
                <c:pt idx="4112">
                  <c:v>5.7111000000000001</c:v>
                </c:pt>
                <c:pt idx="4113">
                  <c:v>5.7124915199999844</c:v>
                </c:pt>
                <c:pt idx="4114">
                  <c:v>5.7138803999999945</c:v>
                </c:pt>
                <c:pt idx="4115">
                  <c:v>5.7152692799999985</c:v>
                </c:pt>
                <c:pt idx="4116">
                  <c:v>5.7166581599999997</c:v>
                </c:pt>
                <c:pt idx="4117">
                  <c:v>5.7180470400000001</c:v>
                </c:pt>
                <c:pt idx="4118">
                  <c:v>5.7194359200000005</c:v>
                </c:pt>
                <c:pt idx="4119">
                  <c:v>5.7208250399999834</c:v>
                </c:pt>
                <c:pt idx="4120">
                  <c:v>5.7222139199999864</c:v>
                </c:pt>
                <c:pt idx="4121">
                  <c:v>5.7236028000000001</c:v>
                </c:pt>
                <c:pt idx="4122">
                  <c:v>5.7249916800000005</c:v>
                </c:pt>
                <c:pt idx="4123">
                  <c:v>5.7263860799999815</c:v>
                </c:pt>
                <c:pt idx="4124">
                  <c:v>5.7277749599999748</c:v>
                </c:pt>
                <c:pt idx="4125">
                  <c:v>5.72916384</c:v>
                </c:pt>
                <c:pt idx="4126">
                  <c:v>5.7305527199999968</c:v>
                </c:pt>
                <c:pt idx="4127">
                  <c:v>5.7319415999999972</c:v>
                </c:pt>
                <c:pt idx="4128">
                  <c:v>5.7333333600000014</c:v>
                </c:pt>
                <c:pt idx="4129">
                  <c:v>5.7347083200000011</c:v>
                </c:pt>
                <c:pt idx="4130">
                  <c:v>5.7361027199999999</c:v>
                </c:pt>
                <c:pt idx="4131">
                  <c:v>5.7374916000000002</c:v>
                </c:pt>
                <c:pt idx="4132">
                  <c:v>5.7388804800000024</c:v>
                </c:pt>
                <c:pt idx="4133">
                  <c:v>5.7402693600000134</c:v>
                </c:pt>
                <c:pt idx="4134">
                  <c:v>5.7416611200000194</c:v>
                </c:pt>
                <c:pt idx="4135">
                  <c:v>5.7430471200000124</c:v>
                </c:pt>
                <c:pt idx="4136">
                  <c:v>5.7444359999999834</c:v>
                </c:pt>
                <c:pt idx="4137">
                  <c:v>5.7458248799999767</c:v>
                </c:pt>
                <c:pt idx="4138">
                  <c:v>5.7472166399999853</c:v>
                </c:pt>
                <c:pt idx="4139">
                  <c:v>5.7486055199999955</c:v>
                </c:pt>
                <c:pt idx="4140">
                  <c:v>5.7499943999999967</c:v>
                </c:pt>
                <c:pt idx="4141">
                  <c:v>5.7513832799999856</c:v>
                </c:pt>
                <c:pt idx="4142">
                  <c:v>5.7527750399999871</c:v>
                </c:pt>
                <c:pt idx="4143">
                  <c:v>5.7541639200000017</c:v>
                </c:pt>
                <c:pt idx="4144">
                  <c:v>5.7555527999999985</c:v>
                </c:pt>
                <c:pt idx="4145">
                  <c:v>5.7569416799999855</c:v>
                </c:pt>
                <c:pt idx="4146">
                  <c:v>5.7583305599999797</c:v>
                </c:pt>
                <c:pt idx="4147">
                  <c:v>5.7597194399999996</c:v>
                </c:pt>
                <c:pt idx="4148">
                  <c:v>5.7611083199999955</c:v>
                </c:pt>
                <c:pt idx="4149">
                  <c:v>5.7624971999999985</c:v>
                </c:pt>
                <c:pt idx="4150">
                  <c:v>5.7638887200000015</c:v>
                </c:pt>
                <c:pt idx="4151">
                  <c:v>5.7652776000000028</c:v>
                </c:pt>
                <c:pt idx="4152">
                  <c:v>5.7666664799999996</c:v>
                </c:pt>
                <c:pt idx="4153">
                  <c:v>5.7680553599999795</c:v>
                </c:pt>
                <c:pt idx="4154">
                  <c:v>5.7694444800000024</c:v>
                </c:pt>
                <c:pt idx="4155">
                  <c:v>5.7708333600000028</c:v>
                </c:pt>
                <c:pt idx="4156">
                  <c:v>5.7722222399999996</c:v>
                </c:pt>
                <c:pt idx="4157">
                  <c:v>5.7736111200000124</c:v>
                </c:pt>
                <c:pt idx="4158">
                  <c:v>5.7750000000000004</c:v>
                </c:pt>
                <c:pt idx="4159">
                  <c:v>5.7763915199999989</c:v>
                </c:pt>
                <c:pt idx="4160">
                  <c:v>5.7777693599999989</c:v>
                </c:pt>
                <c:pt idx="4161">
                  <c:v>5.7791582399999966</c:v>
                </c:pt>
                <c:pt idx="4162">
                  <c:v>5.7805499999999999</c:v>
                </c:pt>
                <c:pt idx="4163">
                  <c:v>5.7819388800000002</c:v>
                </c:pt>
                <c:pt idx="4164">
                  <c:v>5.7833277600000024</c:v>
                </c:pt>
                <c:pt idx="4165">
                  <c:v>5.7847137600000007</c:v>
                </c:pt>
                <c:pt idx="4166">
                  <c:v>5.7861055199999845</c:v>
                </c:pt>
                <c:pt idx="4167">
                  <c:v>5.7874943999999955</c:v>
                </c:pt>
                <c:pt idx="4168">
                  <c:v>5.7888832799999834</c:v>
                </c:pt>
                <c:pt idx="4169">
                  <c:v>5.7902721599999989</c:v>
                </c:pt>
                <c:pt idx="4170">
                  <c:v>5.7916610399999993</c:v>
                </c:pt>
                <c:pt idx="4171">
                  <c:v>5.7930499199999996</c:v>
                </c:pt>
                <c:pt idx="4172">
                  <c:v>5.7944416800000003</c:v>
                </c:pt>
                <c:pt idx="4173">
                  <c:v>5.7958305599999766</c:v>
                </c:pt>
                <c:pt idx="4174">
                  <c:v>5.797219440000001</c:v>
                </c:pt>
                <c:pt idx="4175">
                  <c:v>5.7986109599999853</c:v>
                </c:pt>
                <c:pt idx="4176">
                  <c:v>5.7999998399999955</c:v>
                </c:pt>
                <c:pt idx="4177">
                  <c:v>5.8013887199999967</c:v>
                </c:pt>
                <c:pt idx="4178">
                  <c:v>5.8027775999999855</c:v>
                </c:pt>
                <c:pt idx="4179">
                  <c:v>5.8041664799999806</c:v>
                </c:pt>
                <c:pt idx="4180">
                  <c:v>5.8055443199999832</c:v>
                </c:pt>
                <c:pt idx="4181">
                  <c:v>5.8069332000000005</c:v>
                </c:pt>
                <c:pt idx="4182">
                  <c:v>5.8083220800000124</c:v>
                </c:pt>
                <c:pt idx="4183">
                  <c:v>5.8097109599999834</c:v>
                </c:pt>
                <c:pt idx="4184">
                  <c:v>5.8110998399999945</c:v>
                </c:pt>
                <c:pt idx="4185">
                  <c:v>5.8124887199999815</c:v>
                </c:pt>
                <c:pt idx="4186">
                  <c:v>5.8138804799999777</c:v>
                </c:pt>
                <c:pt idx="4187">
                  <c:v>5.8152722400000005</c:v>
                </c:pt>
                <c:pt idx="4188">
                  <c:v>5.8166611200000133</c:v>
                </c:pt>
                <c:pt idx="4189">
                  <c:v>5.8180555199999757</c:v>
                </c:pt>
                <c:pt idx="4190">
                  <c:v>5.8194444000000001</c:v>
                </c:pt>
                <c:pt idx="4191">
                  <c:v>5.8208332799999756</c:v>
                </c:pt>
                <c:pt idx="4192">
                  <c:v>5.8222221600000008</c:v>
                </c:pt>
                <c:pt idx="4193">
                  <c:v>5.8236000000000008</c:v>
                </c:pt>
                <c:pt idx="4194">
                  <c:v>5.8249999199999785</c:v>
                </c:pt>
                <c:pt idx="4195">
                  <c:v>5.8263859199999768</c:v>
                </c:pt>
                <c:pt idx="4196">
                  <c:v>5.8277776799999739</c:v>
                </c:pt>
                <c:pt idx="4197">
                  <c:v>5.8291639199999965</c:v>
                </c:pt>
                <c:pt idx="4198">
                  <c:v>5.8305554399999853</c:v>
                </c:pt>
                <c:pt idx="4199">
                  <c:v>5.8319416799999955</c:v>
                </c:pt>
                <c:pt idx="4200">
                  <c:v>5.8333305599999834</c:v>
                </c:pt>
                <c:pt idx="4201">
                  <c:v>5.8347194399999855</c:v>
                </c:pt>
                <c:pt idx="4202">
                  <c:v>5.8361083199999975</c:v>
                </c:pt>
                <c:pt idx="4203">
                  <c:v>5.8374971999999996</c:v>
                </c:pt>
                <c:pt idx="4204">
                  <c:v>5.83888608</c:v>
                </c:pt>
                <c:pt idx="4205">
                  <c:v>5.8402775999999985</c:v>
                </c:pt>
                <c:pt idx="4206">
                  <c:v>5.8416664799999989</c:v>
                </c:pt>
                <c:pt idx="4207">
                  <c:v>5.8430553599999815</c:v>
                </c:pt>
                <c:pt idx="4208">
                  <c:v>5.8444360799999737</c:v>
                </c:pt>
                <c:pt idx="4209">
                  <c:v>5.8458275999999945</c:v>
                </c:pt>
                <c:pt idx="4210">
                  <c:v>5.8472164799999806</c:v>
                </c:pt>
                <c:pt idx="4211">
                  <c:v>5.8486053599999845</c:v>
                </c:pt>
                <c:pt idx="4212">
                  <c:v>5.8499971199999985</c:v>
                </c:pt>
                <c:pt idx="4213">
                  <c:v>5.8513859999999864</c:v>
                </c:pt>
                <c:pt idx="4214">
                  <c:v>5.8527748799999708</c:v>
                </c:pt>
                <c:pt idx="4215">
                  <c:v>5.8541666399999785</c:v>
                </c:pt>
                <c:pt idx="4216">
                  <c:v>5.8555555199999718</c:v>
                </c:pt>
                <c:pt idx="4217">
                  <c:v>5.8569444000000015</c:v>
                </c:pt>
                <c:pt idx="4218">
                  <c:v>5.8583332800000019</c:v>
                </c:pt>
                <c:pt idx="4219">
                  <c:v>5.8597221600000022</c:v>
                </c:pt>
                <c:pt idx="4220">
                  <c:v>5.8611026399999826</c:v>
                </c:pt>
                <c:pt idx="4221">
                  <c:v>5.8624943999999832</c:v>
                </c:pt>
                <c:pt idx="4222">
                  <c:v>5.8638803999999816</c:v>
                </c:pt>
                <c:pt idx="4223">
                  <c:v>5.8652692799999855</c:v>
                </c:pt>
                <c:pt idx="4224">
                  <c:v>5.8666581599999965</c:v>
                </c:pt>
                <c:pt idx="4225">
                  <c:v>5.8680470399999844</c:v>
                </c:pt>
                <c:pt idx="4226">
                  <c:v>5.8694387999999975</c:v>
                </c:pt>
                <c:pt idx="4227">
                  <c:v>5.8708305599999777</c:v>
                </c:pt>
                <c:pt idx="4228">
                  <c:v>5.8722220799999985</c:v>
                </c:pt>
                <c:pt idx="4229">
                  <c:v>5.8736109599999855</c:v>
                </c:pt>
                <c:pt idx="4230">
                  <c:v>5.8749998399999797</c:v>
                </c:pt>
                <c:pt idx="4231">
                  <c:v>5.8763776799999965</c:v>
                </c:pt>
                <c:pt idx="4232">
                  <c:v>5.8777665599999853</c:v>
                </c:pt>
                <c:pt idx="4233">
                  <c:v>5.8791609599999965</c:v>
                </c:pt>
                <c:pt idx="4234">
                  <c:v>5.8805553599999785</c:v>
                </c:pt>
                <c:pt idx="4235">
                  <c:v>5.8819444799999854</c:v>
                </c:pt>
                <c:pt idx="4236">
                  <c:v>5.88333336</c:v>
                </c:pt>
                <c:pt idx="4237">
                  <c:v>5.8847222399999843</c:v>
                </c:pt>
                <c:pt idx="4238">
                  <c:v>5.8861111200000007</c:v>
                </c:pt>
                <c:pt idx="4239">
                  <c:v>5.8874999999999975</c:v>
                </c:pt>
                <c:pt idx="4240">
                  <c:v>5.8888888799999739</c:v>
                </c:pt>
                <c:pt idx="4241">
                  <c:v>5.8902664799999975</c:v>
                </c:pt>
                <c:pt idx="4242">
                  <c:v>5.8916582399999955</c:v>
                </c:pt>
                <c:pt idx="4243">
                  <c:v>5.8930471200000003</c:v>
                </c:pt>
                <c:pt idx="4244">
                  <c:v>5.8944359999999785</c:v>
                </c:pt>
                <c:pt idx="4245">
                  <c:v>5.8958248799999726</c:v>
                </c:pt>
                <c:pt idx="4246">
                  <c:v>5.8972137599999845</c:v>
                </c:pt>
                <c:pt idx="4247">
                  <c:v>5.8986026399999965</c:v>
                </c:pt>
                <c:pt idx="4248">
                  <c:v>5.8999915199999844</c:v>
                </c:pt>
                <c:pt idx="4249">
                  <c:v>5.901380399999999</c:v>
                </c:pt>
                <c:pt idx="4250">
                  <c:v>5.9027692799999985</c:v>
                </c:pt>
                <c:pt idx="4251">
                  <c:v>5.9041581599999864</c:v>
                </c:pt>
                <c:pt idx="4252">
                  <c:v>5.9055470400000001</c:v>
                </c:pt>
                <c:pt idx="4253">
                  <c:v>5.9069359200000005</c:v>
                </c:pt>
                <c:pt idx="4254">
                  <c:v>5.9083250399999985</c:v>
                </c:pt>
                <c:pt idx="4255">
                  <c:v>5.9097165600000015</c:v>
                </c:pt>
                <c:pt idx="4256">
                  <c:v>5.9111054400000018</c:v>
                </c:pt>
                <c:pt idx="4257">
                  <c:v>5.9124971999999989</c:v>
                </c:pt>
                <c:pt idx="4258">
                  <c:v>5.9138860799999815</c:v>
                </c:pt>
                <c:pt idx="4259">
                  <c:v>5.9152749599999854</c:v>
                </c:pt>
                <c:pt idx="4260">
                  <c:v>5.9166664800000275</c:v>
                </c:pt>
                <c:pt idx="4261">
                  <c:v>5.9180553599999834</c:v>
                </c:pt>
                <c:pt idx="4262">
                  <c:v>5.9194331999999994</c:v>
                </c:pt>
                <c:pt idx="4263">
                  <c:v>5.9208249599999849</c:v>
                </c:pt>
                <c:pt idx="4264">
                  <c:v>5.9222138399999853</c:v>
                </c:pt>
                <c:pt idx="4265">
                  <c:v>5.9236027199999999</c:v>
                </c:pt>
                <c:pt idx="4266">
                  <c:v>5.9249915999999843</c:v>
                </c:pt>
                <c:pt idx="4267">
                  <c:v>5.9263804800000024</c:v>
                </c:pt>
                <c:pt idx="4268">
                  <c:v>5.927769360000001</c:v>
                </c:pt>
                <c:pt idx="4269">
                  <c:v>5.92916664</c:v>
                </c:pt>
                <c:pt idx="4270">
                  <c:v>5.9305526400000002</c:v>
                </c:pt>
                <c:pt idx="4271">
                  <c:v>5.9319444000000034</c:v>
                </c:pt>
                <c:pt idx="4272">
                  <c:v>5.9333332799999976</c:v>
                </c:pt>
                <c:pt idx="4273">
                  <c:v>5.9347111200000011</c:v>
                </c:pt>
                <c:pt idx="4274">
                  <c:v>5.9361000000000024</c:v>
                </c:pt>
                <c:pt idx="4275">
                  <c:v>5.9374888800000019</c:v>
                </c:pt>
                <c:pt idx="4276">
                  <c:v>5.9388777600000022</c:v>
                </c:pt>
                <c:pt idx="4277">
                  <c:v>5.9402692800000239</c:v>
                </c:pt>
                <c:pt idx="4278">
                  <c:v>5.9416581599999994</c:v>
                </c:pt>
                <c:pt idx="4279">
                  <c:v>5.9430470399999979</c:v>
                </c:pt>
                <c:pt idx="4280">
                  <c:v>5.9444359199999797</c:v>
                </c:pt>
                <c:pt idx="4281">
                  <c:v>5.9458250400000008</c:v>
                </c:pt>
                <c:pt idx="4282">
                  <c:v>5.9472194399999996</c:v>
                </c:pt>
                <c:pt idx="4283">
                  <c:v>5.9486083199999999</c:v>
                </c:pt>
                <c:pt idx="4284">
                  <c:v>5.9499972000000003</c:v>
                </c:pt>
                <c:pt idx="4285">
                  <c:v>5.9513887200000024</c:v>
                </c:pt>
                <c:pt idx="4286">
                  <c:v>5.9527776000000028</c:v>
                </c:pt>
                <c:pt idx="4287">
                  <c:v>5.9541664799999854</c:v>
                </c:pt>
                <c:pt idx="4288">
                  <c:v>5.9555553599999795</c:v>
                </c:pt>
                <c:pt idx="4289">
                  <c:v>5.9569444800000024</c:v>
                </c:pt>
                <c:pt idx="4290">
                  <c:v>5.9583333600000028</c:v>
                </c:pt>
                <c:pt idx="4291">
                  <c:v>5.9597109600000007</c:v>
                </c:pt>
                <c:pt idx="4292">
                  <c:v>5.961099840000001</c:v>
                </c:pt>
                <c:pt idx="4293">
                  <c:v>5.9624887199999845</c:v>
                </c:pt>
                <c:pt idx="4294">
                  <c:v>5.9638775999999956</c:v>
                </c:pt>
                <c:pt idx="4295">
                  <c:v>5.9652664799999986</c:v>
                </c:pt>
                <c:pt idx="4296">
                  <c:v>5.9666582399999966</c:v>
                </c:pt>
                <c:pt idx="4297">
                  <c:v>5.9680471199999996</c:v>
                </c:pt>
                <c:pt idx="4298">
                  <c:v>5.9694388800000002</c:v>
                </c:pt>
                <c:pt idx="4299">
                  <c:v>5.9708277600000024</c:v>
                </c:pt>
                <c:pt idx="4300">
                  <c:v>5.9722137600000034</c:v>
                </c:pt>
                <c:pt idx="4301">
                  <c:v>5.9736026400000153</c:v>
                </c:pt>
                <c:pt idx="4302">
                  <c:v>5.9749915200000006</c:v>
                </c:pt>
                <c:pt idx="4303">
                  <c:v>5.9763832799999985</c:v>
                </c:pt>
                <c:pt idx="4304">
                  <c:v>5.9777721599999989</c:v>
                </c:pt>
                <c:pt idx="4305">
                  <c:v>5.9791610399999993</c:v>
                </c:pt>
                <c:pt idx="4306">
                  <c:v>5.9805527999999999</c:v>
                </c:pt>
                <c:pt idx="4307">
                  <c:v>5.9819416800000162</c:v>
                </c:pt>
                <c:pt idx="4308">
                  <c:v>5.9833305600000006</c:v>
                </c:pt>
                <c:pt idx="4309">
                  <c:v>5.9847220799999965</c:v>
                </c:pt>
                <c:pt idx="4310">
                  <c:v>5.9860999199999991</c:v>
                </c:pt>
                <c:pt idx="4311">
                  <c:v>5.9874887999999995</c:v>
                </c:pt>
                <c:pt idx="4312">
                  <c:v>5.9888805599999833</c:v>
                </c:pt>
                <c:pt idx="4313">
                  <c:v>5.9902694400000192</c:v>
                </c:pt>
                <c:pt idx="4314">
                  <c:v>5.9916583200000124</c:v>
                </c:pt>
                <c:pt idx="4315">
                  <c:v>5.9930472000000004</c:v>
                </c:pt>
                <c:pt idx="4316">
                  <c:v>5.9944360799999767</c:v>
                </c:pt>
                <c:pt idx="4317">
                  <c:v>5.9958276000000001</c:v>
                </c:pt>
                <c:pt idx="4318">
                  <c:v>5.9972164800000014</c:v>
                </c:pt>
                <c:pt idx="4319">
                  <c:v>5.9986053600000009</c:v>
                </c:pt>
                <c:pt idx="4320">
                  <c:v>5.999997119999998</c:v>
                </c:pt>
                <c:pt idx="4321">
                  <c:v>6.0013859999999966</c:v>
                </c:pt>
                <c:pt idx="4322">
                  <c:v>6.0027722400000005</c:v>
                </c:pt>
                <c:pt idx="4323">
                  <c:v>6.0041611200000009</c:v>
                </c:pt>
                <c:pt idx="4324">
                  <c:v>6.0055499999999995</c:v>
                </c:pt>
                <c:pt idx="4325">
                  <c:v>6.0069415199999945</c:v>
                </c:pt>
                <c:pt idx="4326">
                  <c:v>6.0083332800000004</c:v>
                </c:pt>
                <c:pt idx="4327">
                  <c:v>6.0097221600000124</c:v>
                </c:pt>
                <c:pt idx="4328">
                  <c:v>6.0111000000000008</c:v>
                </c:pt>
                <c:pt idx="4329">
                  <c:v>6.0124888799999701</c:v>
                </c:pt>
                <c:pt idx="4330">
                  <c:v>6.0138832799999786</c:v>
                </c:pt>
                <c:pt idx="4331">
                  <c:v>6.0152750399999855</c:v>
                </c:pt>
                <c:pt idx="4332">
                  <c:v>6.0166639199999974</c:v>
                </c:pt>
                <c:pt idx="4333">
                  <c:v>6.0180527999999978</c:v>
                </c:pt>
                <c:pt idx="4334">
                  <c:v>6.0194416799999955</c:v>
                </c:pt>
                <c:pt idx="4335">
                  <c:v>6.0208305599999701</c:v>
                </c:pt>
                <c:pt idx="4336">
                  <c:v>6.0222194399999855</c:v>
                </c:pt>
                <c:pt idx="4337">
                  <c:v>6.0236109599999832</c:v>
                </c:pt>
                <c:pt idx="4338">
                  <c:v>6.0249998399999738</c:v>
                </c:pt>
                <c:pt idx="4339">
                  <c:v>6.0263805599999785</c:v>
                </c:pt>
                <c:pt idx="4340">
                  <c:v>6.0277720800000001</c:v>
                </c:pt>
                <c:pt idx="4341">
                  <c:v>6.0291609599999845</c:v>
                </c:pt>
                <c:pt idx="4342">
                  <c:v>6.0305527200000011</c:v>
                </c:pt>
                <c:pt idx="4343">
                  <c:v>6.0319416000000023</c:v>
                </c:pt>
                <c:pt idx="4344">
                  <c:v>6.0333304800000134</c:v>
                </c:pt>
                <c:pt idx="4345">
                  <c:v>6.0347109599999795</c:v>
                </c:pt>
                <c:pt idx="4346">
                  <c:v>6.0361027200000024</c:v>
                </c:pt>
                <c:pt idx="4347">
                  <c:v>6.0374944799999826</c:v>
                </c:pt>
                <c:pt idx="4348">
                  <c:v>6.0388833599999945</c:v>
                </c:pt>
                <c:pt idx="4349">
                  <c:v>6.0402722399999975</c:v>
                </c:pt>
                <c:pt idx="4350">
                  <c:v>6.0416637600000191</c:v>
                </c:pt>
                <c:pt idx="4351">
                  <c:v>6.0430555199999851</c:v>
                </c:pt>
                <c:pt idx="4352">
                  <c:v>6.0444444000000015</c:v>
                </c:pt>
                <c:pt idx="4353">
                  <c:v>6.0458332800000019</c:v>
                </c:pt>
                <c:pt idx="4354">
                  <c:v>6.0472221600000022</c:v>
                </c:pt>
                <c:pt idx="4355">
                  <c:v>6.0486110400000026</c:v>
                </c:pt>
                <c:pt idx="4356">
                  <c:v>6.0499915199999945</c:v>
                </c:pt>
                <c:pt idx="4357">
                  <c:v>6.0513803999999976</c:v>
                </c:pt>
                <c:pt idx="4358">
                  <c:v>6.0527721600000017</c:v>
                </c:pt>
                <c:pt idx="4359">
                  <c:v>6.0541610399999835</c:v>
                </c:pt>
                <c:pt idx="4360">
                  <c:v>6.0555527999999965</c:v>
                </c:pt>
                <c:pt idx="4361">
                  <c:v>6.0569416799999853</c:v>
                </c:pt>
                <c:pt idx="4362">
                  <c:v>6.0583305599999777</c:v>
                </c:pt>
                <c:pt idx="4363">
                  <c:v>6.0597194400000003</c:v>
                </c:pt>
                <c:pt idx="4364">
                  <c:v>6.0611109599999748</c:v>
                </c:pt>
                <c:pt idx="4365">
                  <c:v>6.0624998399999797</c:v>
                </c:pt>
                <c:pt idx="4366">
                  <c:v>6.0638887199999854</c:v>
                </c:pt>
                <c:pt idx="4367">
                  <c:v>6.0652775999999955</c:v>
                </c:pt>
                <c:pt idx="4368">
                  <c:v>6.0666664800000163</c:v>
                </c:pt>
                <c:pt idx="4369">
                  <c:v>6.0680553599999785</c:v>
                </c:pt>
                <c:pt idx="4370">
                  <c:v>6.0694444799999854</c:v>
                </c:pt>
                <c:pt idx="4371">
                  <c:v>6.07083336</c:v>
                </c:pt>
                <c:pt idx="4372">
                  <c:v>6.0722109599999845</c:v>
                </c:pt>
                <c:pt idx="4373">
                  <c:v>6.0735998399999955</c:v>
                </c:pt>
                <c:pt idx="4374">
                  <c:v>6.0749915999999855</c:v>
                </c:pt>
                <c:pt idx="4375">
                  <c:v>6.0763804799999965</c:v>
                </c:pt>
                <c:pt idx="4376">
                  <c:v>6.0777693599999996</c:v>
                </c:pt>
                <c:pt idx="4377">
                  <c:v>6.0791582399999955</c:v>
                </c:pt>
                <c:pt idx="4378">
                  <c:v>6.0805471200000003</c:v>
                </c:pt>
                <c:pt idx="4379">
                  <c:v>6.0819360000000007</c:v>
                </c:pt>
                <c:pt idx="4380">
                  <c:v>6.083324880000001</c:v>
                </c:pt>
                <c:pt idx="4381">
                  <c:v>6.0847192799999776</c:v>
                </c:pt>
                <c:pt idx="4382">
                  <c:v>6.0861081600000002</c:v>
                </c:pt>
                <c:pt idx="4383">
                  <c:v>6.0874999199999955</c:v>
                </c:pt>
                <c:pt idx="4384">
                  <c:v>6.0888887999999977</c:v>
                </c:pt>
                <c:pt idx="4385">
                  <c:v>6.0902776799999945</c:v>
                </c:pt>
                <c:pt idx="4386">
                  <c:v>6.0916665599999975</c:v>
                </c:pt>
                <c:pt idx="4387">
                  <c:v>6.0930554399999846</c:v>
                </c:pt>
                <c:pt idx="4388">
                  <c:v>6.0944359199999756</c:v>
                </c:pt>
                <c:pt idx="4389">
                  <c:v>6.0958250399999834</c:v>
                </c:pt>
                <c:pt idx="4390">
                  <c:v>6.0972139199999864</c:v>
                </c:pt>
                <c:pt idx="4391">
                  <c:v>6.0986054400000018</c:v>
                </c:pt>
                <c:pt idx="4392">
                  <c:v>6.0999943199999844</c:v>
                </c:pt>
                <c:pt idx="4393">
                  <c:v>6.1013805599999813</c:v>
                </c:pt>
                <c:pt idx="4394">
                  <c:v>6.1027694400000012</c:v>
                </c:pt>
                <c:pt idx="4395">
                  <c:v>6.1041583199999803</c:v>
                </c:pt>
                <c:pt idx="4396">
                  <c:v>6.1055498399999832</c:v>
                </c:pt>
                <c:pt idx="4397">
                  <c:v>6.1069387200000005</c:v>
                </c:pt>
                <c:pt idx="4398">
                  <c:v>6.1083276000000009</c:v>
                </c:pt>
                <c:pt idx="4399">
                  <c:v>6.1097193599999855</c:v>
                </c:pt>
                <c:pt idx="4400">
                  <c:v>6.1111082399999797</c:v>
                </c:pt>
                <c:pt idx="4401">
                  <c:v>6.1124971199999845</c:v>
                </c:pt>
                <c:pt idx="4402">
                  <c:v>6.1138859999999777</c:v>
                </c:pt>
                <c:pt idx="4403">
                  <c:v>6.1152777599999864</c:v>
                </c:pt>
                <c:pt idx="4404">
                  <c:v>6.1166637599999998</c:v>
                </c:pt>
                <c:pt idx="4405">
                  <c:v>6.1180555199999738</c:v>
                </c:pt>
                <c:pt idx="4406">
                  <c:v>6.1194333599999862</c:v>
                </c:pt>
                <c:pt idx="4407">
                  <c:v>6.1208332799999701</c:v>
                </c:pt>
                <c:pt idx="4408">
                  <c:v>6.1222111199999851</c:v>
                </c:pt>
                <c:pt idx="4409">
                  <c:v>6.1236000000000015</c:v>
                </c:pt>
                <c:pt idx="4410">
                  <c:v>6.1249943999999683</c:v>
                </c:pt>
                <c:pt idx="4411">
                  <c:v>6.126383279999974</c:v>
                </c:pt>
                <c:pt idx="4412">
                  <c:v>6.1277721599999806</c:v>
                </c:pt>
                <c:pt idx="4413">
                  <c:v>6.1291639200000017</c:v>
                </c:pt>
                <c:pt idx="4414">
                  <c:v>6.1305527999999985</c:v>
                </c:pt>
                <c:pt idx="4415">
                  <c:v>6.1319416799999855</c:v>
                </c:pt>
                <c:pt idx="4416">
                  <c:v>6.1333305599999797</c:v>
                </c:pt>
                <c:pt idx="4417">
                  <c:v>6.1347194399999854</c:v>
                </c:pt>
                <c:pt idx="4418">
                  <c:v>6.1361083199999955</c:v>
                </c:pt>
                <c:pt idx="4419">
                  <c:v>6.1374971999999985</c:v>
                </c:pt>
                <c:pt idx="4420">
                  <c:v>6.1388860800000007</c:v>
                </c:pt>
                <c:pt idx="4421">
                  <c:v>6.1402749599999851</c:v>
                </c:pt>
                <c:pt idx="4422">
                  <c:v>6.1416638399999979</c:v>
                </c:pt>
                <c:pt idx="4423">
                  <c:v>6.1430527199999965</c:v>
                </c:pt>
                <c:pt idx="4424">
                  <c:v>6.1444444800000015</c:v>
                </c:pt>
                <c:pt idx="4425">
                  <c:v>6.1458333599999859</c:v>
                </c:pt>
                <c:pt idx="4426">
                  <c:v>6.1472109599999785</c:v>
                </c:pt>
                <c:pt idx="4427">
                  <c:v>6.1485998399999842</c:v>
                </c:pt>
                <c:pt idx="4428">
                  <c:v>6.1499944800000019</c:v>
                </c:pt>
                <c:pt idx="4429">
                  <c:v>6.1513833599999845</c:v>
                </c:pt>
                <c:pt idx="4430">
                  <c:v>6.1527722399999796</c:v>
                </c:pt>
                <c:pt idx="4431">
                  <c:v>6.1541611199999853</c:v>
                </c:pt>
                <c:pt idx="4432">
                  <c:v>6.1555499999999945</c:v>
                </c:pt>
                <c:pt idx="4433">
                  <c:v>6.1569388799999718</c:v>
                </c:pt>
                <c:pt idx="4434">
                  <c:v>6.1583277600000006</c:v>
                </c:pt>
                <c:pt idx="4435">
                  <c:v>6.1597166399999832</c:v>
                </c:pt>
                <c:pt idx="4436">
                  <c:v>6.1611055199999738</c:v>
                </c:pt>
                <c:pt idx="4437">
                  <c:v>6.1624943999999768</c:v>
                </c:pt>
                <c:pt idx="4438">
                  <c:v>6.1638859199999718</c:v>
                </c:pt>
                <c:pt idx="4439">
                  <c:v>6.1652776800000009</c:v>
                </c:pt>
                <c:pt idx="4440">
                  <c:v>6.1666639199999995</c:v>
                </c:pt>
                <c:pt idx="4441">
                  <c:v>6.1680527999999955</c:v>
                </c:pt>
                <c:pt idx="4442">
                  <c:v>6.1694416800000003</c:v>
                </c:pt>
                <c:pt idx="4443">
                  <c:v>6.1708221599999975</c:v>
                </c:pt>
                <c:pt idx="4444">
                  <c:v>6.1722110399999845</c:v>
                </c:pt>
                <c:pt idx="4445">
                  <c:v>6.1735999199999965</c:v>
                </c:pt>
                <c:pt idx="4446">
                  <c:v>6.1749887999999853</c:v>
                </c:pt>
                <c:pt idx="4447">
                  <c:v>6.1763776799999945</c:v>
                </c:pt>
                <c:pt idx="4448">
                  <c:v>6.1777665599999843</c:v>
                </c:pt>
                <c:pt idx="4449">
                  <c:v>6.1791583200000009</c:v>
                </c:pt>
                <c:pt idx="4450">
                  <c:v>6.1805471999999977</c:v>
                </c:pt>
                <c:pt idx="4451">
                  <c:v>6.1819360799999767</c:v>
                </c:pt>
                <c:pt idx="4452">
                  <c:v>6.1833249599999816</c:v>
                </c:pt>
                <c:pt idx="4453">
                  <c:v>6.1847138399999748</c:v>
                </c:pt>
                <c:pt idx="4454">
                  <c:v>6.1861027199999965</c:v>
                </c:pt>
                <c:pt idx="4455">
                  <c:v>6.1874944799999776</c:v>
                </c:pt>
                <c:pt idx="4456">
                  <c:v>6.1888833599999833</c:v>
                </c:pt>
                <c:pt idx="4457">
                  <c:v>6.1902722400000005</c:v>
                </c:pt>
                <c:pt idx="4458">
                  <c:v>6.1916611200000133</c:v>
                </c:pt>
                <c:pt idx="4459">
                  <c:v>6.1930555199999757</c:v>
                </c:pt>
                <c:pt idx="4460">
                  <c:v>6.1944443999999814</c:v>
                </c:pt>
                <c:pt idx="4461">
                  <c:v>6.1958222399999814</c:v>
                </c:pt>
                <c:pt idx="4462">
                  <c:v>6.1972111199999862</c:v>
                </c:pt>
                <c:pt idx="4463">
                  <c:v>6.1986000000000008</c:v>
                </c:pt>
                <c:pt idx="4464">
                  <c:v>6.1999915199999833</c:v>
                </c:pt>
                <c:pt idx="4465">
                  <c:v>6.2013803999999997</c:v>
                </c:pt>
                <c:pt idx="4466">
                  <c:v>6.2027721600000003</c:v>
                </c:pt>
                <c:pt idx="4467">
                  <c:v>6.2041610400000007</c:v>
                </c:pt>
                <c:pt idx="4468">
                  <c:v>6.2055499200000011</c:v>
                </c:pt>
                <c:pt idx="4469">
                  <c:v>6.2069387999999979</c:v>
                </c:pt>
                <c:pt idx="4470">
                  <c:v>6.2083305599999834</c:v>
                </c:pt>
                <c:pt idx="4471">
                  <c:v>6.2097220800000201</c:v>
                </c:pt>
                <c:pt idx="4472">
                  <c:v>6.2111109599999832</c:v>
                </c:pt>
                <c:pt idx="4473">
                  <c:v>6.2124998399999845</c:v>
                </c:pt>
                <c:pt idx="4474">
                  <c:v>6.2138887199999955</c:v>
                </c:pt>
                <c:pt idx="4475">
                  <c:v>6.2152775999999985</c:v>
                </c:pt>
                <c:pt idx="4476">
                  <c:v>6.2166664799999989</c:v>
                </c:pt>
                <c:pt idx="4477">
                  <c:v>6.2180443200000015</c:v>
                </c:pt>
                <c:pt idx="4478">
                  <c:v>6.2194360799999853</c:v>
                </c:pt>
                <c:pt idx="4479">
                  <c:v>6.2208220799999854</c:v>
                </c:pt>
                <c:pt idx="4480">
                  <c:v>6.2222138399999842</c:v>
                </c:pt>
                <c:pt idx="4481">
                  <c:v>6.2236027200000024</c:v>
                </c:pt>
                <c:pt idx="4482">
                  <c:v>6.2249944799999719</c:v>
                </c:pt>
                <c:pt idx="4483">
                  <c:v>6.2263804799999845</c:v>
                </c:pt>
                <c:pt idx="4484">
                  <c:v>6.2277693599999955</c:v>
                </c:pt>
                <c:pt idx="4485">
                  <c:v>6.2291582399999834</c:v>
                </c:pt>
                <c:pt idx="4486">
                  <c:v>6.2305471199999989</c:v>
                </c:pt>
                <c:pt idx="4487">
                  <c:v>6.2319359999999975</c:v>
                </c:pt>
                <c:pt idx="4488">
                  <c:v>6.2333248799999854</c:v>
                </c:pt>
                <c:pt idx="4489">
                  <c:v>6.23471376</c:v>
                </c:pt>
                <c:pt idx="4490">
                  <c:v>6.2361055200000006</c:v>
                </c:pt>
                <c:pt idx="4491">
                  <c:v>6.2374970399999965</c:v>
                </c:pt>
                <c:pt idx="4492">
                  <c:v>6.2388887999999998</c:v>
                </c:pt>
                <c:pt idx="4493">
                  <c:v>6.2402776800000144</c:v>
                </c:pt>
                <c:pt idx="4494">
                  <c:v>6.2416665600000014</c:v>
                </c:pt>
                <c:pt idx="4495">
                  <c:v>6.2430554400000009</c:v>
                </c:pt>
                <c:pt idx="4496">
                  <c:v>6.2444332800000009</c:v>
                </c:pt>
                <c:pt idx="4497">
                  <c:v>6.2458221599999977</c:v>
                </c:pt>
                <c:pt idx="4498">
                  <c:v>6.2472110399999945</c:v>
                </c:pt>
                <c:pt idx="4499">
                  <c:v>6.2485999199999975</c:v>
                </c:pt>
                <c:pt idx="4500">
                  <c:v>6.2499887999999988</c:v>
                </c:pt>
                <c:pt idx="4501">
                  <c:v>6.2513776799999965</c:v>
                </c:pt>
                <c:pt idx="4502">
                  <c:v>6.2527694399999998</c:v>
                </c:pt>
                <c:pt idx="4503">
                  <c:v>6.2541609599999806</c:v>
                </c:pt>
                <c:pt idx="4504">
                  <c:v>6.2555472000000005</c:v>
                </c:pt>
                <c:pt idx="4505">
                  <c:v>6.2569415999999975</c:v>
                </c:pt>
                <c:pt idx="4506">
                  <c:v>6.2583304799999864</c:v>
                </c:pt>
                <c:pt idx="4507">
                  <c:v>6.2597222400000003</c:v>
                </c:pt>
                <c:pt idx="4508">
                  <c:v>6.2611111200000007</c:v>
                </c:pt>
                <c:pt idx="4509">
                  <c:v>6.2624999999999975</c:v>
                </c:pt>
                <c:pt idx="4510">
                  <c:v>6.2638888799999739</c:v>
                </c:pt>
                <c:pt idx="4511">
                  <c:v>6.2652777599999965</c:v>
                </c:pt>
                <c:pt idx="4512">
                  <c:v>6.2666553599999864</c:v>
                </c:pt>
                <c:pt idx="4513">
                  <c:v>6.2680444799999844</c:v>
                </c:pt>
                <c:pt idx="4514">
                  <c:v>6.2694333599999945</c:v>
                </c:pt>
                <c:pt idx="4515">
                  <c:v>6.2708222399999975</c:v>
                </c:pt>
                <c:pt idx="4516">
                  <c:v>6.2722111199999997</c:v>
                </c:pt>
                <c:pt idx="4517">
                  <c:v>6.2736026399999982</c:v>
                </c:pt>
                <c:pt idx="4518">
                  <c:v>6.2749915199999844</c:v>
                </c:pt>
                <c:pt idx="4519">
                  <c:v>6.276380399999999</c:v>
                </c:pt>
                <c:pt idx="4520">
                  <c:v>6.2777692799999985</c:v>
                </c:pt>
                <c:pt idx="4521">
                  <c:v>6.2791581599999997</c:v>
                </c:pt>
                <c:pt idx="4522">
                  <c:v>6.2805470400000001</c:v>
                </c:pt>
                <c:pt idx="4523">
                  <c:v>6.2819359200000005</c:v>
                </c:pt>
                <c:pt idx="4524">
                  <c:v>6.2833276800000153</c:v>
                </c:pt>
                <c:pt idx="4525">
                  <c:v>6.2847139199999864</c:v>
                </c:pt>
                <c:pt idx="4526">
                  <c:v>6.2861028000000001</c:v>
                </c:pt>
                <c:pt idx="4527">
                  <c:v>6.2874916800000014</c:v>
                </c:pt>
                <c:pt idx="4528">
                  <c:v>6.2888805599999813</c:v>
                </c:pt>
                <c:pt idx="4529">
                  <c:v>6.2902694400000172</c:v>
                </c:pt>
                <c:pt idx="4530">
                  <c:v>6.2916583200000034</c:v>
                </c:pt>
                <c:pt idx="4531">
                  <c:v>6.2930527199999968</c:v>
                </c:pt>
                <c:pt idx="4532">
                  <c:v>6.2944415999999945</c:v>
                </c:pt>
                <c:pt idx="4533">
                  <c:v>6.2958304799999816</c:v>
                </c:pt>
                <c:pt idx="4534">
                  <c:v>6.2972193599999855</c:v>
                </c:pt>
                <c:pt idx="4535">
                  <c:v>6.2986082399999965</c:v>
                </c:pt>
                <c:pt idx="4536">
                  <c:v>6.2999971199999987</c:v>
                </c:pt>
                <c:pt idx="4537">
                  <c:v>6.3013859999999955</c:v>
                </c:pt>
                <c:pt idx="4538">
                  <c:v>6.3027748799999701</c:v>
                </c:pt>
                <c:pt idx="4539">
                  <c:v>6.3041637599999945</c:v>
                </c:pt>
                <c:pt idx="4540">
                  <c:v>6.3055526399999833</c:v>
                </c:pt>
                <c:pt idx="4541">
                  <c:v>6.3069444000000008</c:v>
                </c:pt>
                <c:pt idx="4542">
                  <c:v>6.3083332799999816</c:v>
                </c:pt>
                <c:pt idx="4543">
                  <c:v>6.309722159999998</c:v>
                </c:pt>
                <c:pt idx="4544">
                  <c:v>6.3111110399999806</c:v>
                </c:pt>
                <c:pt idx="4545">
                  <c:v>6.3124888799999743</c:v>
                </c:pt>
                <c:pt idx="4546">
                  <c:v>6.3138803999999862</c:v>
                </c:pt>
                <c:pt idx="4547">
                  <c:v>6.3152721599999975</c:v>
                </c:pt>
                <c:pt idx="4548">
                  <c:v>6.3166639200000034</c:v>
                </c:pt>
                <c:pt idx="4549">
                  <c:v>6.3180527999999985</c:v>
                </c:pt>
                <c:pt idx="4550">
                  <c:v>6.3194416799999855</c:v>
                </c:pt>
                <c:pt idx="4551">
                  <c:v>6.320830559999969</c:v>
                </c:pt>
                <c:pt idx="4552">
                  <c:v>6.3222194399999854</c:v>
                </c:pt>
                <c:pt idx="4553">
                  <c:v>6.3236083199999955</c:v>
                </c:pt>
                <c:pt idx="4554">
                  <c:v>6.3249971999999843</c:v>
                </c:pt>
                <c:pt idx="4555">
                  <c:v>6.3263860800000007</c:v>
                </c:pt>
                <c:pt idx="4556">
                  <c:v>6.327777599999985</c:v>
                </c:pt>
                <c:pt idx="4557">
                  <c:v>6.3291664799999854</c:v>
                </c:pt>
                <c:pt idx="4558">
                  <c:v>6.3305553599999795</c:v>
                </c:pt>
                <c:pt idx="4559">
                  <c:v>6.3319444800000024</c:v>
                </c:pt>
                <c:pt idx="4560">
                  <c:v>6.3333333600000028</c:v>
                </c:pt>
                <c:pt idx="4561">
                  <c:v>6.3347222399999854</c:v>
                </c:pt>
                <c:pt idx="4562">
                  <c:v>6.336099840000001</c:v>
                </c:pt>
                <c:pt idx="4563">
                  <c:v>6.3374887199999845</c:v>
                </c:pt>
                <c:pt idx="4564">
                  <c:v>6.3388775999999956</c:v>
                </c:pt>
                <c:pt idx="4565">
                  <c:v>6.3402664799999986</c:v>
                </c:pt>
                <c:pt idx="4566">
                  <c:v>6.3416582399999966</c:v>
                </c:pt>
                <c:pt idx="4567">
                  <c:v>6.3430471199999996</c:v>
                </c:pt>
                <c:pt idx="4568">
                  <c:v>6.3444359999999795</c:v>
                </c:pt>
                <c:pt idx="4569">
                  <c:v>6.3458277600000006</c:v>
                </c:pt>
                <c:pt idx="4570">
                  <c:v>6.3472166399999832</c:v>
                </c:pt>
                <c:pt idx="4571">
                  <c:v>6.3486055199999845</c:v>
                </c:pt>
                <c:pt idx="4572">
                  <c:v>6.3499943999999955</c:v>
                </c:pt>
                <c:pt idx="4573">
                  <c:v>6.3513832799999834</c:v>
                </c:pt>
                <c:pt idx="4574">
                  <c:v>6.3527666399999845</c:v>
                </c:pt>
                <c:pt idx="4575">
                  <c:v>6.3541555199999662</c:v>
                </c:pt>
                <c:pt idx="4576">
                  <c:v>6.3555443999999817</c:v>
                </c:pt>
                <c:pt idx="4577">
                  <c:v>6.3569332799999767</c:v>
                </c:pt>
                <c:pt idx="4578">
                  <c:v>6.3583221599999975</c:v>
                </c:pt>
                <c:pt idx="4579">
                  <c:v>6.3597139199999955</c:v>
                </c:pt>
                <c:pt idx="4580">
                  <c:v>6.3611027999999985</c:v>
                </c:pt>
                <c:pt idx="4581">
                  <c:v>6.3624916799999758</c:v>
                </c:pt>
                <c:pt idx="4582">
                  <c:v>6.3638805599999699</c:v>
                </c:pt>
                <c:pt idx="4583">
                  <c:v>6.3652694400000014</c:v>
                </c:pt>
                <c:pt idx="4584">
                  <c:v>6.3666583200000009</c:v>
                </c:pt>
                <c:pt idx="4585">
                  <c:v>6.3680498399999834</c:v>
                </c:pt>
                <c:pt idx="4586">
                  <c:v>6.3694416</c:v>
                </c:pt>
                <c:pt idx="4587">
                  <c:v>6.3708304800000004</c:v>
                </c:pt>
                <c:pt idx="4588">
                  <c:v>6.3722193600000008</c:v>
                </c:pt>
                <c:pt idx="4589">
                  <c:v>6.3736082399999976</c:v>
                </c:pt>
                <c:pt idx="4590">
                  <c:v>6.3749971199999855</c:v>
                </c:pt>
                <c:pt idx="4591">
                  <c:v>6.3763833600000002</c:v>
                </c:pt>
                <c:pt idx="4592">
                  <c:v>6.3777722400000005</c:v>
                </c:pt>
                <c:pt idx="4593">
                  <c:v>6.3791611200000133</c:v>
                </c:pt>
                <c:pt idx="4594">
                  <c:v>6.3805499999999995</c:v>
                </c:pt>
                <c:pt idx="4595">
                  <c:v>6.3819388800000016</c:v>
                </c:pt>
                <c:pt idx="4596">
                  <c:v>6.3833277599999985</c:v>
                </c:pt>
                <c:pt idx="4597">
                  <c:v>6.3847166399999749</c:v>
                </c:pt>
                <c:pt idx="4598">
                  <c:v>6.3861055199999797</c:v>
                </c:pt>
                <c:pt idx="4599">
                  <c:v>6.3874943999999854</c:v>
                </c:pt>
                <c:pt idx="4600">
                  <c:v>6.3888832799999786</c:v>
                </c:pt>
                <c:pt idx="4601">
                  <c:v>6.3902721600000003</c:v>
                </c:pt>
                <c:pt idx="4602">
                  <c:v>6.3916610400000033</c:v>
                </c:pt>
                <c:pt idx="4603">
                  <c:v>6.3930499200000011</c:v>
                </c:pt>
                <c:pt idx="4604">
                  <c:v>6.3944387999999845</c:v>
                </c:pt>
                <c:pt idx="4605">
                  <c:v>6.3958276799999796</c:v>
                </c:pt>
                <c:pt idx="4606">
                  <c:v>6.3972194399999855</c:v>
                </c:pt>
                <c:pt idx="4607">
                  <c:v>6.3986083199999975</c:v>
                </c:pt>
                <c:pt idx="4608">
                  <c:v>6.3999971999999996</c:v>
                </c:pt>
                <c:pt idx="4609">
                  <c:v>6.4013776800000182</c:v>
                </c:pt>
                <c:pt idx="4610">
                  <c:v>6.4027639199999999</c:v>
                </c:pt>
                <c:pt idx="4611">
                  <c:v>6.4041527999999985</c:v>
                </c:pt>
                <c:pt idx="4612">
                  <c:v>6.4055471999999991</c:v>
                </c:pt>
                <c:pt idx="4613">
                  <c:v>6.4069360799999853</c:v>
                </c:pt>
                <c:pt idx="4614">
                  <c:v>6.4083249599999945</c:v>
                </c:pt>
                <c:pt idx="4615">
                  <c:v>6.4097164799999975</c:v>
                </c:pt>
                <c:pt idx="4616">
                  <c:v>6.4111053599999845</c:v>
                </c:pt>
                <c:pt idx="4617">
                  <c:v>6.4124999999999996</c:v>
                </c:pt>
                <c:pt idx="4618">
                  <c:v>6.41388888</c:v>
                </c:pt>
                <c:pt idx="4619">
                  <c:v>6.4152777600000004</c:v>
                </c:pt>
                <c:pt idx="4620">
                  <c:v>6.4166527200000134</c:v>
                </c:pt>
                <c:pt idx="4621">
                  <c:v>6.4180444800000034</c:v>
                </c:pt>
                <c:pt idx="4622">
                  <c:v>6.4194333600000011</c:v>
                </c:pt>
                <c:pt idx="4623">
                  <c:v>6.4208222400000015</c:v>
                </c:pt>
                <c:pt idx="4624">
                  <c:v>6.4222111200000018</c:v>
                </c:pt>
                <c:pt idx="4625">
                  <c:v>6.4235999999999986</c:v>
                </c:pt>
                <c:pt idx="4626">
                  <c:v>6.4249888799999653</c:v>
                </c:pt>
                <c:pt idx="4627">
                  <c:v>6.4263803999999976</c:v>
                </c:pt>
                <c:pt idx="4628">
                  <c:v>6.4277692799999855</c:v>
                </c:pt>
                <c:pt idx="4629">
                  <c:v>6.4291581599999965</c:v>
                </c:pt>
                <c:pt idx="4630">
                  <c:v>6.4305499199999989</c:v>
                </c:pt>
                <c:pt idx="4631">
                  <c:v>6.4319443200000013</c:v>
                </c:pt>
                <c:pt idx="4632">
                  <c:v>6.4333332000000034</c:v>
                </c:pt>
                <c:pt idx="4633">
                  <c:v>6.4347220799999985</c:v>
                </c:pt>
                <c:pt idx="4634">
                  <c:v>6.4361109599999855</c:v>
                </c:pt>
                <c:pt idx="4635">
                  <c:v>6.4374998399999965</c:v>
                </c:pt>
                <c:pt idx="4636">
                  <c:v>6.4388776799999965</c:v>
                </c:pt>
                <c:pt idx="4637">
                  <c:v>6.4402665599999995</c:v>
                </c:pt>
                <c:pt idx="4638">
                  <c:v>6.4416554399999999</c:v>
                </c:pt>
                <c:pt idx="4639">
                  <c:v>6.4430443199999967</c:v>
                </c:pt>
                <c:pt idx="4640">
                  <c:v>6.4444331999999971</c:v>
                </c:pt>
                <c:pt idx="4641">
                  <c:v>6.4458249599999871</c:v>
                </c:pt>
                <c:pt idx="4642">
                  <c:v>6.4472138400000016</c:v>
                </c:pt>
                <c:pt idx="4643">
                  <c:v>6.4486027199999993</c:v>
                </c:pt>
                <c:pt idx="4644">
                  <c:v>6.4499915999999988</c:v>
                </c:pt>
                <c:pt idx="4645">
                  <c:v>6.4513804799999965</c:v>
                </c:pt>
                <c:pt idx="4646">
                  <c:v>6.4527722399999945</c:v>
                </c:pt>
                <c:pt idx="4647">
                  <c:v>6.4541611200000002</c:v>
                </c:pt>
                <c:pt idx="4648">
                  <c:v>6.4555500000000006</c:v>
                </c:pt>
                <c:pt idx="4649">
                  <c:v>6.4569388800000009</c:v>
                </c:pt>
                <c:pt idx="4650">
                  <c:v>6.4583277600000013</c:v>
                </c:pt>
                <c:pt idx="4651">
                  <c:v>6.4597192799999945</c:v>
                </c:pt>
                <c:pt idx="4652">
                  <c:v>6.4611081600000002</c:v>
                </c:pt>
                <c:pt idx="4653">
                  <c:v>6.4624888799999747</c:v>
                </c:pt>
                <c:pt idx="4654">
                  <c:v>6.4638803999999945</c:v>
                </c:pt>
                <c:pt idx="4655">
                  <c:v>6.4652692799999985</c:v>
                </c:pt>
                <c:pt idx="4656">
                  <c:v>6.4666581599999997</c:v>
                </c:pt>
                <c:pt idx="4657">
                  <c:v>6.4680554399999846</c:v>
                </c:pt>
                <c:pt idx="4658">
                  <c:v>6.4694443199999965</c:v>
                </c:pt>
                <c:pt idx="4659">
                  <c:v>6.4708250399999985</c:v>
                </c:pt>
                <c:pt idx="4660">
                  <c:v>6.4722139199999997</c:v>
                </c:pt>
                <c:pt idx="4661">
                  <c:v>6.4736028000000134</c:v>
                </c:pt>
                <c:pt idx="4662">
                  <c:v>6.4749916800000014</c:v>
                </c:pt>
                <c:pt idx="4663">
                  <c:v>6.4763832000000034</c:v>
                </c:pt>
                <c:pt idx="4664">
                  <c:v>6.4777720799999985</c:v>
                </c:pt>
                <c:pt idx="4665">
                  <c:v>6.4791638400000124</c:v>
                </c:pt>
                <c:pt idx="4666">
                  <c:v>6.4805527199999968</c:v>
                </c:pt>
                <c:pt idx="4667">
                  <c:v>6.4819415999999972</c:v>
                </c:pt>
                <c:pt idx="4668">
                  <c:v>6.4833333600000014</c:v>
                </c:pt>
                <c:pt idx="4669">
                  <c:v>6.4847222400000017</c:v>
                </c:pt>
                <c:pt idx="4670">
                  <c:v>6.4861111199999986</c:v>
                </c:pt>
                <c:pt idx="4671">
                  <c:v>6.4874999999999989</c:v>
                </c:pt>
                <c:pt idx="4672">
                  <c:v>6.4888888799999833</c:v>
                </c:pt>
                <c:pt idx="4673">
                  <c:v>6.4902777599999997</c:v>
                </c:pt>
                <c:pt idx="4674">
                  <c:v>6.4916666400000134</c:v>
                </c:pt>
                <c:pt idx="4675">
                  <c:v>6.4930444800000124</c:v>
                </c:pt>
                <c:pt idx="4676">
                  <c:v>6.4944333599999862</c:v>
                </c:pt>
                <c:pt idx="4677">
                  <c:v>6.4958222400000007</c:v>
                </c:pt>
                <c:pt idx="4678">
                  <c:v>6.4972111200000011</c:v>
                </c:pt>
                <c:pt idx="4679">
                  <c:v>6.4986055199999955</c:v>
                </c:pt>
                <c:pt idx="4680">
                  <c:v>6.4999970399999976</c:v>
                </c:pt>
                <c:pt idx="4681">
                  <c:v>6.5013859199999855</c:v>
                </c:pt>
                <c:pt idx="4682">
                  <c:v>6.5027750399999871</c:v>
                </c:pt>
                <c:pt idx="4683">
                  <c:v>6.5041639200000017</c:v>
                </c:pt>
                <c:pt idx="4684">
                  <c:v>6.5055527999999985</c:v>
                </c:pt>
                <c:pt idx="4685">
                  <c:v>6.5069443200000006</c:v>
                </c:pt>
                <c:pt idx="4686">
                  <c:v>6.5083332000000009</c:v>
                </c:pt>
                <c:pt idx="4687">
                  <c:v>6.5097139199999976</c:v>
                </c:pt>
                <c:pt idx="4688">
                  <c:v>6.511102799999998</c:v>
                </c:pt>
                <c:pt idx="4689">
                  <c:v>6.5124916799999806</c:v>
                </c:pt>
                <c:pt idx="4690">
                  <c:v>6.5138805599999738</c:v>
                </c:pt>
                <c:pt idx="4691">
                  <c:v>6.5152720800000123</c:v>
                </c:pt>
                <c:pt idx="4692">
                  <c:v>6.5166609600000012</c:v>
                </c:pt>
                <c:pt idx="4693">
                  <c:v>6.5180527199999965</c:v>
                </c:pt>
                <c:pt idx="4694">
                  <c:v>6.5194415999999986</c:v>
                </c:pt>
                <c:pt idx="4695">
                  <c:v>6.5208304799999768</c:v>
                </c:pt>
                <c:pt idx="4696">
                  <c:v>6.5222193599999834</c:v>
                </c:pt>
                <c:pt idx="4697">
                  <c:v>6.5236082399999864</c:v>
                </c:pt>
                <c:pt idx="4698">
                  <c:v>6.5249971199999814</c:v>
                </c:pt>
                <c:pt idx="4699">
                  <c:v>6.5263860000000005</c:v>
                </c:pt>
                <c:pt idx="4700">
                  <c:v>6.5277664799999844</c:v>
                </c:pt>
                <c:pt idx="4701">
                  <c:v>6.5291553599999768</c:v>
                </c:pt>
                <c:pt idx="4702">
                  <c:v>6.5305444799999846</c:v>
                </c:pt>
                <c:pt idx="4703">
                  <c:v>6.5319333599999965</c:v>
                </c:pt>
                <c:pt idx="4704">
                  <c:v>6.5333222399999986</c:v>
                </c:pt>
                <c:pt idx="4705">
                  <c:v>6.5347111199999945</c:v>
                </c:pt>
                <c:pt idx="4706">
                  <c:v>6.5360999999999994</c:v>
                </c:pt>
                <c:pt idx="4707">
                  <c:v>6.5374915200000006</c:v>
                </c:pt>
                <c:pt idx="4708">
                  <c:v>6.5388777600000001</c:v>
                </c:pt>
                <c:pt idx="4709">
                  <c:v>6.5402692799999986</c:v>
                </c:pt>
                <c:pt idx="4710">
                  <c:v>6.541658159999999</c:v>
                </c:pt>
                <c:pt idx="4711">
                  <c:v>6.5430470399999985</c:v>
                </c:pt>
                <c:pt idx="4712">
                  <c:v>6.5444387999999956</c:v>
                </c:pt>
                <c:pt idx="4713">
                  <c:v>6.5458276800000004</c:v>
                </c:pt>
                <c:pt idx="4714">
                  <c:v>6.547219440000001</c:v>
                </c:pt>
                <c:pt idx="4715">
                  <c:v>6.5486054400000011</c:v>
                </c:pt>
                <c:pt idx="4716">
                  <c:v>6.5499972000000017</c:v>
                </c:pt>
                <c:pt idx="4717">
                  <c:v>6.5513832000000018</c:v>
                </c:pt>
                <c:pt idx="4718">
                  <c:v>6.5527720800000022</c:v>
                </c:pt>
                <c:pt idx="4719">
                  <c:v>6.5541638399999833</c:v>
                </c:pt>
                <c:pt idx="4720">
                  <c:v>6.5555498399999834</c:v>
                </c:pt>
                <c:pt idx="4721">
                  <c:v>6.5569387199999865</c:v>
                </c:pt>
                <c:pt idx="4722">
                  <c:v>6.5583333599999865</c:v>
                </c:pt>
                <c:pt idx="4723">
                  <c:v>6.5597193600000008</c:v>
                </c:pt>
                <c:pt idx="4724">
                  <c:v>6.5611111199999845</c:v>
                </c:pt>
                <c:pt idx="4725">
                  <c:v>6.5624999999999956</c:v>
                </c:pt>
                <c:pt idx="4726">
                  <c:v>6.5638775999999854</c:v>
                </c:pt>
                <c:pt idx="4727">
                  <c:v>6.5652664800000133</c:v>
                </c:pt>
                <c:pt idx="4728">
                  <c:v>6.5666582400000006</c:v>
                </c:pt>
                <c:pt idx="4729">
                  <c:v>6.568047120000001</c:v>
                </c:pt>
                <c:pt idx="4730">
                  <c:v>6.5694360000000005</c:v>
                </c:pt>
                <c:pt idx="4731">
                  <c:v>6.5708277599999985</c:v>
                </c:pt>
                <c:pt idx="4732">
                  <c:v>6.5722166399999855</c:v>
                </c:pt>
                <c:pt idx="4733">
                  <c:v>6.5736055199999965</c:v>
                </c:pt>
                <c:pt idx="4734">
                  <c:v>6.5749943999999854</c:v>
                </c:pt>
                <c:pt idx="4735">
                  <c:v>6.5763832799999955</c:v>
                </c:pt>
                <c:pt idx="4736">
                  <c:v>6.5777721600000003</c:v>
                </c:pt>
                <c:pt idx="4737">
                  <c:v>6.5791610400000033</c:v>
                </c:pt>
                <c:pt idx="4738">
                  <c:v>6.5805499200000011</c:v>
                </c:pt>
                <c:pt idx="4739">
                  <c:v>6.5819387999999979</c:v>
                </c:pt>
                <c:pt idx="4740">
                  <c:v>6.5833276799999965</c:v>
                </c:pt>
                <c:pt idx="4741">
                  <c:v>6.5847194399999855</c:v>
                </c:pt>
                <c:pt idx="4742">
                  <c:v>6.5861083199999975</c:v>
                </c:pt>
                <c:pt idx="4743">
                  <c:v>6.5874971999999996</c:v>
                </c:pt>
                <c:pt idx="4744">
                  <c:v>6.58888608</c:v>
                </c:pt>
                <c:pt idx="4745">
                  <c:v>6.5902749599999861</c:v>
                </c:pt>
                <c:pt idx="4746">
                  <c:v>6.5916638400000034</c:v>
                </c:pt>
                <c:pt idx="4747">
                  <c:v>6.5930527200000011</c:v>
                </c:pt>
                <c:pt idx="4748">
                  <c:v>6.5944416000000015</c:v>
                </c:pt>
                <c:pt idx="4749">
                  <c:v>6.5958304800000018</c:v>
                </c:pt>
                <c:pt idx="4750">
                  <c:v>6.5972193599999844</c:v>
                </c:pt>
                <c:pt idx="4751">
                  <c:v>6.5986082399999955</c:v>
                </c:pt>
                <c:pt idx="4752">
                  <c:v>6.5999860799999768</c:v>
                </c:pt>
                <c:pt idx="4753">
                  <c:v>6.6013749599999834</c:v>
                </c:pt>
                <c:pt idx="4754">
                  <c:v>6.6027638399999864</c:v>
                </c:pt>
                <c:pt idx="4755">
                  <c:v>6.6041527199999814</c:v>
                </c:pt>
                <c:pt idx="4756">
                  <c:v>6.6055471199999856</c:v>
                </c:pt>
                <c:pt idx="4757">
                  <c:v>6.6069359999999815</c:v>
                </c:pt>
                <c:pt idx="4758">
                  <c:v>6.6083248799999748</c:v>
                </c:pt>
                <c:pt idx="4759">
                  <c:v>6.6097166399999843</c:v>
                </c:pt>
                <c:pt idx="4760">
                  <c:v>6.6111081599999855</c:v>
                </c:pt>
                <c:pt idx="4761">
                  <c:v>6.6124999199999834</c:v>
                </c:pt>
                <c:pt idx="4762">
                  <c:v>6.6138887999999945</c:v>
                </c:pt>
                <c:pt idx="4763">
                  <c:v>6.6152776800000002</c:v>
                </c:pt>
                <c:pt idx="4764">
                  <c:v>6.6166581599999965</c:v>
                </c:pt>
                <c:pt idx="4765">
                  <c:v>6.6180470399999844</c:v>
                </c:pt>
                <c:pt idx="4766">
                  <c:v>6.6194359199999777</c:v>
                </c:pt>
                <c:pt idx="4767">
                  <c:v>6.6208250399999748</c:v>
                </c:pt>
                <c:pt idx="4768">
                  <c:v>6.6222139199999797</c:v>
                </c:pt>
                <c:pt idx="4769">
                  <c:v>6.6236027999999987</c:v>
                </c:pt>
                <c:pt idx="4770">
                  <c:v>6.6249916799999662</c:v>
                </c:pt>
                <c:pt idx="4771">
                  <c:v>6.6263805599999701</c:v>
                </c:pt>
                <c:pt idx="4772">
                  <c:v>6.6277749599999707</c:v>
                </c:pt>
                <c:pt idx="4773">
                  <c:v>6.6291609599999806</c:v>
                </c:pt>
                <c:pt idx="4774">
                  <c:v>6.6305498399999845</c:v>
                </c:pt>
                <c:pt idx="4775">
                  <c:v>6.6319387199999955</c:v>
                </c:pt>
                <c:pt idx="4776">
                  <c:v>6.6333304799999864</c:v>
                </c:pt>
                <c:pt idx="4777">
                  <c:v>6.6347193599999814</c:v>
                </c:pt>
                <c:pt idx="4778">
                  <c:v>6.6361082399999862</c:v>
                </c:pt>
                <c:pt idx="4779">
                  <c:v>6.6374971200000008</c:v>
                </c:pt>
                <c:pt idx="4780">
                  <c:v>6.6388888799999739</c:v>
                </c:pt>
                <c:pt idx="4781">
                  <c:v>6.6402664799999975</c:v>
                </c:pt>
                <c:pt idx="4782">
                  <c:v>6.6416582399999955</c:v>
                </c:pt>
                <c:pt idx="4783">
                  <c:v>6.6430471200000003</c:v>
                </c:pt>
                <c:pt idx="4784">
                  <c:v>6.6444359999999785</c:v>
                </c:pt>
                <c:pt idx="4785">
                  <c:v>6.6458248799999726</c:v>
                </c:pt>
                <c:pt idx="4786">
                  <c:v>6.6472137599999845</c:v>
                </c:pt>
                <c:pt idx="4787">
                  <c:v>6.6486055199999861</c:v>
                </c:pt>
                <c:pt idx="4788">
                  <c:v>6.6499944000000015</c:v>
                </c:pt>
                <c:pt idx="4789">
                  <c:v>6.6513803999999945</c:v>
                </c:pt>
                <c:pt idx="4790">
                  <c:v>6.6527692799999834</c:v>
                </c:pt>
                <c:pt idx="4791">
                  <c:v>6.6541581599999757</c:v>
                </c:pt>
                <c:pt idx="4792">
                  <c:v>6.6555470399999814</c:v>
                </c:pt>
                <c:pt idx="4793">
                  <c:v>6.6569359199999756</c:v>
                </c:pt>
                <c:pt idx="4794">
                  <c:v>6.6583250399999834</c:v>
                </c:pt>
                <c:pt idx="4795">
                  <c:v>6.6597139199999864</c:v>
                </c:pt>
                <c:pt idx="4796">
                  <c:v>6.6611027999999965</c:v>
                </c:pt>
                <c:pt idx="4797">
                  <c:v>6.6624916800000005</c:v>
                </c:pt>
                <c:pt idx="4798">
                  <c:v>6.6638831999999955</c:v>
                </c:pt>
                <c:pt idx="4799">
                  <c:v>6.6652749599999748</c:v>
                </c:pt>
                <c:pt idx="4800">
                  <c:v>6.66666384</c:v>
                </c:pt>
                <c:pt idx="4801">
                  <c:v>6.6680527199999826</c:v>
                </c:pt>
                <c:pt idx="4802">
                  <c:v>6.6694415999999945</c:v>
                </c:pt>
                <c:pt idx="4803">
                  <c:v>6.6708304799999816</c:v>
                </c:pt>
                <c:pt idx="4804">
                  <c:v>6.6722193599999855</c:v>
                </c:pt>
                <c:pt idx="4805">
                  <c:v>6.6736082399999965</c:v>
                </c:pt>
                <c:pt idx="4806">
                  <c:v>6.6749971199999845</c:v>
                </c:pt>
                <c:pt idx="4807">
                  <c:v>6.6763859999999955</c:v>
                </c:pt>
                <c:pt idx="4808">
                  <c:v>6.6777748799999701</c:v>
                </c:pt>
                <c:pt idx="4809">
                  <c:v>6.6791637599999998</c:v>
                </c:pt>
                <c:pt idx="4810">
                  <c:v>6.6805526399999833</c:v>
                </c:pt>
                <c:pt idx="4811">
                  <c:v>6.6819415200000005</c:v>
                </c:pt>
                <c:pt idx="4812">
                  <c:v>6.6833332799999816</c:v>
                </c:pt>
                <c:pt idx="4813">
                  <c:v>6.6847137599999833</c:v>
                </c:pt>
                <c:pt idx="4814">
                  <c:v>6.6861055199999777</c:v>
                </c:pt>
                <c:pt idx="4815">
                  <c:v>6.6874970399999816</c:v>
                </c:pt>
                <c:pt idx="4816">
                  <c:v>6.6888859199999748</c:v>
                </c:pt>
                <c:pt idx="4817">
                  <c:v>6.6902750399999871</c:v>
                </c:pt>
                <c:pt idx="4818">
                  <c:v>6.6916639200000034</c:v>
                </c:pt>
                <c:pt idx="4819">
                  <c:v>6.6930527999999985</c:v>
                </c:pt>
                <c:pt idx="4820">
                  <c:v>6.6944416799999749</c:v>
                </c:pt>
                <c:pt idx="4821">
                  <c:v>6.695830559999969</c:v>
                </c:pt>
                <c:pt idx="4822">
                  <c:v>6.6972081600000006</c:v>
                </c:pt>
                <c:pt idx="4823">
                  <c:v>6.6985970399999832</c:v>
                </c:pt>
                <c:pt idx="4824">
                  <c:v>6.6999859199999756</c:v>
                </c:pt>
                <c:pt idx="4825">
                  <c:v>6.7013750400000003</c:v>
                </c:pt>
                <c:pt idx="4826">
                  <c:v>6.7027776000000028</c:v>
                </c:pt>
                <c:pt idx="4827">
                  <c:v>6.7041664799999854</c:v>
                </c:pt>
                <c:pt idx="4828">
                  <c:v>6.7055416800000014</c:v>
                </c:pt>
                <c:pt idx="4829">
                  <c:v>6.7069331999999999</c:v>
                </c:pt>
                <c:pt idx="4830">
                  <c:v>6.7083220800000163</c:v>
                </c:pt>
                <c:pt idx="4831">
                  <c:v>6.7097109600000007</c:v>
                </c:pt>
                <c:pt idx="4832">
                  <c:v>6.711099840000001</c:v>
                </c:pt>
                <c:pt idx="4833">
                  <c:v>6.7124887199999845</c:v>
                </c:pt>
                <c:pt idx="4834">
                  <c:v>6.7138833599999845</c:v>
                </c:pt>
                <c:pt idx="4835">
                  <c:v>6.7152722399999965</c:v>
                </c:pt>
                <c:pt idx="4836">
                  <c:v>6.7166611200000146</c:v>
                </c:pt>
                <c:pt idx="4837">
                  <c:v>6.7180444799999846</c:v>
                </c:pt>
                <c:pt idx="4838">
                  <c:v>6.7194333599999965</c:v>
                </c:pt>
                <c:pt idx="4839">
                  <c:v>6.7208222399999844</c:v>
                </c:pt>
                <c:pt idx="4840">
                  <c:v>6.7222111199999945</c:v>
                </c:pt>
                <c:pt idx="4841">
                  <c:v>6.7235999999999985</c:v>
                </c:pt>
                <c:pt idx="4842">
                  <c:v>6.7249888799999642</c:v>
                </c:pt>
                <c:pt idx="4843">
                  <c:v>6.7263777600000001</c:v>
                </c:pt>
                <c:pt idx="4844">
                  <c:v>6.7277637600000002</c:v>
                </c:pt>
                <c:pt idx="4845">
                  <c:v>6.7291555199999777</c:v>
                </c:pt>
                <c:pt idx="4846">
                  <c:v>6.7305443999999977</c:v>
                </c:pt>
                <c:pt idx="4847">
                  <c:v>6.7319332799999945</c:v>
                </c:pt>
                <c:pt idx="4848">
                  <c:v>6.7333221599999984</c:v>
                </c:pt>
                <c:pt idx="4849">
                  <c:v>6.7347110399999845</c:v>
                </c:pt>
                <c:pt idx="4850">
                  <c:v>6.7361027999999994</c:v>
                </c:pt>
                <c:pt idx="4851">
                  <c:v>6.7374943200000015</c:v>
                </c:pt>
                <c:pt idx="4852">
                  <c:v>6.7388832000000018</c:v>
                </c:pt>
                <c:pt idx="4853">
                  <c:v>6.7402720800000191</c:v>
                </c:pt>
                <c:pt idx="4854">
                  <c:v>6.7416609600000124</c:v>
                </c:pt>
                <c:pt idx="4855">
                  <c:v>6.7430472000000004</c:v>
                </c:pt>
                <c:pt idx="4856">
                  <c:v>6.7444387199999865</c:v>
                </c:pt>
                <c:pt idx="4857">
                  <c:v>6.7458276000000001</c:v>
                </c:pt>
                <c:pt idx="4858">
                  <c:v>6.7472164800000014</c:v>
                </c:pt>
                <c:pt idx="4859">
                  <c:v>6.7486053600000009</c:v>
                </c:pt>
                <c:pt idx="4860">
                  <c:v>6.7499944799999945</c:v>
                </c:pt>
                <c:pt idx="4861">
                  <c:v>6.7513859999999966</c:v>
                </c:pt>
                <c:pt idx="4862">
                  <c:v>6.7527748799999738</c:v>
                </c:pt>
                <c:pt idx="4863">
                  <c:v>6.7541637599999955</c:v>
                </c:pt>
                <c:pt idx="4864">
                  <c:v>6.7555526399999835</c:v>
                </c:pt>
                <c:pt idx="4865">
                  <c:v>6.7569304799999834</c:v>
                </c:pt>
                <c:pt idx="4866">
                  <c:v>6.7583332800000004</c:v>
                </c:pt>
                <c:pt idx="4867">
                  <c:v>6.7597111200000004</c:v>
                </c:pt>
                <c:pt idx="4868">
                  <c:v>6.7611000000000008</c:v>
                </c:pt>
                <c:pt idx="4869">
                  <c:v>6.7624888799999701</c:v>
                </c:pt>
                <c:pt idx="4870">
                  <c:v>6.7638832799999786</c:v>
                </c:pt>
                <c:pt idx="4871">
                  <c:v>6.7652721600000003</c:v>
                </c:pt>
                <c:pt idx="4872">
                  <c:v>6.7666610400000033</c:v>
                </c:pt>
                <c:pt idx="4873">
                  <c:v>6.7680499200000011</c:v>
                </c:pt>
                <c:pt idx="4874">
                  <c:v>6.7694387999999979</c:v>
                </c:pt>
                <c:pt idx="4875">
                  <c:v>6.7708276799999965</c:v>
                </c:pt>
                <c:pt idx="4876">
                  <c:v>6.7722139200000004</c:v>
                </c:pt>
                <c:pt idx="4877">
                  <c:v>6.7736028000000124</c:v>
                </c:pt>
                <c:pt idx="4878">
                  <c:v>6.7749916800000012</c:v>
                </c:pt>
                <c:pt idx="4879">
                  <c:v>6.7763805600000016</c:v>
                </c:pt>
                <c:pt idx="4880">
                  <c:v>6.7777720800000134</c:v>
                </c:pt>
                <c:pt idx="4881">
                  <c:v>6.7791528000000003</c:v>
                </c:pt>
                <c:pt idx="4882">
                  <c:v>6.7805416800000033</c:v>
                </c:pt>
                <c:pt idx="4883">
                  <c:v>6.7819305599999842</c:v>
                </c:pt>
                <c:pt idx="4884">
                  <c:v>6.7833194399999979</c:v>
                </c:pt>
                <c:pt idx="4885">
                  <c:v>6.7847083199999965</c:v>
                </c:pt>
                <c:pt idx="4886">
                  <c:v>6.7860972000000004</c:v>
                </c:pt>
                <c:pt idx="4887">
                  <c:v>6.7874860799999768</c:v>
                </c:pt>
                <c:pt idx="4888">
                  <c:v>6.7888749599999834</c:v>
                </c:pt>
                <c:pt idx="4889">
                  <c:v>6.7902664800000192</c:v>
                </c:pt>
                <c:pt idx="4890">
                  <c:v>6.7916553600000018</c:v>
                </c:pt>
                <c:pt idx="4891">
                  <c:v>6.7930444800000034</c:v>
                </c:pt>
                <c:pt idx="4892">
                  <c:v>6.7944333599999851</c:v>
                </c:pt>
                <c:pt idx="4893">
                  <c:v>6.7958277599999946</c:v>
                </c:pt>
                <c:pt idx="4894">
                  <c:v>6.7972166399999843</c:v>
                </c:pt>
                <c:pt idx="4895">
                  <c:v>6.7986055200000006</c:v>
                </c:pt>
                <c:pt idx="4896">
                  <c:v>6.799994400000001</c:v>
                </c:pt>
                <c:pt idx="4897">
                  <c:v>6.8013803999999976</c:v>
                </c:pt>
                <c:pt idx="4898">
                  <c:v>6.8027692799999855</c:v>
                </c:pt>
                <c:pt idx="4899">
                  <c:v>6.8041639199999855</c:v>
                </c:pt>
                <c:pt idx="4900">
                  <c:v>6.8055499199999945</c:v>
                </c:pt>
                <c:pt idx="4901">
                  <c:v>6.8069387999999975</c:v>
                </c:pt>
                <c:pt idx="4902">
                  <c:v>6.8083305599999777</c:v>
                </c:pt>
                <c:pt idx="4903">
                  <c:v>6.8097081600000013</c:v>
                </c:pt>
                <c:pt idx="4904">
                  <c:v>6.8110970400000017</c:v>
                </c:pt>
                <c:pt idx="4905">
                  <c:v>6.8124859199999701</c:v>
                </c:pt>
                <c:pt idx="4906">
                  <c:v>6.8138750399999832</c:v>
                </c:pt>
                <c:pt idx="4907">
                  <c:v>6.8152694399999998</c:v>
                </c:pt>
                <c:pt idx="4908">
                  <c:v>6.8166583200000002</c:v>
                </c:pt>
                <c:pt idx="4909">
                  <c:v>6.8180498399999845</c:v>
                </c:pt>
                <c:pt idx="4910">
                  <c:v>6.8194387199999955</c:v>
                </c:pt>
                <c:pt idx="4911">
                  <c:v>6.8208194399999833</c:v>
                </c:pt>
                <c:pt idx="4912">
                  <c:v>6.8222083199999854</c:v>
                </c:pt>
                <c:pt idx="4913">
                  <c:v>6.8235998399999778</c:v>
                </c:pt>
                <c:pt idx="4914">
                  <c:v>6.8249915999999748</c:v>
                </c:pt>
                <c:pt idx="4915">
                  <c:v>6.8263804799999797</c:v>
                </c:pt>
                <c:pt idx="4916">
                  <c:v>6.8277693599999854</c:v>
                </c:pt>
                <c:pt idx="4917">
                  <c:v>6.8291582399999777</c:v>
                </c:pt>
                <c:pt idx="4918">
                  <c:v>6.8305471200000003</c:v>
                </c:pt>
                <c:pt idx="4919">
                  <c:v>6.8319360000000007</c:v>
                </c:pt>
                <c:pt idx="4920">
                  <c:v>6.833324880000001</c:v>
                </c:pt>
                <c:pt idx="4921">
                  <c:v>6.8347137599999845</c:v>
                </c:pt>
                <c:pt idx="4922">
                  <c:v>6.8361026399999965</c:v>
                </c:pt>
                <c:pt idx="4923">
                  <c:v>6.8374915199999844</c:v>
                </c:pt>
                <c:pt idx="4924">
                  <c:v>6.8388803999999945</c:v>
                </c:pt>
                <c:pt idx="4925">
                  <c:v>6.8402721599999996</c:v>
                </c:pt>
                <c:pt idx="4926">
                  <c:v>6.8416610400000124</c:v>
                </c:pt>
                <c:pt idx="4927">
                  <c:v>6.8430499200000003</c:v>
                </c:pt>
                <c:pt idx="4928">
                  <c:v>6.8444387999999945</c:v>
                </c:pt>
                <c:pt idx="4929">
                  <c:v>6.8458276800000011</c:v>
                </c:pt>
                <c:pt idx="4930">
                  <c:v>6.8472165599999784</c:v>
                </c:pt>
                <c:pt idx="4931">
                  <c:v>6.8486054400000018</c:v>
                </c:pt>
                <c:pt idx="4932">
                  <c:v>6.8499943199999844</c:v>
                </c:pt>
                <c:pt idx="4933">
                  <c:v>6.851383199999999</c:v>
                </c:pt>
                <c:pt idx="4934">
                  <c:v>6.8527720799999834</c:v>
                </c:pt>
                <c:pt idx="4935">
                  <c:v>6.8541609599999758</c:v>
                </c:pt>
                <c:pt idx="4936">
                  <c:v>6.8555498399999832</c:v>
                </c:pt>
                <c:pt idx="4937">
                  <c:v>6.8569415999999945</c:v>
                </c:pt>
                <c:pt idx="4938">
                  <c:v>6.8583304799999816</c:v>
                </c:pt>
                <c:pt idx="4939">
                  <c:v>6.8597193599999855</c:v>
                </c:pt>
                <c:pt idx="4940">
                  <c:v>6.8611082399999797</c:v>
                </c:pt>
                <c:pt idx="4941">
                  <c:v>6.8624971199999845</c:v>
                </c:pt>
                <c:pt idx="4942">
                  <c:v>6.8638859999999777</c:v>
                </c:pt>
                <c:pt idx="4943">
                  <c:v>6.8652748799999701</c:v>
                </c:pt>
                <c:pt idx="4944">
                  <c:v>6.8666637599999998</c:v>
                </c:pt>
                <c:pt idx="4945">
                  <c:v>6.8680415999999864</c:v>
                </c:pt>
                <c:pt idx="4946">
                  <c:v>6.8694444000000008</c:v>
                </c:pt>
                <c:pt idx="4947">
                  <c:v>6.8708193600000005</c:v>
                </c:pt>
                <c:pt idx="4948">
                  <c:v>6.872222159999998</c:v>
                </c:pt>
                <c:pt idx="4949">
                  <c:v>6.8736110399999975</c:v>
                </c:pt>
                <c:pt idx="4950">
                  <c:v>6.8749999199999845</c:v>
                </c:pt>
                <c:pt idx="4951">
                  <c:v>6.8763777600000022</c:v>
                </c:pt>
                <c:pt idx="4952">
                  <c:v>6.8777666400000026</c:v>
                </c:pt>
                <c:pt idx="4953">
                  <c:v>6.8791555199999834</c:v>
                </c:pt>
                <c:pt idx="4954">
                  <c:v>6.8805443999999945</c:v>
                </c:pt>
                <c:pt idx="4955">
                  <c:v>6.8819332800000002</c:v>
                </c:pt>
                <c:pt idx="4956">
                  <c:v>6.8833250400000008</c:v>
                </c:pt>
                <c:pt idx="4957">
                  <c:v>6.88471655999997</c:v>
                </c:pt>
                <c:pt idx="4958">
                  <c:v>6.886102799999998</c:v>
                </c:pt>
                <c:pt idx="4959">
                  <c:v>6.8874916799999806</c:v>
                </c:pt>
                <c:pt idx="4960">
                  <c:v>6.8888831999999995</c:v>
                </c:pt>
                <c:pt idx="4961">
                  <c:v>6.8902720800000123</c:v>
                </c:pt>
                <c:pt idx="4962">
                  <c:v>6.8916609600000012</c:v>
                </c:pt>
                <c:pt idx="4963">
                  <c:v>6.8930498400000015</c:v>
                </c:pt>
                <c:pt idx="4964">
                  <c:v>6.894438719999985</c:v>
                </c:pt>
                <c:pt idx="4965">
                  <c:v>6.8958275999999845</c:v>
                </c:pt>
                <c:pt idx="4966">
                  <c:v>6.8972164799999787</c:v>
                </c:pt>
                <c:pt idx="4967">
                  <c:v>6.8986053599999853</c:v>
                </c:pt>
                <c:pt idx="4968">
                  <c:v>6.8999944800000019</c:v>
                </c:pt>
                <c:pt idx="4969">
                  <c:v>6.9013833599999987</c:v>
                </c:pt>
                <c:pt idx="4970">
                  <c:v>6.9027722399999965</c:v>
                </c:pt>
                <c:pt idx="4971">
                  <c:v>6.9041611199999995</c:v>
                </c:pt>
                <c:pt idx="4972">
                  <c:v>6.9055499999999999</c:v>
                </c:pt>
                <c:pt idx="4973">
                  <c:v>6.9069388800000002</c:v>
                </c:pt>
                <c:pt idx="4974">
                  <c:v>6.9083277600000024</c:v>
                </c:pt>
                <c:pt idx="4975">
                  <c:v>6.909716640000001</c:v>
                </c:pt>
                <c:pt idx="4976">
                  <c:v>6.9111081599999995</c:v>
                </c:pt>
                <c:pt idx="4977">
                  <c:v>6.9124943999999955</c:v>
                </c:pt>
                <c:pt idx="4978">
                  <c:v>6.9138859199999843</c:v>
                </c:pt>
                <c:pt idx="4979">
                  <c:v>6.9152776800000124</c:v>
                </c:pt>
                <c:pt idx="4980">
                  <c:v>6.9166665599999977</c:v>
                </c:pt>
                <c:pt idx="4981">
                  <c:v>6.9180554399999945</c:v>
                </c:pt>
                <c:pt idx="4982">
                  <c:v>6.9194303999999978</c:v>
                </c:pt>
                <c:pt idx="4983">
                  <c:v>6.9208192799999768</c:v>
                </c:pt>
                <c:pt idx="4984">
                  <c:v>6.9222081599999985</c:v>
                </c:pt>
                <c:pt idx="4985">
                  <c:v>6.9236027999999994</c:v>
                </c:pt>
                <c:pt idx="4986">
                  <c:v>6.9249916799999758</c:v>
                </c:pt>
                <c:pt idx="4987">
                  <c:v>6.9263776799999945</c:v>
                </c:pt>
                <c:pt idx="4988">
                  <c:v>6.9277665599999843</c:v>
                </c:pt>
                <c:pt idx="4989">
                  <c:v>6.9291554400000006</c:v>
                </c:pt>
                <c:pt idx="4990">
                  <c:v>6.930544320000001</c:v>
                </c:pt>
                <c:pt idx="4991">
                  <c:v>6.9319332000000013</c:v>
                </c:pt>
                <c:pt idx="4992">
                  <c:v>6.9333276000000144</c:v>
                </c:pt>
                <c:pt idx="4993">
                  <c:v>6.9347164800000014</c:v>
                </c:pt>
                <c:pt idx="4994">
                  <c:v>6.9361053600000009</c:v>
                </c:pt>
                <c:pt idx="4995">
                  <c:v>6.9374944799999945</c:v>
                </c:pt>
                <c:pt idx="4996">
                  <c:v>6.9388833600000002</c:v>
                </c:pt>
                <c:pt idx="4997">
                  <c:v>6.9402722400000014</c:v>
                </c:pt>
                <c:pt idx="4998">
                  <c:v>6.9416611200000302</c:v>
                </c:pt>
                <c:pt idx="4999">
                  <c:v>6.9430526399999986</c:v>
                </c:pt>
                <c:pt idx="5000">
                  <c:v>6.9444444000000001</c:v>
                </c:pt>
                <c:pt idx="5001">
                  <c:v>6.9458193599999865</c:v>
                </c:pt>
                <c:pt idx="5002">
                  <c:v>6.9472111200000004</c:v>
                </c:pt>
                <c:pt idx="5003">
                  <c:v>6.9486000000000034</c:v>
                </c:pt>
                <c:pt idx="5004">
                  <c:v>6.9499888799999816</c:v>
                </c:pt>
                <c:pt idx="5005">
                  <c:v>6.9513803999999997</c:v>
                </c:pt>
                <c:pt idx="5006">
                  <c:v>6.9527721600000003</c:v>
                </c:pt>
                <c:pt idx="5007">
                  <c:v>6.9541610400000007</c:v>
                </c:pt>
                <c:pt idx="5008">
                  <c:v>6.9555499200000011</c:v>
                </c:pt>
                <c:pt idx="5009">
                  <c:v>6.9569387999999979</c:v>
                </c:pt>
                <c:pt idx="5010">
                  <c:v>6.9583250400000001</c:v>
                </c:pt>
                <c:pt idx="5011">
                  <c:v>6.9597139200000004</c:v>
                </c:pt>
                <c:pt idx="5012">
                  <c:v>6.9611028000000008</c:v>
                </c:pt>
                <c:pt idx="5013">
                  <c:v>6.9624916800000012</c:v>
                </c:pt>
                <c:pt idx="5014">
                  <c:v>6.9638805599999785</c:v>
                </c:pt>
                <c:pt idx="5015">
                  <c:v>6.9652720800000134</c:v>
                </c:pt>
                <c:pt idx="5016">
                  <c:v>6.9666609599999969</c:v>
                </c:pt>
                <c:pt idx="5017">
                  <c:v>6.9680527200000011</c:v>
                </c:pt>
                <c:pt idx="5018">
                  <c:v>6.9694305599999842</c:v>
                </c:pt>
                <c:pt idx="5019">
                  <c:v>6.9708249599999945</c:v>
                </c:pt>
                <c:pt idx="5020">
                  <c:v>6.9722138400000002</c:v>
                </c:pt>
                <c:pt idx="5021">
                  <c:v>6.9736053599999988</c:v>
                </c:pt>
                <c:pt idx="5022">
                  <c:v>6.9749971199999985</c:v>
                </c:pt>
                <c:pt idx="5023">
                  <c:v>6.9763749599999985</c:v>
                </c:pt>
                <c:pt idx="5024">
                  <c:v>6.9777638399999997</c:v>
                </c:pt>
                <c:pt idx="5025">
                  <c:v>6.9791527200000134</c:v>
                </c:pt>
                <c:pt idx="5026">
                  <c:v>6.9805416000000013</c:v>
                </c:pt>
                <c:pt idx="5027">
                  <c:v>6.9819304800000124</c:v>
                </c:pt>
                <c:pt idx="5028">
                  <c:v>6.9833248799999854</c:v>
                </c:pt>
                <c:pt idx="5029">
                  <c:v>6.98471376</c:v>
                </c:pt>
                <c:pt idx="5030">
                  <c:v>6.9861026399999968</c:v>
                </c:pt>
                <c:pt idx="5031">
                  <c:v>6.9874915199999945</c:v>
                </c:pt>
                <c:pt idx="5032">
                  <c:v>6.9888803999999976</c:v>
                </c:pt>
                <c:pt idx="5033">
                  <c:v>6.9902692799999979</c:v>
                </c:pt>
                <c:pt idx="5034">
                  <c:v>6.9916610399999994</c:v>
                </c:pt>
                <c:pt idx="5035">
                  <c:v>6.9930499199999989</c:v>
                </c:pt>
                <c:pt idx="5036">
                  <c:v>6.9944416799999853</c:v>
                </c:pt>
                <c:pt idx="5037">
                  <c:v>6.9958305599999777</c:v>
                </c:pt>
                <c:pt idx="5038">
                  <c:v>6.9972194400000003</c:v>
                </c:pt>
                <c:pt idx="5039">
                  <c:v>6.9985970400000017</c:v>
                </c:pt>
                <c:pt idx="5040">
                  <c:v>6.9999859199999834</c:v>
                </c:pt>
                <c:pt idx="5041">
                  <c:v>7.001375040000001</c:v>
                </c:pt>
                <c:pt idx="5042">
                  <c:v>7.0027639200000014</c:v>
                </c:pt>
                <c:pt idx="5043">
                  <c:v>7.0041527999999955</c:v>
                </c:pt>
                <c:pt idx="5044">
                  <c:v>7.0055472000000005</c:v>
                </c:pt>
                <c:pt idx="5045">
                  <c:v>7.0069360800000009</c:v>
                </c:pt>
                <c:pt idx="5046">
                  <c:v>7.0083275999999985</c:v>
                </c:pt>
                <c:pt idx="5047">
                  <c:v>7.0097138400000016</c:v>
                </c:pt>
                <c:pt idx="5048">
                  <c:v>7.0111053599999842</c:v>
                </c:pt>
                <c:pt idx="5049">
                  <c:v>7.0124944799999787</c:v>
                </c:pt>
                <c:pt idx="5050">
                  <c:v>7.0138833599999852</c:v>
                </c:pt>
                <c:pt idx="5051">
                  <c:v>7.0152748800000015</c:v>
                </c:pt>
                <c:pt idx="5052">
                  <c:v>7.016652719999998</c:v>
                </c:pt>
                <c:pt idx="5053">
                  <c:v>7.0180415999999965</c:v>
                </c:pt>
                <c:pt idx="5054">
                  <c:v>7.0194275999999975</c:v>
                </c:pt>
                <c:pt idx="5055">
                  <c:v>7.0208164799999748</c:v>
                </c:pt>
                <c:pt idx="5056">
                  <c:v>7.0222053599999796</c:v>
                </c:pt>
                <c:pt idx="5057">
                  <c:v>7.0235944800000016</c:v>
                </c:pt>
                <c:pt idx="5058">
                  <c:v>7.0249970399999766</c:v>
                </c:pt>
                <c:pt idx="5059">
                  <c:v>7.0263722399999855</c:v>
                </c:pt>
                <c:pt idx="5060">
                  <c:v>7.0277611199999965</c:v>
                </c:pt>
                <c:pt idx="5061">
                  <c:v>7.0291499999999996</c:v>
                </c:pt>
                <c:pt idx="5062">
                  <c:v>7.0305388799999777</c:v>
                </c:pt>
                <c:pt idx="5063">
                  <c:v>7.0319277600000003</c:v>
                </c:pt>
                <c:pt idx="5064">
                  <c:v>7.0333305599999845</c:v>
                </c:pt>
                <c:pt idx="5065">
                  <c:v>7.0347194399999955</c:v>
                </c:pt>
                <c:pt idx="5066">
                  <c:v>7.0361083199999985</c:v>
                </c:pt>
                <c:pt idx="5067">
                  <c:v>7.0374971999999989</c:v>
                </c:pt>
                <c:pt idx="5068">
                  <c:v>7.0388860799999815</c:v>
                </c:pt>
                <c:pt idx="5069">
                  <c:v>7.0402749599999854</c:v>
                </c:pt>
                <c:pt idx="5070">
                  <c:v>7.0416638400000124</c:v>
                </c:pt>
                <c:pt idx="5071">
                  <c:v>7.0430527199999968</c:v>
                </c:pt>
                <c:pt idx="5072">
                  <c:v>7.0444415999999945</c:v>
                </c:pt>
                <c:pt idx="5073">
                  <c:v>7.0458194400000007</c:v>
                </c:pt>
                <c:pt idx="5074">
                  <c:v>7.0472083200000011</c:v>
                </c:pt>
                <c:pt idx="5075">
                  <c:v>7.0485998399999854</c:v>
                </c:pt>
                <c:pt idx="5076">
                  <c:v>7.04998872</c:v>
                </c:pt>
                <c:pt idx="5077">
                  <c:v>7.0513776000000004</c:v>
                </c:pt>
                <c:pt idx="5078">
                  <c:v>7.052769360000001</c:v>
                </c:pt>
                <c:pt idx="5079">
                  <c:v>7.0541582399999756</c:v>
                </c:pt>
                <c:pt idx="5080">
                  <c:v>7.0555471200000017</c:v>
                </c:pt>
                <c:pt idx="5081">
                  <c:v>7.0569388799999748</c:v>
                </c:pt>
                <c:pt idx="5082">
                  <c:v>7.0583277599999965</c:v>
                </c:pt>
                <c:pt idx="5083">
                  <c:v>7.0597166399999853</c:v>
                </c:pt>
                <c:pt idx="5084">
                  <c:v>7.0611081600000016</c:v>
                </c:pt>
                <c:pt idx="5085">
                  <c:v>7.0624970399999816</c:v>
                </c:pt>
                <c:pt idx="5086">
                  <c:v>7.0638859199999748</c:v>
                </c:pt>
                <c:pt idx="5087">
                  <c:v>7.0652750399999871</c:v>
                </c:pt>
                <c:pt idx="5088">
                  <c:v>7.0666526399999965</c:v>
                </c:pt>
                <c:pt idx="5089">
                  <c:v>7.0680415199999853</c:v>
                </c:pt>
                <c:pt idx="5090">
                  <c:v>7.0694303999999955</c:v>
                </c:pt>
                <c:pt idx="5091">
                  <c:v>7.0708192800000003</c:v>
                </c:pt>
                <c:pt idx="5092">
                  <c:v>7.0722081600000024</c:v>
                </c:pt>
                <c:pt idx="5093">
                  <c:v>7.073597040000001</c:v>
                </c:pt>
                <c:pt idx="5094">
                  <c:v>7.0749859199999756</c:v>
                </c:pt>
                <c:pt idx="5095">
                  <c:v>7.0763776799999976</c:v>
                </c:pt>
                <c:pt idx="5096">
                  <c:v>7.0777665599999855</c:v>
                </c:pt>
                <c:pt idx="5097">
                  <c:v>7.0791583199999986</c:v>
                </c:pt>
                <c:pt idx="5098">
                  <c:v>7.0805416800000014</c:v>
                </c:pt>
                <c:pt idx="5099">
                  <c:v>7.0819331999999999</c:v>
                </c:pt>
                <c:pt idx="5100">
                  <c:v>7.0833220800000163</c:v>
                </c:pt>
                <c:pt idx="5101">
                  <c:v>7.0847109599999785</c:v>
                </c:pt>
                <c:pt idx="5102">
                  <c:v>7.086099840000001</c:v>
                </c:pt>
                <c:pt idx="5103">
                  <c:v>7.0874887199999845</c:v>
                </c:pt>
                <c:pt idx="5104">
                  <c:v>7.0888775999999956</c:v>
                </c:pt>
                <c:pt idx="5105">
                  <c:v>7.0902664799999986</c:v>
                </c:pt>
                <c:pt idx="5106">
                  <c:v>7.0916637600000172</c:v>
                </c:pt>
                <c:pt idx="5107">
                  <c:v>7.0930526400000016</c:v>
                </c:pt>
                <c:pt idx="5108">
                  <c:v>7.0944333599999796</c:v>
                </c:pt>
                <c:pt idx="5109">
                  <c:v>7.0958222399999844</c:v>
                </c:pt>
                <c:pt idx="5110">
                  <c:v>7.0972137600000007</c:v>
                </c:pt>
                <c:pt idx="5111">
                  <c:v>7.0986026400000011</c:v>
                </c:pt>
                <c:pt idx="5112">
                  <c:v>7.0999915200000006</c:v>
                </c:pt>
                <c:pt idx="5113">
                  <c:v>7.1013804000000018</c:v>
                </c:pt>
                <c:pt idx="5114">
                  <c:v>7.1027692799999844</c:v>
                </c:pt>
                <c:pt idx="5115">
                  <c:v>7.1041610399999815</c:v>
                </c:pt>
                <c:pt idx="5116">
                  <c:v>7.1055499199999854</c:v>
                </c:pt>
                <c:pt idx="5117">
                  <c:v>7.1069416800000003</c:v>
                </c:pt>
                <c:pt idx="5118">
                  <c:v>7.1083192799999768</c:v>
                </c:pt>
                <c:pt idx="5119">
                  <c:v>7.1097081599999985</c:v>
                </c:pt>
                <c:pt idx="5120">
                  <c:v>7.1110970399999855</c:v>
                </c:pt>
                <c:pt idx="5121">
                  <c:v>7.112485919999969</c:v>
                </c:pt>
                <c:pt idx="5122">
                  <c:v>7.1138776799999777</c:v>
                </c:pt>
                <c:pt idx="5123">
                  <c:v>7.1152665599999843</c:v>
                </c:pt>
                <c:pt idx="5124">
                  <c:v>7.1166583200000009</c:v>
                </c:pt>
                <c:pt idx="5125">
                  <c:v>7.1180527199999855</c:v>
                </c:pt>
                <c:pt idx="5126">
                  <c:v>7.1194416</c:v>
                </c:pt>
                <c:pt idx="5127">
                  <c:v>7.1208304799999746</c:v>
                </c:pt>
                <c:pt idx="5128">
                  <c:v>7.1222193599999786</c:v>
                </c:pt>
                <c:pt idx="5129">
                  <c:v>7.1236082399999816</c:v>
                </c:pt>
                <c:pt idx="5130">
                  <c:v>7.1249971199999749</c:v>
                </c:pt>
                <c:pt idx="5131">
                  <c:v>7.1263749599999748</c:v>
                </c:pt>
                <c:pt idx="5132">
                  <c:v>7.12776648</c:v>
                </c:pt>
                <c:pt idx="5133">
                  <c:v>7.1291553599999737</c:v>
                </c:pt>
                <c:pt idx="5134">
                  <c:v>7.1305444799999833</c:v>
                </c:pt>
                <c:pt idx="5135">
                  <c:v>7.1319333599999855</c:v>
                </c:pt>
                <c:pt idx="5136">
                  <c:v>7.13332224</c:v>
                </c:pt>
                <c:pt idx="5137">
                  <c:v>7.1347111199999862</c:v>
                </c:pt>
                <c:pt idx="5138">
                  <c:v>7.1361026400000025</c:v>
                </c:pt>
                <c:pt idx="5139">
                  <c:v>7.1374915199999833</c:v>
                </c:pt>
                <c:pt idx="5140">
                  <c:v>7.1388803999999864</c:v>
                </c:pt>
                <c:pt idx="5141">
                  <c:v>7.1402692800000134</c:v>
                </c:pt>
                <c:pt idx="5142">
                  <c:v>7.1416610400000033</c:v>
                </c:pt>
                <c:pt idx="5143">
                  <c:v>7.1430499200000011</c:v>
                </c:pt>
                <c:pt idx="5144">
                  <c:v>7.1444387999999845</c:v>
                </c:pt>
                <c:pt idx="5145">
                  <c:v>7.1458276799999796</c:v>
                </c:pt>
                <c:pt idx="5146">
                  <c:v>7.147216559999972</c:v>
                </c:pt>
                <c:pt idx="5147">
                  <c:v>7.1486083199999975</c:v>
                </c:pt>
                <c:pt idx="5148">
                  <c:v>7.1499971999999996</c:v>
                </c:pt>
                <c:pt idx="5149">
                  <c:v>7.1513776800000013</c:v>
                </c:pt>
                <c:pt idx="5150">
                  <c:v>7.1527665599999803</c:v>
                </c:pt>
                <c:pt idx="5151">
                  <c:v>7.1541554399999736</c:v>
                </c:pt>
                <c:pt idx="5152">
                  <c:v>7.1555443199999784</c:v>
                </c:pt>
                <c:pt idx="5153">
                  <c:v>7.1569331999999966</c:v>
                </c:pt>
                <c:pt idx="5154">
                  <c:v>7.1583220799999854</c:v>
                </c:pt>
                <c:pt idx="5155">
                  <c:v>7.1597164799999806</c:v>
                </c:pt>
                <c:pt idx="5156">
                  <c:v>7.1611053599999739</c:v>
                </c:pt>
                <c:pt idx="5157">
                  <c:v>7.1624944799999719</c:v>
                </c:pt>
                <c:pt idx="5158">
                  <c:v>7.1638833599999767</c:v>
                </c:pt>
                <c:pt idx="5159">
                  <c:v>7.1652722399999815</c:v>
                </c:pt>
                <c:pt idx="5160">
                  <c:v>7.1666611199999988</c:v>
                </c:pt>
                <c:pt idx="5161">
                  <c:v>7.1680526399999813</c:v>
                </c:pt>
                <c:pt idx="5162">
                  <c:v>7.1694415199999835</c:v>
                </c:pt>
                <c:pt idx="5163">
                  <c:v>7.1708193599999852</c:v>
                </c:pt>
                <c:pt idx="5164">
                  <c:v>7.1722082400000016</c:v>
                </c:pt>
                <c:pt idx="5165">
                  <c:v>7.1735971200000019</c:v>
                </c:pt>
                <c:pt idx="5166">
                  <c:v>7.1749859999999765</c:v>
                </c:pt>
                <c:pt idx="5167">
                  <c:v>7.1763748800000027</c:v>
                </c:pt>
                <c:pt idx="5168">
                  <c:v>7.1777637599999995</c:v>
                </c:pt>
                <c:pt idx="5169">
                  <c:v>7.1791581599999965</c:v>
                </c:pt>
                <c:pt idx="5170">
                  <c:v>7.1805470399999844</c:v>
                </c:pt>
                <c:pt idx="5171">
                  <c:v>7.1819387999999975</c:v>
                </c:pt>
                <c:pt idx="5172">
                  <c:v>7.1833276799999854</c:v>
                </c:pt>
                <c:pt idx="5173">
                  <c:v>7.1847165599999689</c:v>
                </c:pt>
                <c:pt idx="5174">
                  <c:v>7.1861054399999862</c:v>
                </c:pt>
                <c:pt idx="5175">
                  <c:v>7.1874943199999786</c:v>
                </c:pt>
                <c:pt idx="5176">
                  <c:v>7.1888831999999976</c:v>
                </c:pt>
                <c:pt idx="5177">
                  <c:v>7.1902720799999855</c:v>
                </c:pt>
                <c:pt idx="5178">
                  <c:v>7.1916609599999965</c:v>
                </c:pt>
                <c:pt idx="5179">
                  <c:v>7.1930498399999845</c:v>
                </c:pt>
                <c:pt idx="5180">
                  <c:v>7.1944387199999786</c:v>
                </c:pt>
                <c:pt idx="5181">
                  <c:v>7.1958275999999834</c:v>
                </c:pt>
                <c:pt idx="5182">
                  <c:v>7.1972164799999776</c:v>
                </c:pt>
                <c:pt idx="5183">
                  <c:v>7.1986053599999842</c:v>
                </c:pt>
                <c:pt idx="5184">
                  <c:v>7.1999915999999855</c:v>
                </c:pt>
                <c:pt idx="5185">
                  <c:v>7.2013804799999965</c:v>
                </c:pt>
                <c:pt idx="5186">
                  <c:v>7.2027693599999996</c:v>
                </c:pt>
                <c:pt idx="5187">
                  <c:v>7.2041582399999777</c:v>
                </c:pt>
                <c:pt idx="5188">
                  <c:v>7.2055471200000003</c:v>
                </c:pt>
                <c:pt idx="5189">
                  <c:v>7.2069360000000007</c:v>
                </c:pt>
                <c:pt idx="5190">
                  <c:v>7.208324880000001</c:v>
                </c:pt>
                <c:pt idx="5191">
                  <c:v>7.2097166400000017</c:v>
                </c:pt>
                <c:pt idx="5192">
                  <c:v>7.2111055199999861</c:v>
                </c:pt>
                <c:pt idx="5193">
                  <c:v>7.2124944000000015</c:v>
                </c:pt>
                <c:pt idx="5194">
                  <c:v>7.2138832800000028</c:v>
                </c:pt>
                <c:pt idx="5195">
                  <c:v>7.2152721599999996</c:v>
                </c:pt>
                <c:pt idx="5196">
                  <c:v>7.2166610400000124</c:v>
                </c:pt>
                <c:pt idx="5197">
                  <c:v>7.2180528000000006</c:v>
                </c:pt>
                <c:pt idx="5198">
                  <c:v>7.2194416800000134</c:v>
                </c:pt>
                <c:pt idx="5199">
                  <c:v>7.2208305599999738</c:v>
                </c:pt>
                <c:pt idx="5200">
                  <c:v>7.2222194399999955</c:v>
                </c:pt>
                <c:pt idx="5201">
                  <c:v>7.2236083199999985</c:v>
                </c:pt>
                <c:pt idx="5202">
                  <c:v>7.2249971999999945</c:v>
                </c:pt>
                <c:pt idx="5203">
                  <c:v>7.2263750399999855</c:v>
                </c:pt>
                <c:pt idx="5204">
                  <c:v>7.2277665599999832</c:v>
                </c:pt>
                <c:pt idx="5205">
                  <c:v>7.2291609599999864</c:v>
                </c:pt>
                <c:pt idx="5206">
                  <c:v>7.2305498400000001</c:v>
                </c:pt>
                <c:pt idx="5207">
                  <c:v>7.2319415999999972</c:v>
                </c:pt>
                <c:pt idx="5208">
                  <c:v>7.2333304799999976</c:v>
                </c:pt>
                <c:pt idx="5209">
                  <c:v>7.2347193599999855</c:v>
                </c:pt>
                <c:pt idx="5210">
                  <c:v>7.2361082399999965</c:v>
                </c:pt>
                <c:pt idx="5211">
                  <c:v>7.2374971199999987</c:v>
                </c:pt>
                <c:pt idx="5212">
                  <c:v>7.2388749599999844</c:v>
                </c:pt>
                <c:pt idx="5213">
                  <c:v>7.240263839999999</c:v>
                </c:pt>
                <c:pt idx="5214">
                  <c:v>7.2416527199999994</c:v>
                </c:pt>
                <c:pt idx="5215">
                  <c:v>7.2430444800000124</c:v>
                </c:pt>
                <c:pt idx="5216">
                  <c:v>7.2444333599999862</c:v>
                </c:pt>
                <c:pt idx="5217">
                  <c:v>7.2458222400000007</c:v>
                </c:pt>
                <c:pt idx="5218">
                  <c:v>7.2472166399999853</c:v>
                </c:pt>
                <c:pt idx="5219">
                  <c:v>7.2486055199999955</c:v>
                </c:pt>
                <c:pt idx="5220">
                  <c:v>7.24999152</c:v>
                </c:pt>
                <c:pt idx="5221">
                  <c:v>7.2513804000000004</c:v>
                </c:pt>
                <c:pt idx="5222">
                  <c:v>7.2527692800000034</c:v>
                </c:pt>
                <c:pt idx="5223">
                  <c:v>7.2541581599999816</c:v>
                </c:pt>
                <c:pt idx="5224">
                  <c:v>7.2555499199999955</c:v>
                </c:pt>
                <c:pt idx="5225">
                  <c:v>7.2569387999999986</c:v>
                </c:pt>
                <c:pt idx="5226">
                  <c:v>7.2583276799999945</c:v>
                </c:pt>
                <c:pt idx="5227">
                  <c:v>7.2597165599999833</c:v>
                </c:pt>
                <c:pt idx="5228">
                  <c:v>7.2611083199999955</c:v>
                </c:pt>
                <c:pt idx="5229">
                  <c:v>7.2624887999999945</c:v>
                </c:pt>
                <c:pt idx="5230">
                  <c:v>7.2638776799999816</c:v>
                </c:pt>
                <c:pt idx="5231">
                  <c:v>7.2652665599999855</c:v>
                </c:pt>
                <c:pt idx="5232">
                  <c:v>7.2666554399999965</c:v>
                </c:pt>
                <c:pt idx="5233">
                  <c:v>7.2680443199999853</c:v>
                </c:pt>
                <c:pt idx="5234">
                  <c:v>7.2694331999999999</c:v>
                </c:pt>
                <c:pt idx="5235">
                  <c:v>7.2708220800000163</c:v>
                </c:pt>
                <c:pt idx="5236">
                  <c:v>7.2722109600000007</c:v>
                </c:pt>
                <c:pt idx="5237">
                  <c:v>7.273599840000001</c:v>
                </c:pt>
                <c:pt idx="5238">
                  <c:v>7.2749887199999845</c:v>
                </c:pt>
                <c:pt idx="5239">
                  <c:v>7.2763804799999985</c:v>
                </c:pt>
                <c:pt idx="5240">
                  <c:v>7.2777693599999989</c:v>
                </c:pt>
                <c:pt idx="5241">
                  <c:v>7.2791582399999966</c:v>
                </c:pt>
                <c:pt idx="5242">
                  <c:v>7.2805471199999996</c:v>
                </c:pt>
                <c:pt idx="5243">
                  <c:v>7.281936</c:v>
                </c:pt>
                <c:pt idx="5244">
                  <c:v>7.2833277600000024</c:v>
                </c:pt>
                <c:pt idx="5245">
                  <c:v>7.2847166399999832</c:v>
                </c:pt>
                <c:pt idx="5246">
                  <c:v>7.2861055199999845</c:v>
                </c:pt>
                <c:pt idx="5247">
                  <c:v>7.2874888799999757</c:v>
                </c:pt>
                <c:pt idx="5248">
                  <c:v>7.2888777600000001</c:v>
                </c:pt>
                <c:pt idx="5249">
                  <c:v>7.2902666399999969</c:v>
                </c:pt>
                <c:pt idx="5250">
                  <c:v>7.291658159999999</c:v>
                </c:pt>
                <c:pt idx="5251">
                  <c:v>7.2930470399999985</c:v>
                </c:pt>
                <c:pt idx="5252">
                  <c:v>7.2944387999999956</c:v>
                </c:pt>
                <c:pt idx="5253">
                  <c:v>7.2958276800000004</c:v>
                </c:pt>
                <c:pt idx="5254">
                  <c:v>7.2972165599999785</c:v>
                </c:pt>
                <c:pt idx="5255">
                  <c:v>7.2986054400000011</c:v>
                </c:pt>
                <c:pt idx="5256">
                  <c:v>7.2999943200000015</c:v>
                </c:pt>
                <c:pt idx="5257">
                  <c:v>7.3013832000000018</c:v>
                </c:pt>
                <c:pt idx="5258">
                  <c:v>7.3027639199999985</c:v>
                </c:pt>
                <c:pt idx="5259">
                  <c:v>7.3041554399999766</c:v>
                </c:pt>
                <c:pt idx="5260">
                  <c:v>7.3055498399999834</c:v>
                </c:pt>
                <c:pt idx="5261">
                  <c:v>7.3069387199999865</c:v>
                </c:pt>
                <c:pt idx="5262">
                  <c:v>7.3083276000000001</c:v>
                </c:pt>
                <c:pt idx="5263">
                  <c:v>7.3097164800000014</c:v>
                </c:pt>
                <c:pt idx="5264">
                  <c:v>7.3111053599999831</c:v>
                </c:pt>
                <c:pt idx="5265">
                  <c:v>7.3124971199999855</c:v>
                </c:pt>
                <c:pt idx="5266">
                  <c:v>7.3138859999999806</c:v>
                </c:pt>
                <c:pt idx="5267">
                  <c:v>7.3152748799999738</c:v>
                </c:pt>
                <c:pt idx="5268">
                  <c:v>7.3166637599999991</c:v>
                </c:pt>
                <c:pt idx="5269">
                  <c:v>7.3180526399999835</c:v>
                </c:pt>
                <c:pt idx="5270">
                  <c:v>7.3194415199999945</c:v>
                </c:pt>
                <c:pt idx="5271">
                  <c:v>7.3208303999999842</c:v>
                </c:pt>
                <c:pt idx="5272">
                  <c:v>7.3222053599999777</c:v>
                </c:pt>
                <c:pt idx="5273">
                  <c:v>7.3235971200000005</c:v>
                </c:pt>
                <c:pt idx="5274">
                  <c:v>7.3249859999999689</c:v>
                </c:pt>
                <c:pt idx="5275">
                  <c:v>7.3263748799999755</c:v>
                </c:pt>
                <c:pt idx="5276">
                  <c:v>7.3277637600000016</c:v>
                </c:pt>
                <c:pt idx="5277">
                  <c:v>7.3291555199999738</c:v>
                </c:pt>
                <c:pt idx="5278">
                  <c:v>7.3305443999999955</c:v>
                </c:pt>
                <c:pt idx="5279">
                  <c:v>7.3319332799999835</c:v>
                </c:pt>
                <c:pt idx="5280">
                  <c:v>7.3333221599999998</c:v>
                </c:pt>
                <c:pt idx="5281">
                  <c:v>7.3347110399999842</c:v>
                </c:pt>
                <c:pt idx="5282">
                  <c:v>7.3360999200000014</c:v>
                </c:pt>
                <c:pt idx="5283">
                  <c:v>7.3374916800000012</c:v>
                </c:pt>
                <c:pt idx="5284">
                  <c:v>7.3388831999999997</c:v>
                </c:pt>
                <c:pt idx="5285">
                  <c:v>7.3402749599999861</c:v>
                </c:pt>
                <c:pt idx="5286">
                  <c:v>7.3416528000000003</c:v>
                </c:pt>
                <c:pt idx="5287">
                  <c:v>7.3430416800000033</c:v>
                </c:pt>
                <c:pt idx="5288">
                  <c:v>7.3444305599999709</c:v>
                </c:pt>
                <c:pt idx="5289">
                  <c:v>7.3458194399999845</c:v>
                </c:pt>
                <c:pt idx="5290">
                  <c:v>7.3472109599999795</c:v>
                </c:pt>
                <c:pt idx="5291">
                  <c:v>7.3485998399999843</c:v>
                </c:pt>
                <c:pt idx="5292">
                  <c:v>7.3499887200000007</c:v>
                </c:pt>
                <c:pt idx="5293">
                  <c:v>7.3513776000000011</c:v>
                </c:pt>
                <c:pt idx="5294">
                  <c:v>7.3527664800000014</c:v>
                </c:pt>
                <c:pt idx="5295">
                  <c:v>7.3541582399999701</c:v>
                </c:pt>
                <c:pt idx="5296">
                  <c:v>7.3555471199999856</c:v>
                </c:pt>
                <c:pt idx="5297">
                  <c:v>7.3569359999999815</c:v>
                </c:pt>
                <c:pt idx="5298">
                  <c:v>7.3583248799999748</c:v>
                </c:pt>
                <c:pt idx="5299">
                  <c:v>7.35971376</c:v>
                </c:pt>
                <c:pt idx="5300">
                  <c:v>7.3611055199999766</c:v>
                </c:pt>
                <c:pt idx="5301">
                  <c:v>7.3624970399999796</c:v>
                </c:pt>
                <c:pt idx="5302">
                  <c:v>7.3638859199999738</c:v>
                </c:pt>
                <c:pt idx="5303">
                  <c:v>7.3652637599999995</c:v>
                </c:pt>
                <c:pt idx="5304">
                  <c:v>7.3666526399999945</c:v>
                </c:pt>
                <c:pt idx="5305">
                  <c:v>7.3680415199999842</c:v>
                </c:pt>
                <c:pt idx="5306">
                  <c:v>7.3694332800000009</c:v>
                </c:pt>
                <c:pt idx="5307">
                  <c:v>7.3708250399999855</c:v>
                </c:pt>
                <c:pt idx="5308">
                  <c:v>7.3722139199999965</c:v>
                </c:pt>
                <c:pt idx="5309">
                  <c:v>7.3736028000000013</c:v>
                </c:pt>
                <c:pt idx="5310">
                  <c:v>7.3749916799999786</c:v>
                </c:pt>
                <c:pt idx="5311">
                  <c:v>7.3763805599999834</c:v>
                </c:pt>
                <c:pt idx="5312">
                  <c:v>7.3777610400000011</c:v>
                </c:pt>
                <c:pt idx="5313">
                  <c:v>7.3791583200000002</c:v>
                </c:pt>
                <c:pt idx="5314">
                  <c:v>7.3805472000000005</c:v>
                </c:pt>
                <c:pt idx="5315">
                  <c:v>7.3819360800000009</c:v>
                </c:pt>
                <c:pt idx="5316">
                  <c:v>7.3833249599999871</c:v>
                </c:pt>
                <c:pt idx="5317">
                  <c:v>7.3847164799999776</c:v>
                </c:pt>
                <c:pt idx="5318">
                  <c:v>7.3861053599999842</c:v>
                </c:pt>
                <c:pt idx="5319">
                  <c:v>7.3874971200000008</c:v>
                </c:pt>
                <c:pt idx="5320">
                  <c:v>7.3888720800000014</c:v>
                </c:pt>
                <c:pt idx="5321">
                  <c:v>7.3902748800000015</c:v>
                </c:pt>
                <c:pt idx="5322">
                  <c:v>7.3916637600000161</c:v>
                </c:pt>
                <c:pt idx="5323">
                  <c:v>7.3930415999999965</c:v>
                </c:pt>
                <c:pt idx="5324">
                  <c:v>7.3944304799999738</c:v>
                </c:pt>
                <c:pt idx="5325">
                  <c:v>7.3958193599999786</c:v>
                </c:pt>
                <c:pt idx="5326">
                  <c:v>7.3972082399999834</c:v>
                </c:pt>
                <c:pt idx="5327">
                  <c:v>7.3985971199999945</c:v>
                </c:pt>
                <c:pt idx="5328">
                  <c:v>7.3999859999999842</c:v>
                </c:pt>
                <c:pt idx="5329">
                  <c:v>7.4013777600000124</c:v>
                </c:pt>
                <c:pt idx="5330">
                  <c:v>7.4027692799999985</c:v>
                </c:pt>
                <c:pt idx="5331">
                  <c:v>7.4041639200000002</c:v>
                </c:pt>
                <c:pt idx="5332">
                  <c:v>7.4055528000000006</c:v>
                </c:pt>
                <c:pt idx="5333">
                  <c:v>7.4069416800000134</c:v>
                </c:pt>
                <c:pt idx="5334">
                  <c:v>7.4083221599999991</c:v>
                </c:pt>
                <c:pt idx="5335">
                  <c:v>7.4097110399999995</c:v>
                </c:pt>
                <c:pt idx="5336">
                  <c:v>7.4110999199999998</c:v>
                </c:pt>
                <c:pt idx="5337">
                  <c:v>7.4124887999999975</c:v>
                </c:pt>
                <c:pt idx="5338">
                  <c:v>7.4138776800000024</c:v>
                </c:pt>
                <c:pt idx="5339">
                  <c:v>7.415266560000001</c:v>
                </c:pt>
                <c:pt idx="5340">
                  <c:v>7.4166554399999978</c:v>
                </c:pt>
                <c:pt idx="5341">
                  <c:v>7.4180443199999955</c:v>
                </c:pt>
                <c:pt idx="5342">
                  <c:v>7.4194360800000023</c:v>
                </c:pt>
                <c:pt idx="5343">
                  <c:v>7.4208249599999849</c:v>
                </c:pt>
                <c:pt idx="5344">
                  <c:v>7.4222138399999853</c:v>
                </c:pt>
                <c:pt idx="5345">
                  <c:v>7.4236053599999945</c:v>
                </c:pt>
                <c:pt idx="5346">
                  <c:v>7.4249944800000005</c:v>
                </c:pt>
                <c:pt idx="5347">
                  <c:v>7.4263833600000009</c:v>
                </c:pt>
                <c:pt idx="5348">
                  <c:v>7.4277748799999701</c:v>
                </c:pt>
                <c:pt idx="5349">
                  <c:v>7.4291637599999998</c:v>
                </c:pt>
                <c:pt idx="5350">
                  <c:v>7.4305526400000002</c:v>
                </c:pt>
                <c:pt idx="5351">
                  <c:v>7.4319304800000134</c:v>
                </c:pt>
                <c:pt idx="5352">
                  <c:v>7.4333193600000014</c:v>
                </c:pt>
                <c:pt idx="5353">
                  <c:v>7.4347111200000011</c:v>
                </c:pt>
                <c:pt idx="5354">
                  <c:v>7.4361000000000024</c:v>
                </c:pt>
                <c:pt idx="5355">
                  <c:v>7.4374888800000019</c:v>
                </c:pt>
                <c:pt idx="5356">
                  <c:v>7.4388777600000022</c:v>
                </c:pt>
                <c:pt idx="5357">
                  <c:v>7.4402666400000124</c:v>
                </c:pt>
                <c:pt idx="5358">
                  <c:v>7.4416555199999985</c:v>
                </c:pt>
                <c:pt idx="5359">
                  <c:v>7.4430470399999979</c:v>
                </c:pt>
                <c:pt idx="5360">
                  <c:v>7.4444359199999797</c:v>
                </c:pt>
                <c:pt idx="5361">
                  <c:v>7.4458250400000008</c:v>
                </c:pt>
                <c:pt idx="5362">
                  <c:v>7.4472139199999976</c:v>
                </c:pt>
                <c:pt idx="5363">
                  <c:v>7.4486028000000024</c:v>
                </c:pt>
                <c:pt idx="5364">
                  <c:v>7.4499916799999975</c:v>
                </c:pt>
                <c:pt idx="5365">
                  <c:v>7.4513832000000004</c:v>
                </c:pt>
                <c:pt idx="5366">
                  <c:v>7.4527720800000123</c:v>
                </c:pt>
                <c:pt idx="5367">
                  <c:v>7.4541499200000008</c:v>
                </c:pt>
                <c:pt idx="5368">
                  <c:v>7.4555527199999965</c:v>
                </c:pt>
                <c:pt idx="5369">
                  <c:v>7.4569415999999986</c:v>
                </c:pt>
                <c:pt idx="5370">
                  <c:v>7.4583194400000021</c:v>
                </c:pt>
                <c:pt idx="5371">
                  <c:v>7.4597109600000007</c:v>
                </c:pt>
                <c:pt idx="5372">
                  <c:v>7.461099840000001</c:v>
                </c:pt>
                <c:pt idx="5373">
                  <c:v>7.4624887199999845</c:v>
                </c:pt>
                <c:pt idx="5374">
                  <c:v>7.4638775999999956</c:v>
                </c:pt>
                <c:pt idx="5375">
                  <c:v>7.4652664799999986</c:v>
                </c:pt>
                <c:pt idx="5376">
                  <c:v>7.4666553599999945</c:v>
                </c:pt>
                <c:pt idx="5377">
                  <c:v>7.4680471199999996</c:v>
                </c:pt>
                <c:pt idx="5378">
                  <c:v>7.4694388800000002</c:v>
                </c:pt>
                <c:pt idx="5379">
                  <c:v>7.4708222399999986</c:v>
                </c:pt>
                <c:pt idx="5380">
                  <c:v>7.4722137600000034</c:v>
                </c:pt>
                <c:pt idx="5381">
                  <c:v>7.4736055199999978</c:v>
                </c:pt>
                <c:pt idx="5382">
                  <c:v>7.4749943999999955</c:v>
                </c:pt>
                <c:pt idx="5383">
                  <c:v>7.4763832799999985</c:v>
                </c:pt>
                <c:pt idx="5384">
                  <c:v>7.4777721599999989</c:v>
                </c:pt>
                <c:pt idx="5385">
                  <c:v>7.4791610399999993</c:v>
                </c:pt>
                <c:pt idx="5386">
                  <c:v>7.4805499199999996</c:v>
                </c:pt>
                <c:pt idx="5387">
                  <c:v>7.4819388</c:v>
                </c:pt>
                <c:pt idx="5388">
                  <c:v>7.4833276800000164</c:v>
                </c:pt>
                <c:pt idx="5389">
                  <c:v>7.4847165599999785</c:v>
                </c:pt>
                <c:pt idx="5390">
                  <c:v>7.4861054400000011</c:v>
                </c:pt>
                <c:pt idx="5391">
                  <c:v>7.4874972000000017</c:v>
                </c:pt>
                <c:pt idx="5392">
                  <c:v>7.4888860799999843</c:v>
                </c:pt>
                <c:pt idx="5393">
                  <c:v>7.4902749599999945</c:v>
                </c:pt>
                <c:pt idx="5394">
                  <c:v>7.4916499200000146</c:v>
                </c:pt>
                <c:pt idx="5395">
                  <c:v>7.4930416799999975</c:v>
                </c:pt>
                <c:pt idx="5396">
                  <c:v>7.4944305599999748</c:v>
                </c:pt>
                <c:pt idx="5397">
                  <c:v>7.49581944</c:v>
                </c:pt>
                <c:pt idx="5398">
                  <c:v>7.4972083199999968</c:v>
                </c:pt>
                <c:pt idx="5399">
                  <c:v>7.4985971999999972</c:v>
                </c:pt>
                <c:pt idx="5400">
                  <c:v>7.4999860799999816</c:v>
                </c:pt>
                <c:pt idx="5401">
                  <c:v>7.5013749599999855</c:v>
                </c:pt>
                <c:pt idx="5402">
                  <c:v>7.5027638399999965</c:v>
                </c:pt>
                <c:pt idx="5403">
                  <c:v>7.5041527199999845</c:v>
                </c:pt>
                <c:pt idx="5404">
                  <c:v>7.5055415999999955</c:v>
                </c:pt>
                <c:pt idx="5405">
                  <c:v>7.5069304799999834</c:v>
                </c:pt>
                <c:pt idx="5406">
                  <c:v>7.50832224</c:v>
                </c:pt>
                <c:pt idx="5407">
                  <c:v>7.5097082400000001</c:v>
                </c:pt>
                <c:pt idx="5408">
                  <c:v>7.5110971200000014</c:v>
                </c:pt>
                <c:pt idx="5409">
                  <c:v>7.5124859999999831</c:v>
                </c:pt>
                <c:pt idx="5410">
                  <c:v>7.5138803999999864</c:v>
                </c:pt>
                <c:pt idx="5411">
                  <c:v>7.5152692800000134</c:v>
                </c:pt>
                <c:pt idx="5412">
                  <c:v>7.5166581600000004</c:v>
                </c:pt>
                <c:pt idx="5413">
                  <c:v>7.5180470400000008</c:v>
                </c:pt>
                <c:pt idx="5414">
                  <c:v>7.5194359199999852</c:v>
                </c:pt>
                <c:pt idx="5415">
                  <c:v>7.5208250399999814</c:v>
                </c:pt>
                <c:pt idx="5416">
                  <c:v>7.522216559999972</c:v>
                </c:pt>
                <c:pt idx="5417">
                  <c:v>7.5235970399999843</c:v>
                </c:pt>
                <c:pt idx="5418">
                  <c:v>7.5249859199999669</c:v>
                </c:pt>
                <c:pt idx="5419">
                  <c:v>7.5263750399999854</c:v>
                </c:pt>
                <c:pt idx="5420">
                  <c:v>7.5277665599999803</c:v>
                </c:pt>
                <c:pt idx="5421">
                  <c:v>7.529155439999986</c:v>
                </c:pt>
                <c:pt idx="5422">
                  <c:v>7.5304999199999987</c:v>
                </c:pt>
                <c:pt idx="5423">
                  <c:v>7.5318972000000004</c:v>
                </c:pt>
                <c:pt idx="5424">
                  <c:v>7.5333249599999945</c:v>
                </c:pt>
                <c:pt idx="5425">
                  <c:v>7.5347138399999842</c:v>
                </c:pt>
                <c:pt idx="5426">
                  <c:v>7.5361027200000024</c:v>
                </c:pt>
                <c:pt idx="5427">
                  <c:v>7.537491600000001</c:v>
                </c:pt>
                <c:pt idx="5428">
                  <c:v>7.5388804799999845</c:v>
                </c:pt>
                <c:pt idx="5429">
                  <c:v>7.5402722399999975</c:v>
                </c:pt>
                <c:pt idx="5430">
                  <c:v>7.5416582399999985</c:v>
                </c:pt>
                <c:pt idx="5431">
                  <c:v>7.5430471199999989</c:v>
                </c:pt>
                <c:pt idx="5432">
                  <c:v>7.5444359999999815</c:v>
                </c:pt>
                <c:pt idx="5433">
                  <c:v>7.5458248799999748</c:v>
                </c:pt>
                <c:pt idx="5434">
                  <c:v>7.54721376</c:v>
                </c:pt>
                <c:pt idx="5435">
                  <c:v>7.5486081599999988</c:v>
                </c:pt>
                <c:pt idx="5436">
                  <c:v>7.5499860000000005</c:v>
                </c:pt>
                <c:pt idx="5437">
                  <c:v>7.5513748800000027</c:v>
                </c:pt>
                <c:pt idx="5438">
                  <c:v>7.5527666399999864</c:v>
                </c:pt>
                <c:pt idx="5439">
                  <c:v>7.5541581599999796</c:v>
                </c:pt>
                <c:pt idx="5440">
                  <c:v>7.5555470399999844</c:v>
                </c:pt>
                <c:pt idx="5441">
                  <c:v>7.5569359199999777</c:v>
                </c:pt>
                <c:pt idx="5442">
                  <c:v>7.5583250399999855</c:v>
                </c:pt>
                <c:pt idx="5443">
                  <c:v>7.5597139199999965</c:v>
                </c:pt>
                <c:pt idx="5444">
                  <c:v>7.5610970400000017</c:v>
                </c:pt>
                <c:pt idx="5445">
                  <c:v>7.5624943199999786</c:v>
                </c:pt>
                <c:pt idx="5446">
                  <c:v>7.5638831999999976</c:v>
                </c:pt>
                <c:pt idx="5447">
                  <c:v>7.5652720799999855</c:v>
                </c:pt>
                <c:pt idx="5448">
                  <c:v>7.5666609599999965</c:v>
                </c:pt>
                <c:pt idx="5449">
                  <c:v>7.5680498399999845</c:v>
                </c:pt>
                <c:pt idx="5450">
                  <c:v>7.5694387199999955</c:v>
                </c:pt>
                <c:pt idx="5451">
                  <c:v>7.5708165599999822</c:v>
                </c:pt>
                <c:pt idx="5452">
                  <c:v>7.5722054399999985</c:v>
                </c:pt>
                <c:pt idx="5453">
                  <c:v>7.5735972</c:v>
                </c:pt>
                <c:pt idx="5454">
                  <c:v>7.5749944799999787</c:v>
                </c:pt>
                <c:pt idx="5455">
                  <c:v>7.5763720800000192</c:v>
                </c:pt>
                <c:pt idx="5456">
                  <c:v>7.5777609600000009</c:v>
                </c:pt>
                <c:pt idx="5457">
                  <c:v>7.5791498400000012</c:v>
                </c:pt>
                <c:pt idx="5458">
                  <c:v>7.5805387200000016</c:v>
                </c:pt>
                <c:pt idx="5459">
                  <c:v>7.5819275999999975</c:v>
                </c:pt>
                <c:pt idx="5460">
                  <c:v>7.5833164799999855</c:v>
                </c:pt>
                <c:pt idx="5461">
                  <c:v>7.5847082399999834</c:v>
                </c:pt>
                <c:pt idx="5462">
                  <c:v>7.5860971199999998</c:v>
                </c:pt>
                <c:pt idx="5463">
                  <c:v>7.5874859999999842</c:v>
                </c:pt>
                <c:pt idx="5464">
                  <c:v>7.5888748799999721</c:v>
                </c:pt>
                <c:pt idx="5465">
                  <c:v>7.5902637599999974</c:v>
                </c:pt>
                <c:pt idx="5466">
                  <c:v>7.5916526399999977</c:v>
                </c:pt>
                <c:pt idx="5467">
                  <c:v>7.5930415199999945</c:v>
                </c:pt>
                <c:pt idx="5468">
                  <c:v>7.5944303999999834</c:v>
                </c:pt>
                <c:pt idx="5469">
                  <c:v>7.5958250399999834</c:v>
                </c:pt>
                <c:pt idx="5470">
                  <c:v>7.5972165599999784</c:v>
                </c:pt>
                <c:pt idx="5471">
                  <c:v>7.5986083199999985</c:v>
                </c:pt>
                <c:pt idx="5472">
                  <c:v>7.5999971999999989</c:v>
                </c:pt>
                <c:pt idx="5473">
                  <c:v>7.6013860799999815</c:v>
                </c:pt>
                <c:pt idx="5474">
                  <c:v>7.6027610399999945</c:v>
                </c:pt>
                <c:pt idx="5475">
                  <c:v>7.6041638399999814</c:v>
                </c:pt>
                <c:pt idx="5476">
                  <c:v>7.6055527199999826</c:v>
                </c:pt>
                <c:pt idx="5477">
                  <c:v>7.6069415999999945</c:v>
                </c:pt>
                <c:pt idx="5478">
                  <c:v>7.608316559999972</c:v>
                </c:pt>
                <c:pt idx="5479">
                  <c:v>7.6097054399999955</c:v>
                </c:pt>
                <c:pt idx="5480">
                  <c:v>7.6110943199999816</c:v>
                </c:pt>
                <c:pt idx="5481">
                  <c:v>7.6124860799999743</c:v>
                </c:pt>
                <c:pt idx="5482">
                  <c:v>7.613874959999972</c:v>
                </c:pt>
                <c:pt idx="5483">
                  <c:v>7.6152638399999955</c:v>
                </c:pt>
                <c:pt idx="5484">
                  <c:v>7.6166527199999985</c:v>
                </c:pt>
                <c:pt idx="5485">
                  <c:v>7.61804448</c:v>
                </c:pt>
                <c:pt idx="5486">
                  <c:v>7.6194333599999862</c:v>
                </c:pt>
                <c:pt idx="5487">
                  <c:v>7.6208222399999785</c:v>
                </c:pt>
                <c:pt idx="5488">
                  <c:v>7.6222111199999851</c:v>
                </c:pt>
                <c:pt idx="5489">
                  <c:v>7.6236000000000015</c:v>
                </c:pt>
                <c:pt idx="5490">
                  <c:v>7.624988879999961</c:v>
                </c:pt>
                <c:pt idx="5491">
                  <c:v>7.626377759999988</c:v>
                </c:pt>
                <c:pt idx="5492">
                  <c:v>7.6277692800000008</c:v>
                </c:pt>
                <c:pt idx="5493">
                  <c:v>7.6291581599999816</c:v>
                </c:pt>
                <c:pt idx="5494">
                  <c:v>7.6305499199999955</c:v>
                </c:pt>
                <c:pt idx="5495">
                  <c:v>7.6319387999999986</c:v>
                </c:pt>
                <c:pt idx="5496">
                  <c:v>7.6333192800000003</c:v>
                </c:pt>
                <c:pt idx="5497">
                  <c:v>7.6347110399999831</c:v>
                </c:pt>
                <c:pt idx="5498">
                  <c:v>7.6360999200000013</c:v>
                </c:pt>
                <c:pt idx="5499">
                  <c:v>7.6374971999999985</c:v>
                </c:pt>
                <c:pt idx="5500">
                  <c:v>7.63887216</c:v>
                </c:pt>
                <c:pt idx="5501">
                  <c:v>7.6402639200000024</c:v>
                </c:pt>
                <c:pt idx="5502">
                  <c:v>7.6416554399999965</c:v>
                </c:pt>
                <c:pt idx="5503">
                  <c:v>7.6430443199999853</c:v>
                </c:pt>
                <c:pt idx="5504">
                  <c:v>7.6444331999999955</c:v>
                </c:pt>
                <c:pt idx="5505">
                  <c:v>7.6458220800000003</c:v>
                </c:pt>
                <c:pt idx="5506">
                  <c:v>7.6472109599999785</c:v>
                </c:pt>
                <c:pt idx="5507">
                  <c:v>7.6485998399999842</c:v>
                </c:pt>
                <c:pt idx="5508">
                  <c:v>7.6499887199999845</c:v>
                </c:pt>
                <c:pt idx="5509">
                  <c:v>7.6513775999999956</c:v>
                </c:pt>
                <c:pt idx="5510">
                  <c:v>7.6527609599999842</c:v>
                </c:pt>
                <c:pt idx="5511">
                  <c:v>7.6541527199999786</c:v>
                </c:pt>
                <c:pt idx="5512">
                  <c:v>7.6555415999999852</c:v>
                </c:pt>
                <c:pt idx="5513">
                  <c:v>7.6569304800000015</c:v>
                </c:pt>
                <c:pt idx="5514">
                  <c:v>7.6583222399999844</c:v>
                </c:pt>
                <c:pt idx="5515">
                  <c:v>7.6597137600000007</c:v>
                </c:pt>
                <c:pt idx="5516">
                  <c:v>7.6611026399999851</c:v>
                </c:pt>
                <c:pt idx="5517">
                  <c:v>7.6624943999999768</c:v>
                </c:pt>
                <c:pt idx="5518">
                  <c:v>7.6638832799999701</c:v>
                </c:pt>
                <c:pt idx="5519">
                  <c:v>7.6652721599999945</c:v>
                </c:pt>
                <c:pt idx="5520">
                  <c:v>7.6666610399999975</c:v>
                </c:pt>
                <c:pt idx="5521">
                  <c:v>7.6680499199999854</c:v>
                </c:pt>
                <c:pt idx="5522">
                  <c:v>7.6694387999999956</c:v>
                </c:pt>
                <c:pt idx="5523">
                  <c:v>7.6708192799999768</c:v>
                </c:pt>
                <c:pt idx="5524">
                  <c:v>7.6722081599999985</c:v>
                </c:pt>
                <c:pt idx="5525">
                  <c:v>7.6735970399999855</c:v>
                </c:pt>
                <c:pt idx="5526">
                  <c:v>7.674985919999969</c:v>
                </c:pt>
                <c:pt idx="5527">
                  <c:v>7.6763776799999945</c:v>
                </c:pt>
                <c:pt idx="5528">
                  <c:v>7.6777665599999843</c:v>
                </c:pt>
                <c:pt idx="5529">
                  <c:v>7.6791554400000006</c:v>
                </c:pt>
                <c:pt idx="5530">
                  <c:v>7.6805443199999832</c:v>
                </c:pt>
                <c:pt idx="5531">
                  <c:v>7.6819332000000005</c:v>
                </c:pt>
                <c:pt idx="5532">
                  <c:v>7.6833220800000124</c:v>
                </c:pt>
                <c:pt idx="5533">
                  <c:v>7.6847109599999701</c:v>
                </c:pt>
                <c:pt idx="5534">
                  <c:v>7.6860998399999945</c:v>
                </c:pt>
                <c:pt idx="5535">
                  <c:v>7.6874887199999815</c:v>
                </c:pt>
                <c:pt idx="5536">
                  <c:v>7.6888775999999854</c:v>
                </c:pt>
                <c:pt idx="5537">
                  <c:v>7.6902664800000133</c:v>
                </c:pt>
                <c:pt idx="5538">
                  <c:v>7.6916553599999862</c:v>
                </c:pt>
                <c:pt idx="5539">
                  <c:v>7.6930444799999833</c:v>
                </c:pt>
                <c:pt idx="5540">
                  <c:v>7.6944333599999757</c:v>
                </c:pt>
                <c:pt idx="5541">
                  <c:v>7.6958222399999814</c:v>
                </c:pt>
                <c:pt idx="5542">
                  <c:v>7.6972111199999862</c:v>
                </c:pt>
                <c:pt idx="5543">
                  <c:v>7.6986000000000008</c:v>
                </c:pt>
                <c:pt idx="5544">
                  <c:v>7.6999888799999701</c:v>
                </c:pt>
                <c:pt idx="5545">
                  <c:v>7.701377759999998</c:v>
                </c:pt>
                <c:pt idx="5546">
                  <c:v>7.7027666399999966</c:v>
                </c:pt>
                <c:pt idx="5547">
                  <c:v>7.7041555199999738</c:v>
                </c:pt>
                <c:pt idx="5548">
                  <c:v>7.7055443999999955</c:v>
                </c:pt>
                <c:pt idx="5549">
                  <c:v>7.7069359199999852</c:v>
                </c:pt>
                <c:pt idx="5550">
                  <c:v>7.7083250400000001</c:v>
                </c:pt>
                <c:pt idx="5551">
                  <c:v>7.7097139200000004</c:v>
                </c:pt>
                <c:pt idx="5552">
                  <c:v>7.7111028000000008</c:v>
                </c:pt>
                <c:pt idx="5553">
                  <c:v>7.7124916800000012</c:v>
                </c:pt>
                <c:pt idx="5554">
                  <c:v>7.7138805599999785</c:v>
                </c:pt>
                <c:pt idx="5555">
                  <c:v>7.7152694400000161</c:v>
                </c:pt>
                <c:pt idx="5556">
                  <c:v>7.7166609599999969</c:v>
                </c:pt>
                <c:pt idx="5557">
                  <c:v>7.7180471999999991</c:v>
                </c:pt>
                <c:pt idx="5558">
                  <c:v>7.7194360799999853</c:v>
                </c:pt>
                <c:pt idx="5559">
                  <c:v>7.7208249599999776</c:v>
                </c:pt>
                <c:pt idx="5560">
                  <c:v>7.7222138399999842</c:v>
                </c:pt>
                <c:pt idx="5561">
                  <c:v>7.7236053599999845</c:v>
                </c:pt>
                <c:pt idx="5562">
                  <c:v>7.7249944799999719</c:v>
                </c:pt>
                <c:pt idx="5563">
                  <c:v>7.7263833599999945</c:v>
                </c:pt>
                <c:pt idx="5564">
                  <c:v>7.7277722399999815</c:v>
                </c:pt>
                <c:pt idx="5565">
                  <c:v>7.7291611199999988</c:v>
                </c:pt>
                <c:pt idx="5566">
                  <c:v>7.7305499999999991</c:v>
                </c:pt>
                <c:pt idx="5567">
                  <c:v>7.7319415199999977</c:v>
                </c:pt>
                <c:pt idx="5568">
                  <c:v>7.7333303999999981</c:v>
                </c:pt>
                <c:pt idx="5569">
                  <c:v>7.7347082400000016</c:v>
                </c:pt>
                <c:pt idx="5570">
                  <c:v>7.7361000000000004</c:v>
                </c:pt>
                <c:pt idx="5571">
                  <c:v>7.7374915199999945</c:v>
                </c:pt>
                <c:pt idx="5572">
                  <c:v>7.7388803999999976</c:v>
                </c:pt>
                <c:pt idx="5573">
                  <c:v>7.7402692799999979</c:v>
                </c:pt>
                <c:pt idx="5574">
                  <c:v>7.7416610399999994</c:v>
                </c:pt>
                <c:pt idx="5575">
                  <c:v>7.7430527999999992</c:v>
                </c:pt>
                <c:pt idx="5576">
                  <c:v>7.744424879999972</c:v>
                </c:pt>
                <c:pt idx="5577">
                  <c:v>7.7458250399999855</c:v>
                </c:pt>
                <c:pt idx="5578">
                  <c:v>7.7472139199999965</c:v>
                </c:pt>
                <c:pt idx="5579">
                  <c:v>7.7486028000000013</c:v>
                </c:pt>
                <c:pt idx="5580">
                  <c:v>7.7499916799999955</c:v>
                </c:pt>
                <c:pt idx="5581">
                  <c:v>7.7513805599999834</c:v>
                </c:pt>
                <c:pt idx="5582">
                  <c:v>7.7527694399999998</c:v>
                </c:pt>
                <c:pt idx="5583">
                  <c:v>7.7541583199999833</c:v>
                </c:pt>
                <c:pt idx="5584">
                  <c:v>7.7555498399999845</c:v>
                </c:pt>
                <c:pt idx="5585">
                  <c:v>7.7569387199999955</c:v>
                </c:pt>
                <c:pt idx="5586">
                  <c:v>7.7583275999999985</c:v>
                </c:pt>
                <c:pt idx="5587">
                  <c:v>7.7597164799999945</c:v>
                </c:pt>
                <c:pt idx="5588">
                  <c:v>7.7610943199999864</c:v>
                </c:pt>
                <c:pt idx="5589">
                  <c:v>7.7624831999999975</c:v>
                </c:pt>
                <c:pt idx="5590">
                  <c:v>7.7638720800000014</c:v>
                </c:pt>
                <c:pt idx="5591">
                  <c:v>7.7652609600000009</c:v>
                </c:pt>
                <c:pt idx="5592">
                  <c:v>7.766652719999998</c:v>
                </c:pt>
                <c:pt idx="5593">
                  <c:v>7.7680415999999965</c:v>
                </c:pt>
                <c:pt idx="5594">
                  <c:v>7.7694304799999845</c:v>
                </c:pt>
                <c:pt idx="5595">
                  <c:v>7.7708193599999955</c:v>
                </c:pt>
                <c:pt idx="5596">
                  <c:v>7.7722111199999997</c:v>
                </c:pt>
                <c:pt idx="5597">
                  <c:v>7.7736000000000134</c:v>
                </c:pt>
                <c:pt idx="5598">
                  <c:v>7.7749915199999844</c:v>
                </c:pt>
                <c:pt idx="5599">
                  <c:v>7.776380399999999</c:v>
                </c:pt>
                <c:pt idx="5600">
                  <c:v>7.7777721599999996</c:v>
                </c:pt>
                <c:pt idx="5601">
                  <c:v>7.7791500000000013</c:v>
                </c:pt>
                <c:pt idx="5602">
                  <c:v>7.7805415199999945</c:v>
                </c:pt>
                <c:pt idx="5603">
                  <c:v>7.7819277600000003</c:v>
                </c:pt>
                <c:pt idx="5604">
                  <c:v>7.7833192799999855</c:v>
                </c:pt>
                <c:pt idx="5605">
                  <c:v>7.7847081599999965</c:v>
                </c:pt>
                <c:pt idx="5606">
                  <c:v>7.7860999199999998</c:v>
                </c:pt>
                <c:pt idx="5607">
                  <c:v>7.7874887999999975</c:v>
                </c:pt>
                <c:pt idx="5608">
                  <c:v>7.7888776800000024</c:v>
                </c:pt>
                <c:pt idx="5609">
                  <c:v>7.7902720799999985</c:v>
                </c:pt>
                <c:pt idx="5610">
                  <c:v>7.7916583200000034</c:v>
                </c:pt>
                <c:pt idx="5611">
                  <c:v>7.793047200000002</c:v>
                </c:pt>
                <c:pt idx="5612">
                  <c:v>7.7944360800000005</c:v>
                </c:pt>
                <c:pt idx="5613">
                  <c:v>7.7958276000000009</c:v>
                </c:pt>
                <c:pt idx="5614">
                  <c:v>7.7972164799999835</c:v>
                </c:pt>
                <c:pt idx="5615">
                  <c:v>7.7986053599999945</c:v>
                </c:pt>
                <c:pt idx="5616">
                  <c:v>7.7999944800000014</c:v>
                </c:pt>
                <c:pt idx="5617">
                  <c:v>7.8013720799999975</c:v>
                </c:pt>
                <c:pt idx="5618">
                  <c:v>7.8027609599999845</c:v>
                </c:pt>
                <c:pt idx="5619">
                  <c:v>7.8041498399999796</c:v>
                </c:pt>
                <c:pt idx="5620">
                  <c:v>7.8055415999999864</c:v>
                </c:pt>
                <c:pt idx="5621">
                  <c:v>7.8069333599999862</c:v>
                </c:pt>
                <c:pt idx="5622">
                  <c:v>7.8083222400000007</c:v>
                </c:pt>
                <c:pt idx="5623">
                  <c:v>7.8097111200000011</c:v>
                </c:pt>
                <c:pt idx="5624">
                  <c:v>7.8111000000000015</c:v>
                </c:pt>
                <c:pt idx="5625">
                  <c:v>7.8124888799999743</c:v>
                </c:pt>
                <c:pt idx="5626">
                  <c:v>7.813877759999988</c:v>
                </c:pt>
                <c:pt idx="5627">
                  <c:v>7.8152666400000026</c:v>
                </c:pt>
                <c:pt idx="5628">
                  <c:v>7.8166555199999834</c:v>
                </c:pt>
                <c:pt idx="5629">
                  <c:v>7.8180443999999945</c:v>
                </c:pt>
                <c:pt idx="5630">
                  <c:v>7.8194332800000002</c:v>
                </c:pt>
                <c:pt idx="5631">
                  <c:v>7.8208221600000005</c:v>
                </c:pt>
                <c:pt idx="5632">
                  <c:v>7.8222110399999831</c:v>
                </c:pt>
                <c:pt idx="5633">
                  <c:v>7.8235999199999871</c:v>
                </c:pt>
                <c:pt idx="5634">
                  <c:v>7.8249887999999785</c:v>
                </c:pt>
                <c:pt idx="5635">
                  <c:v>7.8263776799999816</c:v>
                </c:pt>
                <c:pt idx="5636">
                  <c:v>7.8277665599999748</c:v>
                </c:pt>
                <c:pt idx="5637">
                  <c:v>7.8291583199999844</c:v>
                </c:pt>
                <c:pt idx="5638">
                  <c:v>7.8305471999999998</c:v>
                </c:pt>
                <c:pt idx="5639">
                  <c:v>7.8319360800000002</c:v>
                </c:pt>
                <c:pt idx="5640">
                  <c:v>7.8333249599999855</c:v>
                </c:pt>
                <c:pt idx="5641">
                  <c:v>7.8347138399999787</c:v>
                </c:pt>
                <c:pt idx="5642">
                  <c:v>7.8361053599999853</c:v>
                </c:pt>
                <c:pt idx="5643">
                  <c:v>7.8374944800000019</c:v>
                </c:pt>
                <c:pt idx="5644">
                  <c:v>7.8388833599999845</c:v>
                </c:pt>
                <c:pt idx="5645">
                  <c:v>7.8402722399999965</c:v>
                </c:pt>
                <c:pt idx="5646">
                  <c:v>7.8416611200000146</c:v>
                </c:pt>
                <c:pt idx="5647">
                  <c:v>7.8430499999999999</c:v>
                </c:pt>
                <c:pt idx="5648">
                  <c:v>7.8444388799999718</c:v>
                </c:pt>
                <c:pt idx="5649">
                  <c:v>7.8458277600000006</c:v>
                </c:pt>
                <c:pt idx="5650">
                  <c:v>7.8472166399999832</c:v>
                </c:pt>
                <c:pt idx="5651">
                  <c:v>7.8486055199999845</c:v>
                </c:pt>
                <c:pt idx="5652">
                  <c:v>7.8499970399999945</c:v>
                </c:pt>
                <c:pt idx="5653">
                  <c:v>7.8513859199999843</c:v>
                </c:pt>
                <c:pt idx="5654">
                  <c:v>7.8527637600000002</c:v>
                </c:pt>
                <c:pt idx="5655">
                  <c:v>7.8541526399999766</c:v>
                </c:pt>
                <c:pt idx="5656">
                  <c:v>7.8555415199999832</c:v>
                </c:pt>
                <c:pt idx="5657">
                  <c:v>7.8569303999999835</c:v>
                </c:pt>
                <c:pt idx="5658">
                  <c:v>7.8583250399999844</c:v>
                </c:pt>
                <c:pt idx="5659">
                  <c:v>7.8597139199999955</c:v>
                </c:pt>
                <c:pt idx="5660">
                  <c:v>7.8611054399999851</c:v>
                </c:pt>
                <c:pt idx="5661">
                  <c:v>7.8624943199999784</c:v>
                </c:pt>
                <c:pt idx="5662">
                  <c:v>7.8638721600000006</c:v>
                </c:pt>
                <c:pt idx="5663">
                  <c:v>7.8652610400000018</c:v>
                </c:pt>
                <c:pt idx="5664">
                  <c:v>7.8666499199999986</c:v>
                </c:pt>
                <c:pt idx="5665">
                  <c:v>7.8680387999999946</c:v>
                </c:pt>
                <c:pt idx="5666">
                  <c:v>7.8694276799999834</c:v>
                </c:pt>
                <c:pt idx="5667">
                  <c:v>7.8708165599999758</c:v>
                </c:pt>
                <c:pt idx="5668">
                  <c:v>7.8722083199999968</c:v>
                </c:pt>
                <c:pt idx="5669">
                  <c:v>7.8735971999999972</c:v>
                </c:pt>
                <c:pt idx="5670">
                  <c:v>7.87498607999997</c:v>
                </c:pt>
                <c:pt idx="5671">
                  <c:v>7.8763749599999855</c:v>
                </c:pt>
                <c:pt idx="5672">
                  <c:v>7.8777638399999965</c:v>
                </c:pt>
                <c:pt idx="5673">
                  <c:v>7.8791527199999987</c:v>
                </c:pt>
                <c:pt idx="5674">
                  <c:v>7.8805415999999955</c:v>
                </c:pt>
                <c:pt idx="5675">
                  <c:v>7.8819304799999834</c:v>
                </c:pt>
                <c:pt idx="5676">
                  <c:v>7.88332224</c:v>
                </c:pt>
                <c:pt idx="5677">
                  <c:v>7.8847111199999862</c:v>
                </c:pt>
                <c:pt idx="5678">
                  <c:v>7.8861000000000008</c:v>
                </c:pt>
                <c:pt idx="5679">
                  <c:v>7.8874888799999701</c:v>
                </c:pt>
                <c:pt idx="5680">
                  <c:v>7.8888832799999786</c:v>
                </c:pt>
                <c:pt idx="5681">
                  <c:v>7.8902611199999999</c:v>
                </c:pt>
                <c:pt idx="5682">
                  <c:v>7.8916526399999976</c:v>
                </c:pt>
                <c:pt idx="5683">
                  <c:v>7.8930415199999855</c:v>
                </c:pt>
                <c:pt idx="5684">
                  <c:v>7.8944303999999796</c:v>
                </c:pt>
                <c:pt idx="5685">
                  <c:v>7.8958192799999747</c:v>
                </c:pt>
                <c:pt idx="5686">
                  <c:v>7.8972081599999955</c:v>
                </c:pt>
                <c:pt idx="5687">
                  <c:v>7.8985970399999843</c:v>
                </c:pt>
                <c:pt idx="5688">
                  <c:v>7.8999859199999776</c:v>
                </c:pt>
                <c:pt idx="5689">
                  <c:v>7.9013750399999996</c:v>
                </c:pt>
                <c:pt idx="5690">
                  <c:v>7.9027639199999999</c:v>
                </c:pt>
                <c:pt idx="5691">
                  <c:v>7.904155439999986</c:v>
                </c:pt>
                <c:pt idx="5692">
                  <c:v>7.9055443200000015</c:v>
                </c:pt>
                <c:pt idx="5693">
                  <c:v>7.9069332000000028</c:v>
                </c:pt>
                <c:pt idx="5694">
                  <c:v>7.9083249599999945</c:v>
                </c:pt>
                <c:pt idx="5695">
                  <c:v>7.9097138400000002</c:v>
                </c:pt>
                <c:pt idx="5696">
                  <c:v>7.9111027200000024</c:v>
                </c:pt>
                <c:pt idx="5697">
                  <c:v>7.9124944799999826</c:v>
                </c:pt>
                <c:pt idx="5698">
                  <c:v>7.9138833599999945</c:v>
                </c:pt>
                <c:pt idx="5699">
                  <c:v>7.9152722399999975</c:v>
                </c:pt>
                <c:pt idx="5700">
                  <c:v>7.9166611200000165</c:v>
                </c:pt>
                <c:pt idx="5701">
                  <c:v>7.9180444800000034</c:v>
                </c:pt>
                <c:pt idx="5702">
                  <c:v>7.9194359999999975</c:v>
                </c:pt>
                <c:pt idx="5703">
                  <c:v>7.9208164800000009</c:v>
                </c:pt>
                <c:pt idx="5704">
                  <c:v>7.9222082400000016</c:v>
                </c:pt>
                <c:pt idx="5705">
                  <c:v>7.9235999999999986</c:v>
                </c:pt>
                <c:pt idx="5706">
                  <c:v>7.9249915199999759</c:v>
                </c:pt>
                <c:pt idx="5707">
                  <c:v>7.9263803999999976</c:v>
                </c:pt>
                <c:pt idx="5708">
                  <c:v>7.9277637599999995</c:v>
                </c:pt>
                <c:pt idx="5709">
                  <c:v>7.9291555199999832</c:v>
                </c:pt>
                <c:pt idx="5710">
                  <c:v>7.9305470399999987</c:v>
                </c:pt>
                <c:pt idx="5711">
                  <c:v>7.9319304000000024</c:v>
                </c:pt>
                <c:pt idx="5712">
                  <c:v>7.9333192800000134</c:v>
                </c:pt>
                <c:pt idx="5713">
                  <c:v>7.9347110399999945</c:v>
                </c:pt>
                <c:pt idx="5714">
                  <c:v>7.9360999199999984</c:v>
                </c:pt>
                <c:pt idx="5715">
                  <c:v>7.9374887999999988</c:v>
                </c:pt>
                <c:pt idx="5716">
                  <c:v>7.938875040000001</c:v>
                </c:pt>
                <c:pt idx="5717">
                  <c:v>7.9402639200000191</c:v>
                </c:pt>
                <c:pt idx="5718">
                  <c:v>7.9416528000000124</c:v>
                </c:pt>
                <c:pt idx="5719">
                  <c:v>7.9430443199999967</c:v>
                </c:pt>
                <c:pt idx="5720">
                  <c:v>7.9444360800000009</c:v>
                </c:pt>
                <c:pt idx="5721">
                  <c:v>7.9458249599999871</c:v>
                </c:pt>
                <c:pt idx="5722">
                  <c:v>7.9472138400000016</c:v>
                </c:pt>
                <c:pt idx="5723">
                  <c:v>7.9486027199999993</c:v>
                </c:pt>
                <c:pt idx="5724">
                  <c:v>7.9499944799999955</c:v>
                </c:pt>
                <c:pt idx="5725">
                  <c:v>7.9513833599999995</c:v>
                </c:pt>
                <c:pt idx="5726">
                  <c:v>7.9527609600000009</c:v>
                </c:pt>
                <c:pt idx="5727">
                  <c:v>7.954149839999987</c:v>
                </c:pt>
                <c:pt idx="5728">
                  <c:v>7.9555387200000016</c:v>
                </c:pt>
                <c:pt idx="5729">
                  <c:v>7.9569275999999975</c:v>
                </c:pt>
                <c:pt idx="5730">
                  <c:v>7.9583164799999855</c:v>
                </c:pt>
                <c:pt idx="5731">
                  <c:v>7.9597053599999965</c:v>
                </c:pt>
                <c:pt idx="5732">
                  <c:v>7.9610944800000034</c:v>
                </c:pt>
                <c:pt idx="5733">
                  <c:v>7.9624833599999834</c:v>
                </c:pt>
                <c:pt idx="5734">
                  <c:v>7.9638722399999855</c:v>
                </c:pt>
                <c:pt idx="5735">
                  <c:v>7.9652637599999974</c:v>
                </c:pt>
                <c:pt idx="5736">
                  <c:v>7.9666526399999977</c:v>
                </c:pt>
                <c:pt idx="5737">
                  <c:v>7.9680415199999945</c:v>
                </c:pt>
                <c:pt idx="5738">
                  <c:v>7.9694303999999985</c:v>
                </c:pt>
                <c:pt idx="5739">
                  <c:v>7.9708221599999991</c:v>
                </c:pt>
                <c:pt idx="5740">
                  <c:v>7.9722110399999995</c:v>
                </c:pt>
                <c:pt idx="5741">
                  <c:v>7.9735999199999998</c:v>
                </c:pt>
                <c:pt idx="5742">
                  <c:v>7.9749887999999975</c:v>
                </c:pt>
                <c:pt idx="5743">
                  <c:v>7.9763805600000008</c:v>
                </c:pt>
                <c:pt idx="5744">
                  <c:v>7.9777694400000172</c:v>
                </c:pt>
                <c:pt idx="5745">
                  <c:v>7.9791583200000034</c:v>
                </c:pt>
                <c:pt idx="5746">
                  <c:v>7.980547200000002</c:v>
                </c:pt>
                <c:pt idx="5747">
                  <c:v>7.9819360800000023</c:v>
                </c:pt>
                <c:pt idx="5748">
                  <c:v>7.9833276000000124</c:v>
                </c:pt>
                <c:pt idx="5749">
                  <c:v>7.9847054399999955</c:v>
                </c:pt>
                <c:pt idx="5750">
                  <c:v>7.9860943199999976</c:v>
                </c:pt>
                <c:pt idx="5751">
                  <c:v>7.987483199999998</c:v>
                </c:pt>
                <c:pt idx="5752">
                  <c:v>7.9888720799999975</c:v>
                </c:pt>
                <c:pt idx="5753">
                  <c:v>7.990263839999999</c:v>
                </c:pt>
                <c:pt idx="5754">
                  <c:v>7.9916553600000011</c:v>
                </c:pt>
                <c:pt idx="5755">
                  <c:v>7.9930471200000124</c:v>
                </c:pt>
                <c:pt idx="5756">
                  <c:v>7.9944359999999834</c:v>
                </c:pt>
                <c:pt idx="5757">
                  <c:v>7.9958248799999767</c:v>
                </c:pt>
                <c:pt idx="5758">
                  <c:v>7.9972137599999975</c:v>
                </c:pt>
                <c:pt idx="5759">
                  <c:v>7.9986026399999997</c:v>
                </c:pt>
                <c:pt idx="5760">
                  <c:v>7.99999152</c:v>
                </c:pt>
                <c:pt idx="5761">
                  <c:v>8.0013803999999986</c:v>
                </c:pt>
                <c:pt idx="5762">
                  <c:v>8.002772160000001</c:v>
                </c:pt>
                <c:pt idx="5763">
                  <c:v>8.0041610399999978</c:v>
                </c:pt>
                <c:pt idx="5764">
                  <c:v>8.0055528000000304</c:v>
                </c:pt>
                <c:pt idx="5765">
                  <c:v>8.0069248800000015</c:v>
                </c:pt>
                <c:pt idx="5766">
                  <c:v>8.0083166400000003</c:v>
                </c:pt>
                <c:pt idx="5767">
                  <c:v>8.0097026400000022</c:v>
                </c:pt>
                <c:pt idx="5768">
                  <c:v>8.0111054399999997</c:v>
                </c:pt>
                <c:pt idx="5769">
                  <c:v>8.0124804000000047</c:v>
                </c:pt>
                <c:pt idx="5770">
                  <c:v>8.0138692800000015</c:v>
                </c:pt>
                <c:pt idx="5771">
                  <c:v>8.0152610399999986</c:v>
                </c:pt>
                <c:pt idx="5772">
                  <c:v>8.0166499200000008</c:v>
                </c:pt>
                <c:pt idx="5773">
                  <c:v>8.0180387999999976</c:v>
                </c:pt>
                <c:pt idx="5774">
                  <c:v>8.0194332000000248</c:v>
                </c:pt>
                <c:pt idx="5775">
                  <c:v>8.0208220799999985</c:v>
                </c:pt>
                <c:pt idx="5776">
                  <c:v>8.0222109600000007</c:v>
                </c:pt>
                <c:pt idx="5777">
                  <c:v>8.0235998400000028</c:v>
                </c:pt>
                <c:pt idx="5778">
                  <c:v>8.0249887199999996</c:v>
                </c:pt>
                <c:pt idx="5779">
                  <c:v>8.0263776</c:v>
                </c:pt>
                <c:pt idx="5780">
                  <c:v>8.0277722400000009</c:v>
                </c:pt>
                <c:pt idx="5781">
                  <c:v>8.0291611199999995</c:v>
                </c:pt>
                <c:pt idx="5782">
                  <c:v>8.0305500000000034</c:v>
                </c:pt>
                <c:pt idx="5783">
                  <c:v>8.0319388799999984</c:v>
                </c:pt>
                <c:pt idx="5784">
                  <c:v>8.033327759999997</c:v>
                </c:pt>
                <c:pt idx="5785">
                  <c:v>8.0347053600000002</c:v>
                </c:pt>
                <c:pt idx="5786">
                  <c:v>8.0360944800000009</c:v>
                </c:pt>
                <c:pt idx="5787">
                  <c:v>8.0374833600000013</c:v>
                </c:pt>
                <c:pt idx="5788">
                  <c:v>8.0388722399999999</c:v>
                </c:pt>
                <c:pt idx="5789">
                  <c:v>8.0402611199999985</c:v>
                </c:pt>
                <c:pt idx="5790">
                  <c:v>8.0416500000000024</c:v>
                </c:pt>
                <c:pt idx="5791">
                  <c:v>8.043038880000001</c:v>
                </c:pt>
                <c:pt idx="5792">
                  <c:v>8.0444277599999996</c:v>
                </c:pt>
                <c:pt idx="5793">
                  <c:v>8.04581664</c:v>
                </c:pt>
                <c:pt idx="5794">
                  <c:v>8.0472055199999986</c:v>
                </c:pt>
                <c:pt idx="5795">
                  <c:v>8.0485970399999989</c:v>
                </c:pt>
                <c:pt idx="5796">
                  <c:v>8.049985920000001</c:v>
                </c:pt>
                <c:pt idx="5797">
                  <c:v>8.0513776800000016</c:v>
                </c:pt>
                <c:pt idx="5798">
                  <c:v>8.0527665600000304</c:v>
                </c:pt>
                <c:pt idx="5799">
                  <c:v>8.0541554399999988</c:v>
                </c:pt>
                <c:pt idx="5800">
                  <c:v>8.0555472000000421</c:v>
                </c:pt>
                <c:pt idx="5801">
                  <c:v>8.0569360800000247</c:v>
                </c:pt>
                <c:pt idx="5802">
                  <c:v>8.0583249600000002</c:v>
                </c:pt>
                <c:pt idx="5803">
                  <c:v>8.0597138400000023</c:v>
                </c:pt>
                <c:pt idx="5804">
                  <c:v>8.0611027200000009</c:v>
                </c:pt>
                <c:pt idx="5805">
                  <c:v>8.0624916000000066</c:v>
                </c:pt>
                <c:pt idx="5806">
                  <c:v>8.0638804800000035</c:v>
                </c:pt>
                <c:pt idx="5807">
                  <c:v>8.0652693600000003</c:v>
                </c:pt>
                <c:pt idx="5808">
                  <c:v>8.0666582400000006</c:v>
                </c:pt>
                <c:pt idx="5809">
                  <c:v>8.0680416000000008</c:v>
                </c:pt>
                <c:pt idx="5810">
                  <c:v>8.0694304800000047</c:v>
                </c:pt>
                <c:pt idx="5811">
                  <c:v>8.0708193600000016</c:v>
                </c:pt>
                <c:pt idx="5812">
                  <c:v>8.0722082400000001</c:v>
                </c:pt>
                <c:pt idx="5813">
                  <c:v>8.0735971200000005</c:v>
                </c:pt>
                <c:pt idx="5814">
                  <c:v>8.0749860000000027</c:v>
                </c:pt>
                <c:pt idx="5815">
                  <c:v>8.0763748800000013</c:v>
                </c:pt>
                <c:pt idx="5816">
                  <c:v>8.0777637599999998</c:v>
                </c:pt>
                <c:pt idx="5817">
                  <c:v>8.079152640000002</c:v>
                </c:pt>
                <c:pt idx="5818">
                  <c:v>8.0805415200000024</c:v>
                </c:pt>
                <c:pt idx="5819">
                  <c:v>8.081930400000001</c:v>
                </c:pt>
                <c:pt idx="5820">
                  <c:v>8.0833221599999998</c:v>
                </c:pt>
                <c:pt idx="5821">
                  <c:v>8.0847139199999987</c:v>
                </c:pt>
                <c:pt idx="5822">
                  <c:v>8.0861028000000008</c:v>
                </c:pt>
                <c:pt idx="5823">
                  <c:v>8.0874916800000012</c:v>
                </c:pt>
                <c:pt idx="5824">
                  <c:v>8.0888805600000016</c:v>
                </c:pt>
                <c:pt idx="5825">
                  <c:v>8.0902694400000019</c:v>
                </c:pt>
                <c:pt idx="5826">
                  <c:v>8.0916583200000005</c:v>
                </c:pt>
                <c:pt idx="5827">
                  <c:v>8.0930472000000027</c:v>
                </c:pt>
                <c:pt idx="5828">
                  <c:v>8.0944360800000048</c:v>
                </c:pt>
                <c:pt idx="5829">
                  <c:v>8.0958249600000016</c:v>
                </c:pt>
                <c:pt idx="5830">
                  <c:v>8.0972138399999984</c:v>
                </c:pt>
                <c:pt idx="5831">
                  <c:v>8.0986053600000005</c:v>
                </c:pt>
                <c:pt idx="5832">
                  <c:v>8.099991600000001</c:v>
                </c:pt>
                <c:pt idx="5833">
                  <c:v>8.1013804799999978</c:v>
                </c:pt>
                <c:pt idx="5834">
                  <c:v>8.1027693600000017</c:v>
                </c:pt>
                <c:pt idx="5835">
                  <c:v>8.1041582400000003</c:v>
                </c:pt>
                <c:pt idx="5836">
                  <c:v>8.1055471200000042</c:v>
                </c:pt>
                <c:pt idx="5837">
                  <c:v>8.1069360000000028</c:v>
                </c:pt>
                <c:pt idx="5838">
                  <c:v>8.1083248799999996</c:v>
                </c:pt>
                <c:pt idx="5839">
                  <c:v>8.1097137599999982</c:v>
                </c:pt>
                <c:pt idx="5840">
                  <c:v>8.1111026399999968</c:v>
                </c:pt>
                <c:pt idx="5841">
                  <c:v>8.1124915200000007</c:v>
                </c:pt>
                <c:pt idx="5842">
                  <c:v>8.1138804000000011</c:v>
                </c:pt>
                <c:pt idx="5843">
                  <c:v>8.1152692800000015</c:v>
                </c:pt>
                <c:pt idx="5844">
                  <c:v>8.1166610400000003</c:v>
                </c:pt>
                <c:pt idx="5845">
                  <c:v>8.1180499199999989</c:v>
                </c:pt>
                <c:pt idx="5846">
                  <c:v>8.1194388000000028</c:v>
                </c:pt>
                <c:pt idx="5847">
                  <c:v>8.1208276799999997</c:v>
                </c:pt>
                <c:pt idx="5848">
                  <c:v>8.12221656</c:v>
                </c:pt>
                <c:pt idx="5849">
                  <c:v>8.1236054399999986</c:v>
                </c:pt>
                <c:pt idx="5850">
                  <c:v>8.1249832799999986</c:v>
                </c:pt>
                <c:pt idx="5851">
                  <c:v>8.1263721599999972</c:v>
                </c:pt>
                <c:pt idx="5852">
                  <c:v>8.1277610399999993</c:v>
                </c:pt>
                <c:pt idx="5853">
                  <c:v>8.1291499200000015</c:v>
                </c:pt>
                <c:pt idx="5854">
                  <c:v>8.1305388000000018</c:v>
                </c:pt>
                <c:pt idx="5855">
                  <c:v>8.1319331999999971</c:v>
                </c:pt>
                <c:pt idx="5856">
                  <c:v>8.1333220799999975</c:v>
                </c:pt>
                <c:pt idx="5857">
                  <c:v>8.1347138399999999</c:v>
                </c:pt>
                <c:pt idx="5858">
                  <c:v>8.1361053599999984</c:v>
                </c:pt>
                <c:pt idx="5859">
                  <c:v>8.1374832000000001</c:v>
                </c:pt>
                <c:pt idx="5860">
                  <c:v>8.138872079999997</c:v>
                </c:pt>
                <c:pt idx="5861">
                  <c:v>8.1402609599999991</c:v>
                </c:pt>
                <c:pt idx="5862">
                  <c:v>8.1416553599999997</c:v>
                </c:pt>
                <c:pt idx="5863">
                  <c:v>8.1430444800000004</c:v>
                </c:pt>
                <c:pt idx="5864">
                  <c:v>8.1444360000000007</c:v>
                </c:pt>
                <c:pt idx="5865">
                  <c:v>8.1458277599999995</c:v>
                </c:pt>
                <c:pt idx="5866">
                  <c:v>8.1472053599999992</c:v>
                </c:pt>
                <c:pt idx="5867">
                  <c:v>8.1485944799999999</c:v>
                </c:pt>
                <c:pt idx="5868">
                  <c:v>8.1499833600000002</c:v>
                </c:pt>
                <c:pt idx="5869">
                  <c:v>8.1513722400000006</c:v>
                </c:pt>
                <c:pt idx="5870">
                  <c:v>8.1527637600000009</c:v>
                </c:pt>
                <c:pt idx="5871">
                  <c:v>8.1541526400000013</c:v>
                </c:pt>
                <c:pt idx="5872">
                  <c:v>8.1555415200000247</c:v>
                </c:pt>
                <c:pt idx="5873">
                  <c:v>8.1569332800000023</c:v>
                </c:pt>
                <c:pt idx="5874">
                  <c:v>8.1583221599999991</c:v>
                </c:pt>
                <c:pt idx="5875">
                  <c:v>8.1597139200000015</c:v>
                </c:pt>
                <c:pt idx="5876">
                  <c:v>8.1610999200000016</c:v>
                </c:pt>
                <c:pt idx="5877">
                  <c:v>8.1624888000000304</c:v>
                </c:pt>
                <c:pt idx="5878">
                  <c:v>8.1638776799999988</c:v>
                </c:pt>
                <c:pt idx="5879">
                  <c:v>8.1652665600000027</c:v>
                </c:pt>
                <c:pt idx="5880">
                  <c:v>8.1666554400000013</c:v>
                </c:pt>
                <c:pt idx="5881">
                  <c:v>8.168047200000002</c:v>
                </c:pt>
                <c:pt idx="5882">
                  <c:v>8.1694360800000361</c:v>
                </c:pt>
                <c:pt idx="5883">
                  <c:v>8.1708276000000009</c:v>
                </c:pt>
                <c:pt idx="5884">
                  <c:v>8.1722164800000012</c:v>
                </c:pt>
                <c:pt idx="5885">
                  <c:v>8.1736053600000016</c:v>
                </c:pt>
                <c:pt idx="5886">
                  <c:v>8.1749944799999987</c:v>
                </c:pt>
                <c:pt idx="5887">
                  <c:v>8.1763720800000002</c:v>
                </c:pt>
                <c:pt idx="5888">
                  <c:v>8.1777664800000007</c:v>
                </c:pt>
                <c:pt idx="5889">
                  <c:v>8.1791553600000011</c:v>
                </c:pt>
                <c:pt idx="5890">
                  <c:v>8.1805471200000017</c:v>
                </c:pt>
                <c:pt idx="5891">
                  <c:v>8.1819360000000003</c:v>
                </c:pt>
                <c:pt idx="5892">
                  <c:v>8.1833248799999989</c:v>
                </c:pt>
                <c:pt idx="5893">
                  <c:v>8.1847137599999993</c:v>
                </c:pt>
                <c:pt idx="5894">
                  <c:v>8.1861026400000014</c:v>
                </c:pt>
                <c:pt idx="5895">
                  <c:v>8.1874944000000021</c:v>
                </c:pt>
                <c:pt idx="5896">
                  <c:v>8.1888832800000007</c:v>
                </c:pt>
                <c:pt idx="5897">
                  <c:v>8.1902721599999975</c:v>
                </c:pt>
                <c:pt idx="5898">
                  <c:v>8.1916610399999978</c:v>
                </c:pt>
                <c:pt idx="5899">
                  <c:v>8.1930499200000018</c:v>
                </c:pt>
                <c:pt idx="5900">
                  <c:v>8.1944388000000004</c:v>
                </c:pt>
                <c:pt idx="5901">
                  <c:v>8.1958276799999989</c:v>
                </c:pt>
                <c:pt idx="5902">
                  <c:v>8.1972165600000011</c:v>
                </c:pt>
                <c:pt idx="5903">
                  <c:v>8.1986054399999997</c:v>
                </c:pt>
                <c:pt idx="5904">
                  <c:v>8.1999832800000014</c:v>
                </c:pt>
                <c:pt idx="5905">
                  <c:v>8.2013721599999929</c:v>
                </c:pt>
                <c:pt idx="5906">
                  <c:v>8.2027610399999986</c:v>
                </c:pt>
                <c:pt idx="5907">
                  <c:v>8.204152800000001</c:v>
                </c:pt>
                <c:pt idx="5908">
                  <c:v>8.2055416800000014</c:v>
                </c:pt>
                <c:pt idx="5909">
                  <c:v>8.2069305600000018</c:v>
                </c:pt>
                <c:pt idx="5910">
                  <c:v>8.208322079999995</c:v>
                </c:pt>
                <c:pt idx="5911">
                  <c:v>8.2097164800000009</c:v>
                </c:pt>
                <c:pt idx="5912">
                  <c:v>8.2111053599999995</c:v>
                </c:pt>
                <c:pt idx="5913">
                  <c:v>8.2124944800000037</c:v>
                </c:pt>
                <c:pt idx="5914">
                  <c:v>8.2138833600000005</c:v>
                </c:pt>
                <c:pt idx="5915">
                  <c:v>8.2152722400000009</c:v>
                </c:pt>
                <c:pt idx="5916">
                  <c:v>8.2166611199999995</c:v>
                </c:pt>
                <c:pt idx="5917">
                  <c:v>8.2180500000000016</c:v>
                </c:pt>
                <c:pt idx="5918">
                  <c:v>8.2194388800000002</c:v>
                </c:pt>
                <c:pt idx="5919">
                  <c:v>8.220827759999997</c:v>
                </c:pt>
                <c:pt idx="5920">
                  <c:v>8.222216640000001</c:v>
                </c:pt>
                <c:pt idx="5921">
                  <c:v>8.2235944800000009</c:v>
                </c:pt>
                <c:pt idx="5922">
                  <c:v>8.2249833599999995</c:v>
                </c:pt>
                <c:pt idx="5923">
                  <c:v>8.226377759999993</c:v>
                </c:pt>
                <c:pt idx="5924">
                  <c:v>8.2277637599999949</c:v>
                </c:pt>
                <c:pt idx="5925">
                  <c:v>8.2291526399999988</c:v>
                </c:pt>
                <c:pt idx="5926">
                  <c:v>8.2305415200000009</c:v>
                </c:pt>
                <c:pt idx="5927">
                  <c:v>8.2319303999999978</c:v>
                </c:pt>
                <c:pt idx="5928">
                  <c:v>8.2333192799999999</c:v>
                </c:pt>
                <c:pt idx="5929">
                  <c:v>8.2347081599999985</c:v>
                </c:pt>
                <c:pt idx="5930">
                  <c:v>8.2360970399999989</c:v>
                </c:pt>
                <c:pt idx="5931">
                  <c:v>8.237485920000001</c:v>
                </c:pt>
                <c:pt idx="5932">
                  <c:v>8.2388750399999982</c:v>
                </c:pt>
                <c:pt idx="5933">
                  <c:v>8.2402639199999985</c:v>
                </c:pt>
                <c:pt idx="5934">
                  <c:v>8.2416554399999971</c:v>
                </c:pt>
                <c:pt idx="5935">
                  <c:v>8.2430416799999993</c:v>
                </c:pt>
                <c:pt idx="5936">
                  <c:v>8.2444332000000013</c:v>
                </c:pt>
                <c:pt idx="5937">
                  <c:v>8.2458249600000002</c:v>
                </c:pt>
                <c:pt idx="5938">
                  <c:v>8.2472138399999988</c:v>
                </c:pt>
                <c:pt idx="5939">
                  <c:v>8.2486027199999992</c:v>
                </c:pt>
                <c:pt idx="5940">
                  <c:v>8.2499915999999995</c:v>
                </c:pt>
                <c:pt idx="5941">
                  <c:v>8.2513804800000017</c:v>
                </c:pt>
                <c:pt idx="5942">
                  <c:v>8.2527693600000003</c:v>
                </c:pt>
                <c:pt idx="5943">
                  <c:v>8.2541611199999991</c:v>
                </c:pt>
                <c:pt idx="5944">
                  <c:v>8.2555387200000023</c:v>
                </c:pt>
                <c:pt idx="5945">
                  <c:v>8.2569304800000012</c:v>
                </c:pt>
                <c:pt idx="5946">
                  <c:v>8.2583193599999998</c:v>
                </c:pt>
                <c:pt idx="5947">
                  <c:v>8.2597082400000001</c:v>
                </c:pt>
                <c:pt idx="5948">
                  <c:v>8.2610971199999987</c:v>
                </c:pt>
                <c:pt idx="5949">
                  <c:v>8.2624860000000382</c:v>
                </c:pt>
                <c:pt idx="5950">
                  <c:v>8.2638748800000013</c:v>
                </c:pt>
                <c:pt idx="5951">
                  <c:v>8.2652637599999998</c:v>
                </c:pt>
                <c:pt idx="5952">
                  <c:v>8.266652640000002</c:v>
                </c:pt>
                <c:pt idx="5953">
                  <c:v>8.2680415200000006</c:v>
                </c:pt>
                <c:pt idx="5954">
                  <c:v>8.2694304000000027</c:v>
                </c:pt>
                <c:pt idx="5955">
                  <c:v>8.2708192800000013</c:v>
                </c:pt>
                <c:pt idx="5956">
                  <c:v>8.2722081600000017</c:v>
                </c:pt>
                <c:pt idx="5957">
                  <c:v>8.2735999200000006</c:v>
                </c:pt>
                <c:pt idx="5958">
                  <c:v>8.2749888000000009</c:v>
                </c:pt>
                <c:pt idx="5959">
                  <c:v>8.2763805600000016</c:v>
                </c:pt>
                <c:pt idx="5960">
                  <c:v>8.2777694400000019</c:v>
                </c:pt>
                <c:pt idx="5961">
                  <c:v>8.2791583200000005</c:v>
                </c:pt>
                <c:pt idx="5962">
                  <c:v>8.2805472000000027</c:v>
                </c:pt>
                <c:pt idx="5963">
                  <c:v>8.2819360800000013</c:v>
                </c:pt>
                <c:pt idx="5964">
                  <c:v>8.2833249599999998</c:v>
                </c:pt>
                <c:pt idx="5965">
                  <c:v>8.2847164800000002</c:v>
                </c:pt>
                <c:pt idx="5966">
                  <c:v>8.2861053600000005</c:v>
                </c:pt>
                <c:pt idx="5967">
                  <c:v>8.2874944800000012</c:v>
                </c:pt>
                <c:pt idx="5968">
                  <c:v>8.2888833599999998</c:v>
                </c:pt>
                <c:pt idx="5969">
                  <c:v>8.2902722400000002</c:v>
                </c:pt>
                <c:pt idx="5970">
                  <c:v>8.2916611199999988</c:v>
                </c:pt>
                <c:pt idx="5971">
                  <c:v>8.2930500000000009</c:v>
                </c:pt>
                <c:pt idx="5972">
                  <c:v>8.2944333600000011</c:v>
                </c:pt>
                <c:pt idx="5973">
                  <c:v>8.2958222400000015</c:v>
                </c:pt>
                <c:pt idx="5974">
                  <c:v>8.2972111199999983</c:v>
                </c:pt>
                <c:pt idx="5975">
                  <c:v>8.2986000000000004</c:v>
                </c:pt>
                <c:pt idx="5976">
                  <c:v>8.2999888800000008</c:v>
                </c:pt>
                <c:pt idx="5977">
                  <c:v>8.3013777599999994</c:v>
                </c:pt>
                <c:pt idx="5978">
                  <c:v>8.3027666400000228</c:v>
                </c:pt>
                <c:pt idx="5979">
                  <c:v>8.3041526400000034</c:v>
                </c:pt>
                <c:pt idx="5980">
                  <c:v>8.3055415200000304</c:v>
                </c:pt>
                <c:pt idx="5981">
                  <c:v>8.3069332800000026</c:v>
                </c:pt>
                <c:pt idx="5982">
                  <c:v>8.3083221599999977</c:v>
                </c:pt>
                <c:pt idx="5983">
                  <c:v>8.3097110400000016</c:v>
                </c:pt>
                <c:pt idx="5984">
                  <c:v>8.311099920000002</c:v>
                </c:pt>
                <c:pt idx="5985">
                  <c:v>8.3124888000000343</c:v>
                </c:pt>
                <c:pt idx="5986">
                  <c:v>8.3138776800000009</c:v>
                </c:pt>
                <c:pt idx="5987">
                  <c:v>8.3152665600000066</c:v>
                </c:pt>
                <c:pt idx="5988">
                  <c:v>8.3166554400000035</c:v>
                </c:pt>
                <c:pt idx="5989">
                  <c:v>8.318044320000002</c:v>
                </c:pt>
                <c:pt idx="5990">
                  <c:v>8.3194332000000291</c:v>
                </c:pt>
                <c:pt idx="5991">
                  <c:v>8.320822080000001</c:v>
                </c:pt>
                <c:pt idx="5992">
                  <c:v>8.3222109600000014</c:v>
                </c:pt>
                <c:pt idx="5993">
                  <c:v>8.3235998400000248</c:v>
                </c:pt>
                <c:pt idx="5994">
                  <c:v>8.3249944800000009</c:v>
                </c:pt>
                <c:pt idx="5995">
                  <c:v>8.3263694400000006</c:v>
                </c:pt>
                <c:pt idx="5996">
                  <c:v>8.3277609600000009</c:v>
                </c:pt>
                <c:pt idx="5997">
                  <c:v>8.3291498400000048</c:v>
                </c:pt>
                <c:pt idx="5998">
                  <c:v>8.3305387200000016</c:v>
                </c:pt>
                <c:pt idx="5999">
                  <c:v>8.3319276000000002</c:v>
                </c:pt>
                <c:pt idx="6000">
                  <c:v>8.3333164800000006</c:v>
                </c:pt>
                <c:pt idx="6001">
                  <c:v>8.334705360000001</c:v>
                </c:pt>
                <c:pt idx="6002">
                  <c:v>8.3360944800000016</c:v>
                </c:pt>
                <c:pt idx="6003">
                  <c:v>8.337483360000002</c:v>
                </c:pt>
                <c:pt idx="6004">
                  <c:v>8.3388748799999988</c:v>
                </c:pt>
                <c:pt idx="6005">
                  <c:v>8.3402666400000012</c:v>
                </c:pt>
                <c:pt idx="6006">
                  <c:v>8.3416555200000015</c:v>
                </c:pt>
                <c:pt idx="6007">
                  <c:v>8.3430444000000037</c:v>
                </c:pt>
                <c:pt idx="6008">
                  <c:v>8.3444332800000023</c:v>
                </c:pt>
                <c:pt idx="6009">
                  <c:v>8.3458221600000009</c:v>
                </c:pt>
                <c:pt idx="6010">
                  <c:v>8.3472110399999995</c:v>
                </c:pt>
                <c:pt idx="6011">
                  <c:v>8.3485999200000016</c:v>
                </c:pt>
                <c:pt idx="6012">
                  <c:v>8.3499888000000002</c:v>
                </c:pt>
                <c:pt idx="6013">
                  <c:v>8.3513776799999988</c:v>
                </c:pt>
                <c:pt idx="6014">
                  <c:v>8.3527665600000383</c:v>
                </c:pt>
                <c:pt idx="6015">
                  <c:v>8.3541554400000013</c:v>
                </c:pt>
                <c:pt idx="6016">
                  <c:v>8.3555472000000552</c:v>
                </c:pt>
                <c:pt idx="6017">
                  <c:v>8.3569387200000005</c:v>
                </c:pt>
                <c:pt idx="6018">
                  <c:v>8.3583276000000009</c:v>
                </c:pt>
                <c:pt idx="6019">
                  <c:v>8.3597164800000048</c:v>
                </c:pt>
                <c:pt idx="6020">
                  <c:v>8.3611053600000016</c:v>
                </c:pt>
                <c:pt idx="6021">
                  <c:v>8.3624944800000325</c:v>
                </c:pt>
                <c:pt idx="6022">
                  <c:v>8.3638833600000027</c:v>
                </c:pt>
                <c:pt idx="6023">
                  <c:v>8.3652638400000026</c:v>
                </c:pt>
                <c:pt idx="6024">
                  <c:v>8.3666527200000047</c:v>
                </c:pt>
                <c:pt idx="6025">
                  <c:v>8.36804448</c:v>
                </c:pt>
                <c:pt idx="6026">
                  <c:v>8.3694333600000324</c:v>
                </c:pt>
                <c:pt idx="6027">
                  <c:v>8.3708193600000005</c:v>
                </c:pt>
                <c:pt idx="6028">
                  <c:v>8.3722111200000011</c:v>
                </c:pt>
                <c:pt idx="6029">
                  <c:v>8.3736000000000068</c:v>
                </c:pt>
                <c:pt idx="6030">
                  <c:v>8.3749888800000036</c:v>
                </c:pt>
                <c:pt idx="6031">
                  <c:v>8.3763777600000004</c:v>
                </c:pt>
                <c:pt idx="6032">
                  <c:v>8.3777666400000026</c:v>
                </c:pt>
                <c:pt idx="6033">
                  <c:v>8.3791581600000011</c:v>
                </c:pt>
                <c:pt idx="6034">
                  <c:v>8.3805499200000266</c:v>
                </c:pt>
                <c:pt idx="6035">
                  <c:v>8.3819388000000004</c:v>
                </c:pt>
                <c:pt idx="6036">
                  <c:v>8.3833276799999989</c:v>
                </c:pt>
                <c:pt idx="6037">
                  <c:v>8.3847165600000046</c:v>
                </c:pt>
                <c:pt idx="6038">
                  <c:v>8.3860944000000028</c:v>
                </c:pt>
                <c:pt idx="6039">
                  <c:v>8.3874832800000068</c:v>
                </c:pt>
                <c:pt idx="6040">
                  <c:v>8.3888721599999982</c:v>
                </c:pt>
                <c:pt idx="6041">
                  <c:v>8.3902610399999986</c:v>
                </c:pt>
                <c:pt idx="6042">
                  <c:v>8.3916499200000008</c:v>
                </c:pt>
                <c:pt idx="6043">
                  <c:v>8.3930388000000047</c:v>
                </c:pt>
                <c:pt idx="6044">
                  <c:v>8.3944305600000266</c:v>
                </c:pt>
                <c:pt idx="6045">
                  <c:v>8.3958194400000021</c:v>
                </c:pt>
                <c:pt idx="6046">
                  <c:v>8.3972109600000007</c:v>
                </c:pt>
                <c:pt idx="6047">
                  <c:v>8.3985998400000028</c:v>
                </c:pt>
                <c:pt idx="6048">
                  <c:v>8.3999860800000068</c:v>
                </c:pt>
                <c:pt idx="6049">
                  <c:v>8.4013665600000014</c:v>
                </c:pt>
                <c:pt idx="6050">
                  <c:v>8.4027609600000002</c:v>
                </c:pt>
                <c:pt idx="6051">
                  <c:v>8.4041553600000007</c:v>
                </c:pt>
                <c:pt idx="6052">
                  <c:v>8.4055416000000047</c:v>
                </c:pt>
                <c:pt idx="6053">
                  <c:v>8.4069333600000018</c:v>
                </c:pt>
                <c:pt idx="6054">
                  <c:v>8.408327759999997</c:v>
                </c:pt>
                <c:pt idx="6055">
                  <c:v>8.4097166400000027</c:v>
                </c:pt>
                <c:pt idx="6056">
                  <c:v>8.4111055200000013</c:v>
                </c:pt>
                <c:pt idx="6057">
                  <c:v>8.4124944000000248</c:v>
                </c:pt>
                <c:pt idx="6058">
                  <c:v>8.4138832800000021</c:v>
                </c:pt>
                <c:pt idx="6059">
                  <c:v>8.4152721599999989</c:v>
                </c:pt>
                <c:pt idx="6060">
                  <c:v>8.416661040000001</c:v>
                </c:pt>
                <c:pt idx="6061">
                  <c:v>8.4180499200000014</c:v>
                </c:pt>
                <c:pt idx="6062">
                  <c:v>8.4194277600000014</c:v>
                </c:pt>
                <c:pt idx="6063">
                  <c:v>8.42081664</c:v>
                </c:pt>
                <c:pt idx="6064">
                  <c:v>8.4222055200000003</c:v>
                </c:pt>
                <c:pt idx="6065">
                  <c:v>8.4235970400000042</c:v>
                </c:pt>
                <c:pt idx="6066">
                  <c:v>8.424985920000001</c:v>
                </c:pt>
                <c:pt idx="6067">
                  <c:v>8.4263750399999999</c:v>
                </c:pt>
                <c:pt idx="6068">
                  <c:v>8.4277639200000003</c:v>
                </c:pt>
                <c:pt idx="6069">
                  <c:v>8.4291528000000024</c:v>
                </c:pt>
                <c:pt idx="6070">
                  <c:v>8.430541680000001</c:v>
                </c:pt>
                <c:pt idx="6071">
                  <c:v>8.4319305600000014</c:v>
                </c:pt>
                <c:pt idx="6072">
                  <c:v>8.4333194399999982</c:v>
                </c:pt>
                <c:pt idx="6073">
                  <c:v>8.4347083199999968</c:v>
                </c:pt>
                <c:pt idx="6074">
                  <c:v>8.4360972000000007</c:v>
                </c:pt>
                <c:pt idx="6075">
                  <c:v>8.4374860800000047</c:v>
                </c:pt>
                <c:pt idx="6076">
                  <c:v>8.4388749599999997</c:v>
                </c:pt>
                <c:pt idx="6077">
                  <c:v>8.4402664799999982</c:v>
                </c:pt>
                <c:pt idx="6078">
                  <c:v>8.4416582400000006</c:v>
                </c:pt>
                <c:pt idx="6079">
                  <c:v>8.4430500000000013</c:v>
                </c:pt>
                <c:pt idx="6080">
                  <c:v>8.4444360000000067</c:v>
                </c:pt>
                <c:pt idx="6081">
                  <c:v>8.4458164800000013</c:v>
                </c:pt>
                <c:pt idx="6082">
                  <c:v>8.4472053600000017</c:v>
                </c:pt>
                <c:pt idx="6083">
                  <c:v>8.4485944800000006</c:v>
                </c:pt>
                <c:pt idx="6084">
                  <c:v>8.4499944000000013</c:v>
                </c:pt>
                <c:pt idx="6085">
                  <c:v>8.4513832800000035</c:v>
                </c:pt>
                <c:pt idx="6086">
                  <c:v>8.4527721600000003</c:v>
                </c:pt>
                <c:pt idx="6087">
                  <c:v>8.4541610400000007</c:v>
                </c:pt>
                <c:pt idx="6088">
                  <c:v>8.4555499200000419</c:v>
                </c:pt>
                <c:pt idx="6089">
                  <c:v>8.456927760000001</c:v>
                </c:pt>
                <c:pt idx="6090">
                  <c:v>8.4583166400000014</c:v>
                </c:pt>
                <c:pt idx="6091">
                  <c:v>8.4597055200000248</c:v>
                </c:pt>
                <c:pt idx="6092">
                  <c:v>8.4610999200000006</c:v>
                </c:pt>
                <c:pt idx="6093">
                  <c:v>8.4624888000000382</c:v>
                </c:pt>
                <c:pt idx="6094">
                  <c:v>8.4638805600000246</c:v>
                </c:pt>
                <c:pt idx="6095">
                  <c:v>8.4652720800000001</c:v>
                </c:pt>
                <c:pt idx="6096">
                  <c:v>8.4666499200000267</c:v>
                </c:pt>
                <c:pt idx="6097">
                  <c:v>8.4680388000000004</c:v>
                </c:pt>
                <c:pt idx="6098">
                  <c:v>8.4694332000000419</c:v>
                </c:pt>
                <c:pt idx="6099">
                  <c:v>8.4708220800000014</c:v>
                </c:pt>
                <c:pt idx="6100">
                  <c:v>8.4722138400000002</c:v>
                </c:pt>
                <c:pt idx="6101">
                  <c:v>8.4736027200000006</c:v>
                </c:pt>
                <c:pt idx="6102">
                  <c:v>8.4749944800000012</c:v>
                </c:pt>
                <c:pt idx="6103">
                  <c:v>8.4763833600000016</c:v>
                </c:pt>
                <c:pt idx="6104">
                  <c:v>8.4777693600000017</c:v>
                </c:pt>
                <c:pt idx="6105">
                  <c:v>8.4791582400000021</c:v>
                </c:pt>
                <c:pt idx="6106">
                  <c:v>8.4805471200000042</c:v>
                </c:pt>
                <c:pt idx="6107">
                  <c:v>8.4819360000000028</c:v>
                </c:pt>
                <c:pt idx="6108">
                  <c:v>8.4833164800000009</c:v>
                </c:pt>
                <c:pt idx="6109">
                  <c:v>8.4847053600000013</c:v>
                </c:pt>
                <c:pt idx="6110">
                  <c:v>8.4860944800000002</c:v>
                </c:pt>
                <c:pt idx="6111">
                  <c:v>8.4874833600000006</c:v>
                </c:pt>
                <c:pt idx="6112">
                  <c:v>8.488872240000001</c:v>
                </c:pt>
                <c:pt idx="6113">
                  <c:v>8.4902611199999978</c:v>
                </c:pt>
                <c:pt idx="6114">
                  <c:v>8.4916526400000034</c:v>
                </c:pt>
                <c:pt idx="6115">
                  <c:v>8.4930415200000002</c:v>
                </c:pt>
                <c:pt idx="6116">
                  <c:v>8.4944304000000006</c:v>
                </c:pt>
                <c:pt idx="6117">
                  <c:v>8.4958192800000027</c:v>
                </c:pt>
                <c:pt idx="6118">
                  <c:v>8.4972081599999996</c:v>
                </c:pt>
                <c:pt idx="6119">
                  <c:v>8.498599920000002</c:v>
                </c:pt>
                <c:pt idx="6120">
                  <c:v>8.4999888000000006</c:v>
                </c:pt>
                <c:pt idx="6121">
                  <c:v>8.5013776799999992</c:v>
                </c:pt>
                <c:pt idx="6122">
                  <c:v>8.5027665600000066</c:v>
                </c:pt>
                <c:pt idx="6123">
                  <c:v>8.5041554400000017</c:v>
                </c:pt>
                <c:pt idx="6124">
                  <c:v>8.5055498400000342</c:v>
                </c:pt>
                <c:pt idx="6125">
                  <c:v>8.5069276800000004</c:v>
                </c:pt>
                <c:pt idx="6126">
                  <c:v>8.5083165600000008</c:v>
                </c:pt>
                <c:pt idx="6127">
                  <c:v>8.5097054400000012</c:v>
                </c:pt>
                <c:pt idx="6128">
                  <c:v>8.5110943200000015</c:v>
                </c:pt>
                <c:pt idx="6129">
                  <c:v>8.5124832000000268</c:v>
                </c:pt>
                <c:pt idx="6130">
                  <c:v>8.513874959999999</c:v>
                </c:pt>
                <c:pt idx="6131">
                  <c:v>8.5152638400000011</c:v>
                </c:pt>
                <c:pt idx="6132">
                  <c:v>8.5166527200000015</c:v>
                </c:pt>
                <c:pt idx="6133">
                  <c:v>8.5180416000000001</c:v>
                </c:pt>
                <c:pt idx="6134">
                  <c:v>8.5194333600000025</c:v>
                </c:pt>
                <c:pt idx="6135">
                  <c:v>8.5208222400000011</c:v>
                </c:pt>
                <c:pt idx="6136">
                  <c:v>8.5222111199999997</c:v>
                </c:pt>
                <c:pt idx="6137">
                  <c:v>8.5236000000000001</c:v>
                </c:pt>
                <c:pt idx="6138">
                  <c:v>8.5249888799999987</c:v>
                </c:pt>
                <c:pt idx="6139">
                  <c:v>8.5263777599999973</c:v>
                </c:pt>
                <c:pt idx="6140">
                  <c:v>8.5277692800000011</c:v>
                </c:pt>
                <c:pt idx="6141">
                  <c:v>8.5291581599999997</c:v>
                </c:pt>
                <c:pt idx="6142">
                  <c:v>8.5305470400000001</c:v>
                </c:pt>
                <c:pt idx="6143">
                  <c:v>8.5319359199999987</c:v>
                </c:pt>
                <c:pt idx="6144">
                  <c:v>8.5333250399999994</c:v>
                </c:pt>
                <c:pt idx="6145">
                  <c:v>8.5347139199999997</c:v>
                </c:pt>
                <c:pt idx="6146">
                  <c:v>8.5361028000000001</c:v>
                </c:pt>
                <c:pt idx="6147">
                  <c:v>8.5374916799999987</c:v>
                </c:pt>
                <c:pt idx="6148">
                  <c:v>8.5388805599999991</c:v>
                </c:pt>
                <c:pt idx="6149">
                  <c:v>8.5402694399999994</c:v>
                </c:pt>
                <c:pt idx="6150">
                  <c:v>8.5416583199999998</c:v>
                </c:pt>
                <c:pt idx="6151">
                  <c:v>8.543047200000002</c:v>
                </c:pt>
                <c:pt idx="6152">
                  <c:v>8.5444387199999987</c:v>
                </c:pt>
                <c:pt idx="6153">
                  <c:v>8.5458276000000009</c:v>
                </c:pt>
                <c:pt idx="6154">
                  <c:v>8.5472054399999973</c:v>
                </c:pt>
                <c:pt idx="6155">
                  <c:v>8.5485916799999995</c:v>
                </c:pt>
                <c:pt idx="6156">
                  <c:v>8.5499831999999998</c:v>
                </c:pt>
                <c:pt idx="6157">
                  <c:v>8.5513694399999984</c:v>
                </c:pt>
                <c:pt idx="6158">
                  <c:v>8.5527609600000023</c:v>
                </c:pt>
                <c:pt idx="6159">
                  <c:v>8.5541527200000012</c:v>
                </c:pt>
                <c:pt idx="6160">
                  <c:v>8.5555444800000267</c:v>
                </c:pt>
                <c:pt idx="6161">
                  <c:v>8.5569333600000004</c:v>
                </c:pt>
                <c:pt idx="6162">
                  <c:v>8.558322239999999</c:v>
                </c:pt>
                <c:pt idx="6163">
                  <c:v>8.5597111200000011</c:v>
                </c:pt>
                <c:pt idx="6164">
                  <c:v>8.5611000000000015</c:v>
                </c:pt>
                <c:pt idx="6165">
                  <c:v>8.5624888800000267</c:v>
                </c:pt>
                <c:pt idx="6166">
                  <c:v>8.5638777600000004</c:v>
                </c:pt>
                <c:pt idx="6167">
                  <c:v>8.5652666400000026</c:v>
                </c:pt>
                <c:pt idx="6168">
                  <c:v>8.5666581600000011</c:v>
                </c:pt>
                <c:pt idx="6169">
                  <c:v>8.5680360000000046</c:v>
                </c:pt>
                <c:pt idx="6170">
                  <c:v>8.5694304000000248</c:v>
                </c:pt>
                <c:pt idx="6171">
                  <c:v>8.5708192800000003</c:v>
                </c:pt>
                <c:pt idx="6172">
                  <c:v>8.5722139200000012</c:v>
                </c:pt>
                <c:pt idx="6173">
                  <c:v>8.5736054400000015</c:v>
                </c:pt>
                <c:pt idx="6174">
                  <c:v>8.5749943200000001</c:v>
                </c:pt>
                <c:pt idx="6175">
                  <c:v>8.5763832000000004</c:v>
                </c:pt>
                <c:pt idx="6176">
                  <c:v>8.577772079999999</c:v>
                </c:pt>
                <c:pt idx="6177">
                  <c:v>8.5791609600000012</c:v>
                </c:pt>
                <c:pt idx="6178">
                  <c:v>8.5805388000000047</c:v>
                </c:pt>
                <c:pt idx="6179">
                  <c:v>8.5819305600000018</c:v>
                </c:pt>
                <c:pt idx="6180">
                  <c:v>8.5833194400000004</c:v>
                </c:pt>
                <c:pt idx="6181">
                  <c:v>8.5847083200000025</c:v>
                </c:pt>
                <c:pt idx="6182">
                  <c:v>8.5860972000000046</c:v>
                </c:pt>
                <c:pt idx="6183">
                  <c:v>8.5874860800000068</c:v>
                </c:pt>
                <c:pt idx="6184">
                  <c:v>8.5888749599999983</c:v>
                </c:pt>
                <c:pt idx="6185">
                  <c:v>8.5902638399999987</c:v>
                </c:pt>
                <c:pt idx="6186">
                  <c:v>8.5916553600000007</c:v>
                </c:pt>
                <c:pt idx="6187">
                  <c:v>8.5930471200000014</c:v>
                </c:pt>
                <c:pt idx="6188">
                  <c:v>8.5944360000000248</c:v>
                </c:pt>
                <c:pt idx="6189">
                  <c:v>8.5958248800000003</c:v>
                </c:pt>
                <c:pt idx="6190">
                  <c:v>8.597216640000001</c:v>
                </c:pt>
                <c:pt idx="6191">
                  <c:v>8.5985916000000007</c:v>
                </c:pt>
                <c:pt idx="6192">
                  <c:v>8.5999944000000017</c:v>
                </c:pt>
                <c:pt idx="6193">
                  <c:v>8.6013832800000003</c:v>
                </c:pt>
                <c:pt idx="6194">
                  <c:v>8.6027721599999989</c:v>
                </c:pt>
                <c:pt idx="6195">
                  <c:v>8.6041500000000024</c:v>
                </c:pt>
                <c:pt idx="6196">
                  <c:v>8.6055415200000027</c:v>
                </c:pt>
                <c:pt idx="6197">
                  <c:v>8.6069304000000013</c:v>
                </c:pt>
                <c:pt idx="6198">
                  <c:v>8.6083192799999999</c:v>
                </c:pt>
                <c:pt idx="6199">
                  <c:v>8.6097081600000003</c:v>
                </c:pt>
                <c:pt idx="6200">
                  <c:v>8.6110970399999989</c:v>
                </c:pt>
                <c:pt idx="6201">
                  <c:v>8.6124916800000015</c:v>
                </c:pt>
                <c:pt idx="6202">
                  <c:v>8.6138832000000018</c:v>
                </c:pt>
                <c:pt idx="6203">
                  <c:v>8.6152639200000003</c:v>
                </c:pt>
                <c:pt idx="6204">
                  <c:v>8.6166528000000024</c:v>
                </c:pt>
                <c:pt idx="6205">
                  <c:v>8.6180416799999993</c:v>
                </c:pt>
                <c:pt idx="6206">
                  <c:v>8.6194305600000067</c:v>
                </c:pt>
                <c:pt idx="6207">
                  <c:v>8.6208194399999982</c:v>
                </c:pt>
                <c:pt idx="6208">
                  <c:v>8.6222109600000003</c:v>
                </c:pt>
                <c:pt idx="6209">
                  <c:v>8.6235998400000042</c:v>
                </c:pt>
                <c:pt idx="6210">
                  <c:v>8.6249887199999993</c:v>
                </c:pt>
                <c:pt idx="6211">
                  <c:v>8.6263804800000017</c:v>
                </c:pt>
                <c:pt idx="6212">
                  <c:v>8.6277693599999985</c:v>
                </c:pt>
                <c:pt idx="6213">
                  <c:v>8.6291582400000006</c:v>
                </c:pt>
                <c:pt idx="6214">
                  <c:v>8.630547120000001</c:v>
                </c:pt>
                <c:pt idx="6215">
                  <c:v>8.6319360000000014</c:v>
                </c:pt>
                <c:pt idx="6216">
                  <c:v>8.63332488</c:v>
                </c:pt>
                <c:pt idx="6217">
                  <c:v>8.6347137599999986</c:v>
                </c:pt>
                <c:pt idx="6218">
                  <c:v>8.6361026400000025</c:v>
                </c:pt>
                <c:pt idx="6219">
                  <c:v>8.6374915200000011</c:v>
                </c:pt>
                <c:pt idx="6220">
                  <c:v>8.6388803999999997</c:v>
                </c:pt>
                <c:pt idx="6221">
                  <c:v>8.6402692799999983</c:v>
                </c:pt>
                <c:pt idx="6222">
                  <c:v>8.6416581599999969</c:v>
                </c:pt>
                <c:pt idx="6223">
                  <c:v>8.643047039999999</c:v>
                </c:pt>
                <c:pt idx="6224">
                  <c:v>8.6444359200000012</c:v>
                </c:pt>
                <c:pt idx="6225">
                  <c:v>8.6458250399999983</c:v>
                </c:pt>
                <c:pt idx="6226">
                  <c:v>8.6472139199999969</c:v>
                </c:pt>
                <c:pt idx="6227">
                  <c:v>8.648602799999999</c:v>
                </c:pt>
                <c:pt idx="6228">
                  <c:v>8.6499804000000005</c:v>
                </c:pt>
                <c:pt idx="6229">
                  <c:v>8.6513831999999997</c:v>
                </c:pt>
                <c:pt idx="6230">
                  <c:v>8.6527720800000001</c:v>
                </c:pt>
                <c:pt idx="6231">
                  <c:v>8.6541609599999987</c:v>
                </c:pt>
                <c:pt idx="6232">
                  <c:v>8.6555498400000381</c:v>
                </c:pt>
                <c:pt idx="6233">
                  <c:v>8.6569387200000012</c:v>
                </c:pt>
                <c:pt idx="6234">
                  <c:v>8.6583275999999998</c:v>
                </c:pt>
                <c:pt idx="6235">
                  <c:v>8.6597164800000037</c:v>
                </c:pt>
                <c:pt idx="6236">
                  <c:v>8.6610943200000037</c:v>
                </c:pt>
                <c:pt idx="6237">
                  <c:v>8.6624832000000325</c:v>
                </c:pt>
                <c:pt idx="6238">
                  <c:v>8.6638720800000009</c:v>
                </c:pt>
                <c:pt idx="6239">
                  <c:v>8.6652609600000012</c:v>
                </c:pt>
                <c:pt idx="6240">
                  <c:v>8.6666527200000001</c:v>
                </c:pt>
                <c:pt idx="6241">
                  <c:v>8.6680415999999987</c:v>
                </c:pt>
                <c:pt idx="6242">
                  <c:v>8.6694304800000008</c:v>
                </c:pt>
                <c:pt idx="6243">
                  <c:v>8.6708193600000012</c:v>
                </c:pt>
                <c:pt idx="6244">
                  <c:v>8.6722082400000016</c:v>
                </c:pt>
                <c:pt idx="6245">
                  <c:v>8.6736000000000022</c:v>
                </c:pt>
                <c:pt idx="6246">
                  <c:v>8.674991519999999</c:v>
                </c:pt>
                <c:pt idx="6247">
                  <c:v>8.6763832800000014</c:v>
                </c:pt>
                <c:pt idx="6248">
                  <c:v>8.6777582400000011</c:v>
                </c:pt>
                <c:pt idx="6249">
                  <c:v>8.6791610400000003</c:v>
                </c:pt>
                <c:pt idx="6250">
                  <c:v>8.6805388800000021</c:v>
                </c:pt>
                <c:pt idx="6251">
                  <c:v>8.6819277599999971</c:v>
                </c:pt>
                <c:pt idx="6252">
                  <c:v>8.683316640000001</c:v>
                </c:pt>
                <c:pt idx="6253">
                  <c:v>8.6847055200000014</c:v>
                </c:pt>
                <c:pt idx="6254">
                  <c:v>8.6860944</c:v>
                </c:pt>
                <c:pt idx="6255">
                  <c:v>8.6874832800000004</c:v>
                </c:pt>
                <c:pt idx="6256">
                  <c:v>8.6888776799999992</c:v>
                </c:pt>
                <c:pt idx="6257">
                  <c:v>8.6902665600000013</c:v>
                </c:pt>
                <c:pt idx="6258">
                  <c:v>8.6916554400000017</c:v>
                </c:pt>
                <c:pt idx="6259">
                  <c:v>8.693044320000002</c:v>
                </c:pt>
                <c:pt idx="6260">
                  <c:v>8.6944332000000024</c:v>
                </c:pt>
                <c:pt idx="6261">
                  <c:v>8.6958249600000013</c:v>
                </c:pt>
                <c:pt idx="6262">
                  <c:v>8.6972138399999999</c:v>
                </c:pt>
                <c:pt idx="6263">
                  <c:v>8.6985888000000013</c:v>
                </c:pt>
                <c:pt idx="6264">
                  <c:v>8.699980560000002</c:v>
                </c:pt>
                <c:pt idx="6265">
                  <c:v>8.7013665600000003</c:v>
                </c:pt>
                <c:pt idx="6266">
                  <c:v>8.7027554399999989</c:v>
                </c:pt>
                <c:pt idx="6267">
                  <c:v>8.704144320000001</c:v>
                </c:pt>
                <c:pt idx="6268">
                  <c:v>8.7055500000000006</c:v>
                </c:pt>
                <c:pt idx="6269">
                  <c:v>8.7069220799999982</c:v>
                </c:pt>
                <c:pt idx="6270">
                  <c:v>8.7083248799999993</c:v>
                </c:pt>
                <c:pt idx="6271">
                  <c:v>8.7097137599999996</c:v>
                </c:pt>
                <c:pt idx="6272">
                  <c:v>8.71110264</c:v>
                </c:pt>
                <c:pt idx="6273">
                  <c:v>8.7124915200000022</c:v>
                </c:pt>
                <c:pt idx="6274">
                  <c:v>8.7138804000000007</c:v>
                </c:pt>
                <c:pt idx="6275">
                  <c:v>8.7152692800000011</c:v>
                </c:pt>
                <c:pt idx="6276">
                  <c:v>8.7166610399999982</c:v>
                </c:pt>
                <c:pt idx="6277">
                  <c:v>8.7180499199999986</c:v>
                </c:pt>
                <c:pt idx="6278">
                  <c:v>8.7194388000000007</c:v>
                </c:pt>
                <c:pt idx="6279">
                  <c:v>8.7208276799999993</c:v>
                </c:pt>
                <c:pt idx="6280">
                  <c:v>8.7222165600000015</c:v>
                </c:pt>
                <c:pt idx="6281">
                  <c:v>8.72360544</c:v>
                </c:pt>
                <c:pt idx="6282">
                  <c:v>8.7249943200000004</c:v>
                </c:pt>
                <c:pt idx="6283">
                  <c:v>8.7263721599999986</c:v>
                </c:pt>
                <c:pt idx="6284">
                  <c:v>8.727761039999999</c:v>
                </c:pt>
                <c:pt idx="6285">
                  <c:v>8.7291499200000011</c:v>
                </c:pt>
                <c:pt idx="6286">
                  <c:v>8.7305387999999997</c:v>
                </c:pt>
                <c:pt idx="6287">
                  <c:v>8.731927679999993</c:v>
                </c:pt>
                <c:pt idx="6288">
                  <c:v>8.7333165599999987</c:v>
                </c:pt>
                <c:pt idx="6289">
                  <c:v>8.7347054399999973</c:v>
                </c:pt>
                <c:pt idx="6290">
                  <c:v>8.7360972000000015</c:v>
                </c:pt>
                <c:pt idx="6291">
                  <c:v>8.7374860800000018</c:v>
                </c:pt>
                <c:pt idx="6292">
                  <c:v>8.7388749599999986</c:v>
                </c:pt>
                <c:pt idx="6293">
                  <c:v>8.740263839999999</c:v>
                </c:pt>
                <c:pt idx="6294">
                  <c:v>8.7416527199999994</c:v>
                </c:pt>
                <c:pt idx="6295">
                  <c:v>8.7430415999999997</c:v>
                </c:pt>
                <c:pt idx="6296">
                  <c:v>8.7444304799999983</c:v>
                </c:pt>
                <c:pt idx="6297">
                  <c:v>8.7458193599999987</c:v>
                </c:pt>
                <c:pt idx="6298">
                  <c:v>8.7472082399999991</c:v>
                </c:pt>
                <c:pt idx="6299">
                  <c:v>8.7485971199999977</c:v>
                </c:pt>
                <c:pt idx="6300">
                  <c:v>8.7499859999999998</c:v>
                </c:pt>
                <c:pt idx="6301">
                  <c:v>8.7513748800000002</c:v>
                </c:pt>
                <c:pt idx="6302">
                  <c:v>8.7527611199999988</c:v>
                </c:pt>
                <c:pt idx="6303">
                  <c:v>8.754150000000001</c:v>
                </c:pt>
                <c:pt idx="6304">
                  <c:v>8.7555388800000067</c:v>
                </c:pt>
                <c:pt idx="6305">
                  <c:v>8.7569277599999999</c:v>
                </c:pt>
                <c:pt idx="6306">
                  <c:v>8.7583166400000003</c:v>
                </c:pt>
                <c:pt idx="6307">
                  <c:v>8.7597055200000042</c:v>
                </c:pt>
                <c:pt idx="6308">
                  <c:v>8.761097040000001</c:v>
                </c:pt>
                <c:pt idx="6309">
                  <c:v>8.7624888000000247</c:v>
                </c:pt>
                <c:pt idx="6310">
                  <c:v>8.7638776800000002</c:v>
                </c:pt>
                <c:pt idx="6311">
                  <c:v>8.7652694400000009</c:v>
                </c:pt>
                <c:pt idx="6312">
                  <c:v>8.7666470400000005</c:v>
                </c:pt>
                <c:pt idx="6313">
                  <c:v>8.7680359200000009</c:v>
                </c:pt>
                <c:pt idx="6314">
                  <c:v>8.7694387200000037</c:v>
                </c:pt>
                <c:pt idx="6315">
                  <c:v>8.7708276000000005</c:v>
                </c:pt>
                <c:pt idx="6316">
                  <c:v>8.7722054400000005</c:v>
                </c:pt>
                <c:pt idx="6317">
                  <c:v>8.7735972000000046</c:v>
                </c:pt>
                <c:pt idx="6318">
                  <c:v>8.7749860800000015</c:v>
                </c:pt>
                <c:pt idx="6319">
                  <c:v>8.7763749599999983</c:v>
                </c:pt>
                <c:pt idx="6320">
                  <c:v>8.7777638399999987</c:v>
                </c:pt>
                <c:pt idx="6321">
                  <c:v>8.779152719999999</c:v>
                </c:pt>
                <c:pt idx="6322">
                  <c:v>8.7805416000000012</c:v>
                </c:pt>
                <c:pt idx="6323">
                  <c:v>8.7819304799999998</c:v>
                </c:pt>
                <c:pt idx="6324">
                  <c:v>8.7833193600000019</c:v>
                </c:pt>
                <c:pt idx="6325">
                  <c:v>8.7847082400000005</c:v>
                </c:pt>
                <c:pt idx="6326">
                  <c:v>8.7860971200000009</c:v>
                </c:pt>
                <c:pt idx="6327">
                  <c:v>8.7874915200000014</c:v>
                </c:pt>
                <c:pt idx="6328">
                  <c:v>8.7888804</c:v>
                </c:pt>
                <c:pt idx="6329">
                  <c:v>8.7902692800000004</c:v>
                </c:pt>
                <c:pt idx="6330">
                  <c:v>8.791658159999999</c:v>
                </c:pt>
                <c:pt idx="6331">
                  <c:v>8.793038880000001</c:v>
                </c:pt>
                <c:pt idx="6332">
                  <c:v>8.7944332800000016</c:v>
                </c:pt>
                <c:pt idx="6333">
                  <c:v>8.7958221600000002</c:v>
                </c:pt>
                <c:pt idx="6334">
                  <c:v>8.7972110399999988</c:v>
                </c:pt>
                <c:pt idx="6335">
                  <c:v>8.7985999200000009</c:v>
                </c:pt>
                <c:pt idx="6336">
                  <c:v>8.7999943200000015</c:v>
                </c:pt>
                <c:pt idx="6337">
                  <c:v>8.8013721599999997</c:v>
                </c:pt>
                <c:pt idx="6338">
                  <c:v>8.8027610400000018</c:v>
                </c:pt>
                <c:pt idx="6339">
                  <c:v>8.8041528000000024</c:v>
                </c:pt>
                <c:pt idx="6340">
                  <c:v>8.8055416800000028</c:v>
                </c:pt>
                <c:pt idx="6341">
                  <c:v>8.8069305600000067</c:v>
                </c:pt>
                <c:pt idx="6342">
                  <c:v>8.8083194399999982</c:v>
                </c:pt>
                <c:pt idx="6343">
                  <c:v>8.8097083200000021</c:v>
                </c:pt>
                <c:pt idx="6344">
                  <c:v>8.8110943200000005</c:v>
                </c:pt>
                <c:pt idx="6345">
                  <c:v>8.8124860800000455</c:v>
                </c:pt>
                <c:pt idx="6346">
                  <c:v>8.8138720800000012</c:v>
                </c:pt>
                <c:pt idx="6347">
                  <c:v>8.8152609600000016</c:v>
                </c:pt>
                <c:pt idx="6348">
                  <c:v>8.8166498400000268</c:v>
                </c:pt>
                <c:pt idx="6349">
                  <c:v>8.8180416000000008</c:v>
                </c:pt>
                <c:pt idx="6350">
                  <c:v>8.8194333600000068</c:v>
                </c:pt>
                <c:pt idx="6351">
                  <c:v>8.82082224</c:v>
                </c:pt>
                <c:pt idx="6352">
                  <c:v>8.8222111199999986</c:v>
                </c:pt>
                <c:pt idx="6353">
                  <c:v>8.8236026400000025</c:v>
                </c:pt>
                <c:pt idx="6354">
                  <c:v>8.8249944000000013</c:v>
                </c:pt>
                <c:pt idx="6355">
                  <c:v>8.8263804000000015</c:v>
                </c:pt>
                <c:pt idx="6356">
                  <c:v>8.8277721599999985</c:v>
                </c:pt>
                <c:pt idx="6357">
                  <c:v>8.8291610400000007</c:v>
                </c:pt>
                <c:pt idx="6358">
                  <c:v>8.8305360000000324</c:v>
                </c:pt>
                <c:pt idx="6359">
                  <c:v>8.831930400000001</c:v>
                </c:pt>
                <c:pt idx="6360">
                  <c:v>8.8333221599999998</c:v>
                </c:pt>
                <c:pt idx="6361">
                  <c:v>8.8347139199999987</c:v>
                </c:pt>
                <c:pt idx="6362">
                  <c:v>8.8361028000000008</c:v>
                </c:pt>
                <c:pt idx="6363">
                  <c:v>8.8374916800000012</c:v>
                </c:pt>
                <c:pt idx="6364">
                  <c:v>8.8388805600000016</c:v>
                </c:pt>
                <c:pt idx="6365">
                  <c:v>8.8402694400000019</c:v>
                </c:pt>
                <c:pt idx="6366">
                  <c:v>8.8416583200000005</c:v>
                </c:pt>
                <c:pt idx="6367">
                  <c:v>8.8430472000000027</c:v>
                </c:pt>
                <c:pt idx="6368">
                  <c:v>8.844427679999999</c:v>
                </c:pt>
                <c:pt idx="6369">
                  <c:v>8.8458165600000047</c:v>
                </c:pt>
                <c:pt idx="6370">
                  <c:v>8.8472054399999998</c:v>
                </c:pt>
                <c:pt idx="6371">
                  <c:v>8.8485943200000037</c:v>
                </c:pt>
                <c:pt idx="6372">
                  <c:v>8.8499832000000005</c:v>
                </c:pt>
                <c:pt idx="6373">
                  <c:v>8.8513720800000009</c:v>
                </c:pt>
                <c:pt idx="6374">
                  <c:v>8.8527609600000048</c:v>
                </c:pt>
                <c:pt idx="6375">
                  <c:v>8.8541498400000247</c:v>
                </c:pt>
                <c:pt idx="6376">
                  <c:v>8.8555387200000268</c:v>
                </c:pt>
                <c:pt idx="6377">
                  <c:v>8.8569276000000006</c:v>
                </c:pt>
                <c:pt idx="6378">
                  <c:v>8.8583193600000012</c:v>
                </c:pt>
                <c:pt idx="6379">
                  <c:v>8.8597082400000247</c:v>
                </c:pt>
                <c:pt idx="6380">
                  <c:v>8.8610971200000037</c:v>
                </c:pt>
                <c:pt idx="6381">
                  <c:v>8.8624860000000609</c:v>
                </c:pt>
                <c:pt idx="6382">
                  <c:v>8.8638748800000027</c:v>
                </c:pt>
                <c:pt idx="6383">
                  <c:v>8.8652637600000013</c:v>
                </c:pt>
                <c:pt idx="6384">
                  <c:v>8.8666526400000247</c:v>
                </c:pt>
                <c:pt idx="6385">
                  <c:v>8.8680415200000002</c:v>
                </c:pt>
                <c:pt idx="6386">
                  <c:v>8.8694332800000382</c:v>
                </c:pt>
                <c:pt idx="6387">
                  <c:v>8.8708250400000015</c:v>
                </c:pt>
                <c:pt idx="6388">
                  <c:v>8.8722165600000267</c:v>
                </c:pt>
                <c:pt idx="6389">
                  <c:v>8.8735944000000266</c:v>
                </c:pt>
                <c:pt idx="6390">
                  <c:v>8.8749832800000004</c:v>
                </c:pt>
                <c:pt idx="6391">
                  <c:v>8.876372159999999</c:v>
                </c:pt>
                <c:pt idx="6392">
                  <c:v>8.8777610400000011</c:v>
                </c:pt>
                <c:pt idx="6393">
                  <c:v>8.8791499200000068</c:v>
                </c:pt>
                <c:pt idx="6394">
                  <c:v>8.8805443200000287</c:v>
                </c:pt>
                <c:pt idx="6395">
                  <c:v>8.8819332000000024</c:v>
                </c:pt>
                <c:pt idx="6396">
                  <c:v>8.883322080000001</c:v>
                </c:pt>
                <c:pt idx="6397">
                  <c:v>8.8847109600000014</c:v>
                </c:pt>
                <c:pt idx="6398">
                  <c:v>8.886102720000002</c:v>
                </c:pt>
                <c:pt idx="6399">
                  <c:v>8.8874916000000024</c:v>
                </c:pt>
                <c:pt idx="6400">
                  <c:v>8.888880480000001</c:v>
                </c:pt>
                <c:pt idx="6401">
                  <c:v>8.8902693600000013</c:v>
                </c:pt>
                <c:pt idx="6402">
                  <c:v>8.8916582400000035</c:v>
                </c:pt>
                <c:pt idx="6403">
                  <c:v>8.8930360800000248</c:v>
                </c:pt>
                <c:pt idx="6404">
                  <c:v>8.894427600000002</c:v>
                </c:pt>
                <c:pt idx="6405">
                  <c:v>8.8958164800000024</c:v>
                </c:pt>
                <c:pt idx="6406">
                  <c:v>8.8972082400000012</c:v>
                </c:pt>
                <c:pt idx="6407">
                  <c:v>8.8986000000000001</c:v>
                </c:pt>
                <c:pt idx="6408">
                  <c:v>8.8999888800000004</c:v>
                </c:pt>
                <c:pt idx="6409">
                  <c:v>8.9013777599999973</c:v>
                </c:pt>
                <c:pt idx="6410">
                  <c:v>8.9027692800000047</c:v>
                </c:pt>
                <c:pt idx="6411">
                  <c:v>8.9041581599999997</c:v>
                </c:pt>
                <c:pt idx="6412">
                  <c:v>8.9055470400000267</c:v>
                </c:pt>
                <c:pt idx="6413">
                  <c:v>8.9069388000000007</c:v>
                </c:pt>
                <c:pt idx="6414">
                  <c:v>8.9083166400000007</c:v>
                </c:pt>
                <c:pt idx="6415">
                  <c:v>8.9097055200000028</c:v>
                </c:pt>
                <c:pt idx="6416">
                  <c:v>8.9110944000000014</c:v>
                </c:pt>
                <c:pt idx="6417">
                  <c:v>8.9124832800000267</c:v>
                </c:pt>
                <c:pt idx="6418">
                  <c:v>8.9138721600000004</c:v>
                </c:pt>
                <c:pt idx="6419">
                  <c:v>8.9152581600000005</c:v>
                </c:pt>
                <c:pt idx="6420">
                  <c:v>8.9166470400000026</c:v>
                </c:pt>
                <c:pt idx="6421">
                  <c:v>8.9180359200000012</c:v>
                </c:pt>
                <c:pt idx="6422">
                  <c:v>8.9194305600000323</c:v>
                </c:pt>
                <c:pt idx="6423">
                  <c:v>8.9208194400000007</c:v>
                </c:pt>
                <c:pt idx="6424">
                  <c:v>8.9222083200000011</c:v>
                </c:pt>
                <c:pt idx="6425">
                  <c:v>8.9235972000000068</c:v>
                </c:pt>
                <c:pt idx="6426">
                  <c:v>8.9249860800000018</c:v>
                </c:pt>
                <c:pt idx="6427">
                  <c:v>8.9263749600000004</c:v>
                </c:pt>
                <c:pt idx="6428">
                  <c:v>8.9277638400000008</c:v>
                </c:pt>
                <c:pt idx="6429">
                  <c:v>8.9291527200000012</c:v>
                </c:pt>
                <c:pt idx="6430">
                  <c:v>8.9305416000000015</c:v>
                </c:pt>
                <c:pt idx="6431">
                  <c:v>8.9319333599999986</c:v>
                </c:pt>
                <c:pt idx="6432">
                  <c:v>8.933322239999999</c:v>
                </c:pt>
                <c:pt idx="6433">
                  <c:v>8.9347137599999993</c:v>
                </c:pt>
                <c:pt idx="6434">
                  <c:v>8.936091600000001</c:v>
                </c:pt>
                <c:pt idx="6435">
                  <c:v>8.9374833600000034</c:v>
                </c:pt>
                <c:pt idx="6436">
                  <c:v>8.9388722399999985</c:v>
                </c:pt>
                <c:pt idx="6437">
                  <c:v>8.9402611199999971</c:v>
                </c:pt>
                <c:pt idx="6438">
                  <c:v>8.941650000000001</c:v>
                </c:pt>
                <c:pt idx="6439">
                  <c:v>8.9430388800000014</c:v>
                </c:pt>
                <c:pt idx="6440">
                  <c:v>8.9444304000000034</c:v>
                </c:pt>
                <c:pt idx="6441">
                  <c:v>8.9458192800000003</c:v>
                </c:pt>
                <c:pt idx="6442">
                  <c:v>8.9472081599999971</c:v>
                </c:pt>
                <c:pt idx="6443">
                  <c:v>8.9485999200000013</c:v>
                </c:pt>
                <c:pt idx="6444">
                  <c:v>8.9499888000000016</c:v>
                </c:pt>
                <c:pt idx="6445">
                  <c:v>8.9513805600000023</c:v>
                </c:pt>
                <c:pt idx="6446">
                  <c:v>8.9527665600000361</c:v>
                </c:pt>
                <c:pt idx="6447">
                  <c:v>8.9541583200000012</c:v>
                </c:pt>
                <c:pt idx="6448">
                  <c:v>8.9555472000000513</c:v>
                </c:pt>
                <c:pt idx="6449">
                  <c:v>8.9569360800000268</c:v>
                </c:pt>
                <c:pt idx="6450">
                  <c:v>8.9583249599999988</c:v>
                </c:pt>
                <c:pt idx="6451">
                  <c:v>8.9597138400000027</c:v>
                </c:pt>
                <c:pt idx="6452">
                  <c:v>8.9611027200000013</c:v>
                </c:pt>
                <c:pt idx="6453">
                  <c:v>8.9624916000000248</c:v>
                </c:pt>
                <c:pt idx="6454">
                  <c:v>8.963880480000002</c:v>
                </c:pt>
                <c:pt idx="6455">
                  <c:v>8.9652693600000042</c:v>
                </c:pt>
                <c:pt idx="6456">
                  <c:v>8.9666582400000028</c:v>
                </c:pt>
                <c:pt idx="6457">
                  <c:v>8.9680332000000025</c:v>
                </c:pt>
                <c:pt idx="6458">
                  <c:v>8.9694249600000067</c:v>
                </c:pt>
                <c:pt idx="6459">
                  <c:v>8.9708138400000035</c:v>
                </c:pt>
                <c:pt idx="6460">
                  <c:v>8.972205360000002</c:v>
                </c:pt>
                <c:pt idx="6461">
                  <c:v>8.9735971200000026</c:v>
                </c:pt>
                <c:pt idx="6462">
                  <c:v>8.9749860000000048</c:v>
                </c:pt>
                <c:pt idx="6463">
                  <c:v>8.9763748800000016</c:v>
                </c:pt>
                <c:pt idx="6464">
                  <c:v>8.9777637599999984</c:v>
                </c:pt>
                <c:pt idx="6465">
                  <c:v>8.9791526400000006</c:v>
                </c:pt>
                <c:pt idx="6466">
                  <c:v>8.9805470400000047</c:v>
                </c:pt>
                <c:pt idx="6467">
                  <c:v>8.9819359200000015</c:v>
                </c:pt>
                <c:pt idx="6468">
                  <c:v>8.9833250400000004</c:v>
                </c:pt>
                <c:pt idx="6469">
                  <c:v>8.9847026400000001</c:v>
                </c:pt>
                <c:pt idx="6470">
                  <c:v>8.9860970400000042</c:v>
                </c:pt>
                <c:pt idx="6471">
                  <c:v>8.9874859200000028</c:v>
                </c:pt>
                <c:pt idx="6472">
                  <c:v>8.9888750399999999</c:v>
                </c:pt>
                <c:pt idx="6473">
                  <c:v>8.9902639200000003</c:v>
                </c:pt>
                <c:pt idx="6474">
                  <c:v>8.9916554399999988</c:v>
                </c:pt>
                <c:pt idx="6475">
                  <c:v>8.9930443200000028</c:v>
                </c:pt>
                <c:pt idx="6476">
                  <c:v>8.9944332000000067</c:v>
                </c:pt>
                <c:pt idx="6477">
                  <c:v>8.9958220800000017</c:v>
                </c:pt>
                <c:pt idx="6478">
                  <c:v>8.9972138400000006</c:v>
                </c:pt>
                <c:pt idx="6479">
                  <c:v>8.9986027200000009</c:v>
                </c:pt>
                <c:pt idx="6480">
                  <c:v>8.9999916000000013</c:v>
                </c:pt>
                <c:pt idx="6481">
                  <c:v>9.0013804800000017</c:v>
                </c:pt>
                <c:pt idx="6482">
                  <c:v>9.0027693600000003</c:v>
                </c:pt>
                <c:pt idx="6483">
                  <c:v>9.0041582400000006</c:v>
                </c:pt>
                <c:pt idx="6484">
                  <c:v>9.0055360800000344</c:v>
                </c:pt>
                <c:pt idx="6485">
                  <c:v>9.006924960000001</c:v>
                </c:pt>
                <c:pt idx="6486">
                  <c:v>9.0083138399999996</c:v>
                </c:pt>
                <c:pt idx="6487">
                  <c:v>9.0097027200000017</c:v>
                </c:pt>
                <c:pt idx="6488">
                  <c:v>9.0110916000000003</c:v>
                </c:pt>
                <c:pt idx="6489">
                  <c:v>9.0124804800000042</c:v>
                </c:pt>
                <c:pt idx="6490">
                  <c:v>9.0138693600000011</c:v>
                </c:pt>
                <c:pt idx="6491">
                  <c:v>9.0152582400000014</c:v>
                </c:pt>
                <c:pt idx="6492">
                  <c:v>9.0166500000000021</c:v>
                </c:pt>
                <c:pt idx="6493">
                  <c:v>9.0180388800000006</c:v>
                </c:pt>
                <c:pt idx="6494">
                  <c:v>9.0194304000000027</c:v>
                </c:pt>
                <c:pt idx="6495">
                  <c:v>9.0208221599999998</c:v>
                </c:pt>
                <c:pt idx="6496">
                  <c:v>9.0222139199999987</c:v>
                </c:pt>
                <c:pt idx="6497">
                  <c:v>9.0236028000000008</c:v>
                </c:pt>
                <c:pt idx="6498">
                  <c:v>9.0249916799999994</c:v>
                </c:pt>
                <c:pt idx="6499">
                  <c:v>9.0263805600000016</c:v>
                </c:pt>
                <c:pt idx="6500">
                  <c:v>9.0277694400000019</c:v>
                </c:pt>
                <c:pt idx="6501">
                  <c:v>9.0291583200000005</c:v>
                </c:pt>
                <c:pt idx="6502">
                  <c:v>9.0305472000000027</c:v>
                </c:pt>
                <c:pt idx="6503">
                  <c:v>9.0319360800000013</c:v>
                </c:pt>
                <c:pt idx="6504">
                  <c:v>9.0333249599999998</c:v>
                </c:pt>
                <c:pt idx="6505">
                  <c:v>9.0347138399999984</c:v>
                </c:pt>
                <c:pt idx="6506">
                  <c:v>9.0361027199999988</c:v>
                </c:pt>
                <c:pt idx="6507">
                  <c:v>9.037491600000001</c:v>
                </c:pt>
                <c:pt idx="6508">
                  <c:v>9.0388804799999978</c:v>
                </c:pt>
                <c:pt idx="6509">
                  <c:v>9.0402583199999977</c:v>
                </c:pt>
                <c:pt idx="6510">
                  <c:v>9.0416472000000017</c:v>
                </c:pt>
                <c:pt idx="6511">
                  <c:v>9.0430387199999984</c:v>
                </c:pt>
                <c:pt idx="6512">
                  <c:v>9.0444275999999988</c:v>
                </c:pt>
                <c:pt idx="6513">
                  <c:v>9.0458164800000009</c:v>
                </c:pt>
                <c:pt idx="6514">
                  <c:v>9.0472053599999978</c:v>
                </c:pt>
                <c:pt idx="6515">
                  <c:v>9.0485944799999984</c:v>
                </c:pt>
                <c:pt idx="6516">
                  <c:v>9.0499860000000023</c:v>
                </c:pt>
                <c:pt idx="6517">
                  <c:v>9.0513748800000009</c:v>
                </c:pt>
                <c:pt idx="6518">
                  <c:v>9.0527637600000013</c:v>
                </c:pt>
                <c:pt idx="6519">
                  <c:v>9.0541526400000034</c:v>
                </c:pt>
                <c:pt idx="6520">
                  <c:v>9.0555415200000304</c:v>
                </c:pt>
                <c:pt idx="6521">
                  <c:v>9.0569304000000006</c:v>
                </c:pt>
                <c:pt idx="6522">
                  <c:v>9.058319280000001</c:v>
                </c:pt>
                <c:pt idx="6523">
                  <c:v>9.0597165600000267</c:v>
                </c:pt>
                <c:pt idx="6524">
                  <c:v>9.0610915200000015</c:v>
                </c:pt>
                <c:pt idx="6525">
                  <c:v>9.0624804000000267</c:v>
                </c:pt>
                <c:pt idx="6526">
                  <c:v>9.063872159999999</c:v>
                </c:pt>
                <c:pt idx="6527">
                  <c:v>9.0652610400000011</c:v>
                </c:pt>
                <c:pt idx="6528">
                  <c:v>9.0666499200000068</c:v>
                </c:pt>
                <c:pt idx="6529">
                  <c:v>9.0680388000000018</c:v>
                </c:pt>
                <c:pt idx="6530">
                  <c:v>9.0694276800000022</c:v>
                </c:pt>
                <c:pt idx="6531">
                  <c:v>9.0708165600000026</c:v>
                </c:pt>
                <c:pt idx="6532">
                  <c:v>9.0722054400000012</c:v>
                </c:pt>
                <c:pt idx="6533">
                  <c:v>9.0735943200000246</c:v>
                </c:pt>
                <c:pt idx="6534">
                  <c:v>9.0749832000000001</c:v>
                </c:pt>
                <c:pt idx="6535">
                  <c:v>9.0763720799999987</c:v>
                </c:pt>
                <c:pt idx="6536">
                  <c:v>9.0777609600000009</c:v>
                </c:pt>
                <c:pt idx="6537">
                  <c:v>9.0791527200000015</c:v>
                </c:pt>
                <c:pt idx="6538">
                  <c:v>9.0805444800000021</c:v>
                </c:pt>
                <c:pt idx="6539">
                  <c:v>9.0819333600000007</c:v>
                </c:pt>
                <c:pt idx="6540">
                  <c:v>9.0833222400000011</c:v>
                </c:pt>
                <c:pt idx="6541">
                  <c:v>9.0847137599999996</c:v>
                </c:pt>
                <c:pt idx="6542">
                  <c:v>9.0860916000000014</c:v>
                </c:pt>
                <c:pt idx="6543">
                  <c:v>9.0874804800000017</c:v>
                </c:pt>
                <c:pt idx="6544">
                  <c:v>9.0888693600000003</c:v>
                </c:pt>
                <c:pt idx="6545">
                  <c:v>9.0902637599999974</c:v>
                </c:pt>
                <c:pt idx="6546">
                  <c:v>9.0916526400000013</c:v>
                </c:pt>
                <c:pt idx="6547">
                  <c:v>9.0930444000000037</c:v>
                </c:pt>
                <c:pt idx="6548">
                  <c:v>9.0944332800000023</c:v>
                </c:pt>
                <c:pt idx="6549">
                  <c:v>9.0958221600000009</c:v>
                </c:pt>
                <c:pt idx="6550">
                  <c:v>9.0972139199999997</c:v>
                </c:pt>
                <c:pt idx="6551">
                  <c:v>9.0986028000000001</c:v>
                </c:pt>
                <c:pt idx="6552">
                  <c:v>9.0999804000000015</c:v>
                </c:pt>
                <c:pt idx="6553">
                  <c:v>9.1013692800000019</c:v>
                </c:pt>
                <c:pt idx="6554">
                  <c:v>9.1027581600000005</c:v>
                </c:pt>
                <c:pt idx="6555">
                  <c:v>9.1041499200000011</c:v>
                </c:pt>
                <c:pt idx="6556">
                  <c:v>9.1055388000000068</c:v>
                </c:pt>
                <c:pt idx="6557">
                  <c:v>9.1069250400000019</c:v>
                </c:pt>
                <c:pt idx="6558">
                  <c:v>9.1083139199999987</c:v>
                </c:pt>
                <c:pt idx="6559">
                  <c:v>9.109705439999999</c:v>
                </c:pt>
                <c:pt idx="6560">
                  <c:v>9.1110972000000015</c:v>
                </c:pt>
                <c:pt idx="6561">
                  <c:v>9.11248872</c:v>
                </c:pt>
                <c:pt idx="6562">
                  <c:v>9.1138775999999986</c:v>
                </c:pt>
                <c:pt idx="6563">
                  <c:v>9.115269360000001</c:v>
                </c:pt>
                <c:pt idx="6564">
                  <c:v>9.1166582400000014</c:v>
                </c:pt>
                <c:pt idx="6565">
                  <c:v>9.1180471199999999</c:v>
                </c:pt>
                <c:pt idx="6566">
                  <c:v>9.1194276000000034</c:v>
                </c:pt>
                <c:pt idx="6567">
                  <c:v>9.1208193599999987</c:v>
                </c:pt>
                <c:pt idx="6568">
                  <c:v>9.1222082400000009</c:v>
                </c:pt>
                <c:pt idx="6569">
                  <c:v>9.1236000000000015</c:v>
                </c:pt>
                <c:pt idx="6570">
                  <c:v>9.1249915199999982</c:v>
                </c:pt>
                <c:pt idx="6571">
                  <c:v>9.1263722399999985</c:v>
                </c:pt>
                <c:pt idx="6572">
                  <c:v>9.1277666400000008</c:v>
                </c:pt>
                <c:pt idx="6573">
                  <c:v>9.1291471200000007</c:v>
                </c:pt>
                <c:pt idx="6574">
                  <c:v>9.1305360000000046</c:v>
                </c:pt>
                <c:pt idx="6575">
                  <c:v>9.1319248799999997</c:v>
                </c:pt>
                <c:pt idx="6576">
                  <c:v>9.1333137599999983</c:v>
                </c:pt>
                <c:pt idx="6577">
                  <c:v>9.1347026400000004</c:v>
                </c:pt>
                <c:pt idx="6578">
                  <c:v>9.1360915200000008</c:v>
                </c:pt>
                <c:pt idx="6579">
                  <c:v>9.1374804000000012</c:v>
                </c:pt>
                <c:pt idx="6580">
                  <c:v>9.1388692799999998</c:v>
                </c:pt>
                <c:pt idx="6581">
                  <c:v>9.140258159999993</c:v>
                </c:pt>
                <c:pt idx="6582">
                  <c:v>9.141652800000001</c:v>
                </c:pt>
                <c:pt idx="6583">
                  <c:v>9.1430416799999996</c:v>
                </c:pt>
                <c:pt idx="6584">
                  <c:v>9.1444332000000017</c:v>
                </c:pt>
                <c:pt idx="6585">
                  <c:v>9.1458194400000004</c:v>
                </c:pt>
                <c:pt idx="6586">
                  <c:v>9.1472083199999972</c:v>
                </c:pt>
                <c:pt idx="6587">
                  <c:v>9.1485971999999993</c:v>
                </c:pt>
                <c:pt idx="6588">
                  <c:v>9.1499860800000015</c:v>
                </c:pt>
                <c:pt idx="6589">
                  <c:v>9.1513749599999983</c:v>
                </c:pt>
                <c:pt idx="6590">
                  <c:v>9.1527638400000004</c:v>
                </c:pt>
                <c:pt idx="6591">
                  <c:v>9.1541553600000007</c:v>
                </c:pt>
                <c:pt idx="6592">
                  <c:v>9.1555444800000068</c:v>
                </c:pt>
                <c:pt idx="6593">
                  <c:v>9.1569333600000018</c:v>
                </c:pt>
                <c:pt idx="6594">
                  <c:v>9.1583222400000004</c:v>
                </c:pt>
                <c:pt idx="6595">
                  <c:v>9.1597111200000008</c:v>
                </c:pt>
                <c:pt idx="6596">
                  <c:v>9.1611000000000011</c:v>
                </c:pt>
                <c:pt idx="6597">
                  <c:v>9.1624915200000068</c:v>
                </c:pt>
                <c:pt idx="6598">
                  <c:v>9.1638693600000014</c:v>
                </c:pt>
                <c:pt idx="6599">
                  <c:v>9.1652611200000003</c:v>
                </c:pt>
                <c:pt idx="6600">
                  <c:v>9.1666500000000024</c:v>
                </c:pt>
                <c:pt idx="6601">
                  <c:v>9.1680415200000009</c:v>
                </c:pt>
                <c:pt idx="6602">
                  <c:v>9.1694359200000068</c:v>
                </c:pt>
                <c:pt idx="6603">
                  <c:v>9.1708250400000004</c:v>
                </c:pt>
                <c:pt idx="6604">
                  <c:v>9.1722139200000008</c:v>
                </c:pt>
                <c:pt idx="6605">
                  <c:v>9.1736028000000047</c:v>
                </c:pt>
                <c:pt idx="6606">
                  <c:v>9.174980399999999</c:v>
                </c:pt>
                <c:pt idx="6607">
                  <c:v>9.1763692800000012</c:v>
                </c:pt>
                <c:pt idx="6608">
                  <c:v>9.1777694399999987</c:v>
                </c:pt>
                <c:pt idx="6609">
                  <c:v>9.1791470400000037</c:v>
                </c:pt>
                <c:pt idx="6610">
                  <c:v>9.1805359200000023</c:v>
                </c:pt>
                <c:pt idx="6611">
                  <c:v>9.1819276799999994</c:v>
                </c:pt>
                <c:pt idx="6612">
                  <c:v>9.1833165600000015</c:v>
                </c:pt>
                <c:pt idx="6613">
                  <c:v>9.1847109600000003</c:v>
                </c:pt>
                <c:pt idx="6614">
                  <c:v>9.1860998400000042</c:v>
                </c:pt>
                <c:pt idx="6615">
                  <c:v>9.1874916000000013</c:v>
                </c:pt>
                <c:pt idx="6616">
                  <c:v>9.1888804800000017</c:v>
                </c:pt>
                <c:pt idx="6617">
                  <c:v>9.1902583200000016</c:v>
                </c:pt>
                <c:pt idx="6618">
                  <c:v>9.1916472000000002</c:v>
                </c:pt>
                <c:pt idx="6619">
                  <c:v>9.1930360800000006</c:v>
                </c:pt>
                <c:pt idx="6620">
                  <c:v>9.194424960000001</c:v>
                </c:pt>
                <c:pt idx="6621">
                  <c:v>9.1958138400000013</c:v>
                </c:pt>
                <c:pt idx="6622">
                  <c:v>9.1972027199999999</c:v>
                </c:pt>
                <c:pt idx="6623">
                  <c:v>9.1985944800000006</c:v>
                </c:pt>
                <c:pt idx="6624">
                  <c:v>9.1999860000000027</c:v>
                </c:pt>
                <c:pt idx="6625">
                  <c:v>9.2013748799999995</c:v>
                </c:pt>
                <c:pt idx="6626">
                  <c:v>9.2027666400000037</c:v>
                </c:pt>
                <c:pt idx="6627">
                  <c:v>9.2041581599999969</c:v>
                </c:pt>
                <c:pt idx="6628">
                  <c:v>9.2055470400000008</c:v>
                </c:pt>
                <c:pt idx="6629">
                  <c:v>9.2069359200000012</c:v>
                </c:pt>
                <c:pt idx="6630">
                  <c:v>9.208325039999993</c:v>
                </c:pt>
                <c:pt idx="6631">
                  <c:v>9.2097139199999987</c:v>
                </c:pt>
                <c:pt idx="6632">
                  <c:v>9.2110944000000003</c:v>
                </c:pt>
                <c:pt idx="6633">
                  <c:v>9.2124859200000007</c:v>
                </c:pt>
                <c:pt idx="6634">
                  <c:v>9.2138750399999996</c:v>
                </c:pt>
                <c:pt idx="6635">
                  <c:v>9.2152639200000017</c:v>
                </c:pt>
                <c:pt idx="6636">
                  <c:v>9.2166528000000003</c:v>
                </c:pt>
                <c:pt idx="6637">
                  <c:v>9.2180416799999971</c:v>
                </c:pt>
                <c:pt idx="6638">
                  <c:v>9.2194305600000028</c:v>
                </c:pt>
                <c:pt idx="6639">
                  <c:v>9.2208220799999996</c:v>
                </c:pt>
                <c:pt idx="6640">
                  <c:v>9.2222109599999982</c:v>
                </c:pt>
                <c:pt idx="6641">
                  <c:v>9.2235998400000003</c:v>
                </c:pt>
                <c:pt idx="6642">
                  <c:v>9.2249915999999992</c:v>
                </c:pt>
                <c:pt idx="6643">
                  <c:v>9.2263694399999974</c:v>
                </c:pt>
                <c:pt idx="6644">
                  <c:v>9.2277583199999977</c:v>
                </c:pt>
                <c:pt idx="6645">
                  <c:v>9.2291498400000016</c:v>
                </c:pt>
                <c:pt idx="6646">
                  <c:v>9.2305387199999984</c:v>
                </c:pt>
                <c:pt idx="6647">
                  <c:v>9.231927599999997</c:v>
                </c:pt>
                <c:pt idx="6648">
                  <c:v>9.2333164799999992</c:v>
                </c:pt>
                <c:pt idx="6649">
                  <c:v>9.2347082399999998</c:v>
                </c:pt>
                <c:pt idx="6650">
                  <c:v>9.2361000000000004</c:v>
                </c:pt>
                <c:pt idx="6651">
                  <c:v>9.2374888800000008</c:v>
                </c:pt>
                <c:pt idx="6652">
                  <c:v>9.2388777599999674</c:v>
                </c:pt>
                <c:pt idx="6653">
                  <c:v>9.2402666399999998</c:v>
                </c:pt>
                <c:pt idx="6654">
                  <c:v>9.2416555199999983</c:v>
                </c:pt>
                <c:pt idx="6655">
                  <c:v>9.2430443999999987</c:v>
                </c:pt>
                <c:pt idx="6656">
                  <c:v>9.2444332800000009</c:v>
                </c:pt>
                <c:pt idx="6657">
                  <c:v>9.2458250399999997</c:v>
                </c:pt>
                <c:pt idx="6658">
                  <c:v>9.2472139199999983</c:v>
                </c:pt>
                <c:pt idx="6659">
                  <c:v>9.2486027999999987</c:v>
                </c:pt>
                <c:pt idx="6660">
                  <c:v>9.2499803999999983</c:v>
                </c:pt>
                <c:pt idx="6661">
                  <c:v>9.2513692799999987</c:v>
                </c:pt>
                <c:pt idx="6662">
                  <c:v>9.2527581599999991</c:v>
                </c:pt>
                <c:pt idx="6663">
                  <c:v>9.2541499200000015</c:v>
                </c:pt>
                <c:pt idx="6664">
                  <c:v>9.2555388000000267</c:v>
                </c:pt>
                <c:pt idx="6665">
                  <c:v>9.2569305600000042</c:v>
                </c:pt>
                <c:pt idx="6666">
                  <c:v>9.2583194399999993</c:v>
                </c:pt>
                <c:pt idx="6667">
                  <c:v>9.2597109600000014</c:v>
                </c:pt>
                <c:pt idx="6668">
                  <c:v>9.2610998400000017</c:v>
                </c:pt>
                <c:pt idx="6669">
                  <c:v>9.2624887200000021</c:v>
                </c:pt>
                <c:pt idx="6670">
                  <c:v>9.2638775999999989</c:v>
                </c:pt>
                <c:pt idx="6671">
                  <c:v>9.2652664800000011</c:v>
                </c:pt>
                <c:pt idx="6672">
                  <c:v>9.2666553600000015</c:v>
                </c:pt>
                <c:pt idx="6673">
                  <c:v>9.2680444800000004</c:v>
                </c:pt>
                <c:pt idx="6674">
                  <c:v>9.2694333600000025</c:v>
                </c:pt>
                <c:pt idx="6675">
                  <c:v>9.2708222400000011</c:v>
                </c:pt>
                <c:pt idx="6676">
                  <c:v>9.2722111199999997</c:v>
                </c:pt>
                <c:pt idx="6677">
                  <c:v>9.2736000000000001</c:v>
                </c:pt>
                <c:pt idx="6678">
                  <c:v>9.2749888799999987</c:v>
                </c:pt>
                <c:pt idx="6679">
                  <c:v>9.2763777599999973</c:v>
                </c:pt>
                <c:pt idx="6680">
                  <c:v>9.2777666400000012</c:v>
                </c:pt>
                <c:pt idx="6681">
                  <c:v>9.2791471200000029</c:v>
                </c:pt>
                <c:pt idx="6682">
                  <c:v>9.2805360000000068</c:v>
                </c:pt>
                <c:pt idx="6683">
                  <c:v>9.281927759999995</c:v>
                </c:pt>
                <c:pt idx="6684">
                  <c:v>9.2833166400000007</c:v>
                </c:pt>
                <c:pt idx="6685">
                  <c:v>9.284702639999999</c:v>
                </c:pt>
                <c:pt idx="6686">
                  <c:v>9.2860915200000012</c:v>
                </c:pt>
                <c:pt idx="6687">
                  <c:v>9.2874832800000018</c:v>
                </c:pt>
                <c:pt idx="6688">
                  <c:v>9.2888721599999986</c:v>
                </c:pt>
                <c:pt idx="6689">
                  <c:v>9.290261039999999</c:v>
                </c:pt>
                <c:pt idx="6690">
                  <c:v>9.2916527999999996</c:v>
                </c:pt>
                <c:pt idx="6691">
                  <c:v>9.2930443200000017</c:v>
                </c:pt>
                <c:pt idx="6692">
                  <c:v>9.2944360800000023</c:v>
                </c:pt>
                <c:pt idx="6693">
                  <c:v>9.2958139200000005</c:v>
                </c:pt>
                <c:pt idx="6694">
                  <c:v>9.2972027999999991</c:v>
                </c:pt>
                <c:pt idx="6695">
                  <c:v>9.2985916799999995</c:v>
                </c:pt>
                <c:pt idx="6696">
                  <c:v>9.2999805600000016</c:v>
                </c:pt>
                <c:pt idx="6697">
                  <c:v>9.3013694399999984</c:v>
                </c:pt>
                <c:pt idx="6698">
                  <c:v>9.3027583200000006</c:v>
                </c:pt>
                <c:pt idx="6699">
                  <c:v>9.3041472000000027</c:v>
                </c:pt>
                <c:pt idx="6700">
                  <c:v>9.3055360800000457</c:v>
                </c:pt>
                <c:pt idx="6701">
                  <c:v>9.3069249600000017</c:v>
                </c:pt>
                <c:pt idx="6702">
                  <c:v>9.3083164799999984</c:v>
                </c:pt>
                <c:pt idx="6703">
                  <c:v>9.3097053600000006</c:v>
                </c:pt>
                <c:pt idx="6704">
                  <c:v>9.3110944800000013</c:v>
                </c:pt>
                <c:pt idx="6705">
                  <c:v>9.3124833600000247</c:v>
                </c:pt>
                <c:pt idx="6706">
                  <c:v>9.313874880000002</c:v>
                </c:pt>
                <c:pt idx="6707">
                  <c:v>9.3152666400000026</c:v>
                </c:pt>
                <c:pt idx="6708">
                  <c:v>9.3166555200000047</c:v>
                </c:pt>
                <c:pt idx="6709">
                  <c:v>9.3180470400000015</c:v>
                </c:pt>
                <c:pt idx="6710">
                  <c:v>9.3194359200000267</c:v>
                </c:pt>
                <c:pt idx="6711">
                  <c:v>9.3208221599999987</c:v>
                </c:pt>
                <c:pt idx="6712">
                  <c:v>9.3222110400000009</c:v>
                </c:pt>
                <c:pt idx="6713">
                  <c:v>9.3235999200000048</c:v>
                </c:pt>
                <c:pt idx="6714">
                  <c:v>9.3249916800000001</c:v>
                </c:pt>
                <c:pt idx="6715">
                  <c:v>9.3263666400000016</c:v>
                </c:pt>
                <c:pt idx="6716">
                  <c:v>9.3277694400000009</c:v>
                </c:pt>
                <c:pt idx="6717">
                  <c:v>9.3291583200000012</c:v>
                </c:pt>
                <c:pt idx="6718">
                  <c:v>9.3305472000000247</c:v>
                </c:pt>
                <c:pt idx="6719">
                  <c:v>9.3319360800000002</c:v>
                </c:pt>
                <c:pt idx="6720">
                  <c:v>9.3333249599999988</c:v>
                </c:pt>
                <c:pt idx="6721">
                  <c:v>9.3347138400000009</c:v>
                </c:pt>
                <c:pt idx="6722">
                  <c:v>9.3360916800000009</c:v>
                </c:pt>
                <c:pt idx="6723">
                  <c:v>9.3374832000000048</c:v>
                </c:pt>
                <c:pt idx="6724">
                  <c:v>9.3388749599999983</c:v>
                </c:pt>
                <c:pt idx="6725">
                  <c:v>9.3402638399999987</c:v>
                </c:pt>
                <c:pt idx="6726">
                  <c:v>9.341652719999999</c:v>
                </c:pt>
                <c:pt idx="6727">
                  <c:v>9.3430444800000014</c:v>
                </c:pt>
                <c:pt idx="6728">
                  <c:v>9.3444360000000248</c:v>
                </c:pt>
                <c:pt idx="6729">
                  <c:v>9.3458248800000003</c:v>
                </c:pt>
                <c:pt idx="6730">
                  <c:v>9.3472027199999985</c:v>
                </c:pt>
                <c:pt idx="6731">
                  <c:v>9.3485916000000007</c:v>
                </c:pt>
                <c:pt idx="6732">
                  <c:v>9.3499915200000014</c:v>
                </c:pt>
                <c:pt idx="6733">
                  <c:v>9.3513693600000014</c:v>
                </c:pt>
                <c:pt idx="6734">
                  <c:v>9.3527553600000068</c:v>
                </c:pt>
                <c:pt idx="6735">
                  <c:v>9.3541471200000021</c:v>
                </c:pt>
                <c:pt idx="6736">
                  <c:v>9.3555470400000456</c:v>
                </c:pt>
                <c:pt idx="6737">
                  <c:v>9.3569248800000047</c:v>
                </c:pt>
                <c:pt idx="6738">
                  <c:v>9.35831664</c:v>
                </c:pt>
                <c:pt idx="6739">
                  <c:v>9.3597026400000267</c:v>
                </c:pt>
                <c:pt idx="6740">
                  <c:v>9.3610915200000004</c:v>
                </c:pt>
                <c:pt idx="6741">
                  <c:v>9.3624804000000381</c:v>
                </c:pt>
                <c:pt idx="6742">
                  <c:v>9.3638692800000047</c:v>
                </c:pt>
                <c:pt idx="6743">
                  <c:v>9.3652610400000018</c:v>
                </c:pt>
                <c:pt idx="6744">
                  <c:v>9.3666528000000362</c:v>
                </c:pt>
                <c:pt idx="6745">
                  <c:v>9.368041680000001</c:v>
                </c:pt>
                <c:pt idx="6746">
                  <c:v>9.3694305600000494</c:v>
                </c:pt>
                <c:pt idx="6747">
                  <c:v>9.3708220800000017</c:v>
                </c:pt>
                <c:pt idx="6748">
                  <c:v>9.3722138400000023</c:v>
                </c:pt>
                <c:pt idx="6749">
                  <c:v>9.3736027200000027</c:v>
                </c:pt>
                <c:pt idx="6750">
                  <c:v>9.3749916000000013</c:v>
                </c:pt>
                <c:pt idx="6751">
                  <c:v>9.3763804800000035</c:v>
                </c:pt>
                <c:pt idx="6752">
                  <c:v>9.3777693600000003</c:v>
                </c:pt>
                <c:pt idx="6753">
                  <c:v>9.3791582400000006</c:v>
                </c:pt>
                <c:pt idx="6754">
                  <c:v>9.3805360800000344</c:v>
                </c:pt>
                <c:pt idx="6755">
                  <c:v>9.381924960000001</c:v>
                </c:pt>
                <c:pt idx="6756">
                  <c:v>9.3833193600000016</c:v>
                </c:pt>
                <c:pt idx="6757">
                  <c:v>9.3847137600000003</c:v>
                </c:pt>
                <c:pt idx="6758">
                  <c:v>9.3861026400000025</c:v>
                </c:pt>
                <c:pt idx="6759">
                  <c:v>9.3874776000000022</c:v>
                </c:pt>
                <c:pt idx="6760">
                  <c:v>9.3888804000000015</c:v>
                </c:pt>
                <c:pt idx="6761">
                  <c:v>9.3902692800000001</c:v>
                </c:pt>
                <c:pt idx="6762">
                  <c:v>9.3916500000000021</c:v>
                </c:pt>
                <c:pt idx="6763">
                  <c:v>9.3930388800000006</c:v>
                </c:pt>
                <c:pt idx="6764">
                  <c:v>9.3944304000000027</c:v>
                </c:pt>
                <c:pt idx="6765">
                  <c:v>9.3958192800000067</c:v>
                </c:pt>
                <c:pt idx="6766">
                  <c:v>9.3972081600000017</c:v>
                </c:pt>
                <c:pt idx="6767">
                  <c:v>9.3985970400000003</c:v>
                </c:pt>
                <c:pt idx="6768">
                  <c:v>9.3999859200000007</c:v>
                </c:pt>
                <c:pt idx="6769">
                  <c:v>9.4013750399999996</c:v>
                </c:pt>
                <c:pt idx="6770">
                  <c:v>9.4027610400000015</c:v>
                </c:pt>
                <c:pt idx="6771">
                  <c:v>9.4041583200000005</c:v>
                </c:pt>
                <c:pt idx="6772">
                  <c:v>9.4055388000000306</c:v>
                </c:pt>
                <c:pt idx="6773">
                  <c:v>9.406927679999999</c:v>
                </c:pt>
                <c:pt idx="6774">
                  <c:v>9.4083165600000012</c:v>
                </c:pt>
                <c:pt idx="6775">
                  <c:v>9.4097054400000015</c:v>
                </c:pt>
                <c:pt idx="6776">
                  <c:v>9.4110943200000037</c:v>
                </c:pt>
                <c:pt idx="6777">
                  <c:v>9.4124860800000381</c:v>
                </c:pt>
                <c:pt idx="6778">
                  <c:v>9.4138749600000011</c:v>
                </c:pt>
                <c:pt idx="6779">
                  <c:v>9.4152638400000015</c:v>
                </c:pt>
                <c:pt idx="6780">
                  <c:v>9.4166527200000001</c:v>
                </c:pt>
                <c:pt idx="6781">
                  <c:v>9.4180387199999984</c:v>
                </c:pt>
                <c:pt idx="6782">
                  <c:v>9.4194276000000006</c:v>
                </c:pt>
                <c:pt idx="6783">
                  <c:v>9.4208164800000009</c:v>
                </c:pt>
                <c:pt idx="6784">
                  <c:v>9.4222053600000013</c:v>
                </c:pt>
                <c:pt idx="6785">
                  <c:v>9.4235944800000002</c:v>
                </c:pt>
                <c:pt idx="6786">
                  <c:v>9.4249833599999988</c:v>
                </c:pt>
                <c:pt idx="6787">
                  <c:v>9.426372240000001</c:v>
                </c:pt>
                <c:pt idx="6788">
                  <c:v>9.4277611199999978</c:v>
                </c:pt>
                <c:pt idx="6789">
                  <c:v>9.4291526400000034</c:v>
                </c:pt>
                <c:pt idx="6790">
                  <c:v>9.4305415200000002</c:v>
                </c:pt>
                <c:pt idx="6791">
                  <c:v>9.4319332800000009</c:v>
                </c:pt>
                <c:pt idx="6792">
                  <c:v>9.4333250399999997</c:v>
                </c:pt>
                <c:pt idx="6793">
                  <c:v>9.4347139200000001</c:v>
                </c:pt>
                <c:pt idx="6794">
                  <c:v>9.4360915200000015</c:v>
                </c:pt>
                <c:pt idx="6795">
                  <c:v>9.4374804000000001</c:v>
                </c:pt>
                <c:pt idx="6796">
                  <c:v>9.4388692799999987</c:v>
                </c:pt>
                <c:pt idx="6797">
                  <c:v>9.4402610399999993</c:v>
                </c:pt>
                <c:pt idx="6798">
                  <c:v>9.4416499200000015</c:v>
                </c:pt>
                <c:pt idx="6799">
                  <c:v>9.4430388000000018</c:v>
                </c:pt>
                <c:pt idx="6800">
                  <c:v>9.4444305600000042</c:v>
                </c:pt>
                <c:pt idx="6801">
                  <c:v>9.4458194400000011</c:v>
                </c:pt>
                <c:pt idx="6802">
                  <c:v>9.4472109599999978</c:v>
                </c:pt>
                <c:pt idx="6803">
                  <c:v>9.4485998400000017</c:v>
                </c:pt>
                <c:pt idx="6804">
                  <c:v>9.4499887200000003</c:v>
                </c:pt>
                <c:pt idx="6805">
                  <c:v>9.4513775999999989</c:v>
                </c:pt>
                <c:pt idx="6806">
                  <c:v>9.4527664800000046</c:v>
                </c:pt>
                <c:pt idx="6807">
                  <c:v>9.4541416800000011</c:v>
                </c:pt>
                <c:pt idx="6808">
                  <c:v>9.4555387200000247</c:v>
                </c:pt>
                <c:pt idx="6809">
                  <c:v>9.456927600000002</c:v>
                </c:pt>
                <c:pt idx="6810">
                  <c:v>9.4583222400000011</c:v>
                </c:pt>
                <c:pt idx="6811">
                  <c:v>9.4597111200000015</c:v>
                </c:pt>
                <c:pt idx="6812">
                  <c:v>9.4611000000000001</c:v>
                </c:pt>
                <c:pt idx="6813">
                  <c:v>9.4624915200000341</c:v>
                </c:pt>
                <c:pt idx="6814">
                  <c:v>9.4638804000000025</c:v>
                </c:pt>
                <c:pt idx="6815">
                  <c:v>9.4652692800000047</c:v>
                </c:pt>
                <c:pt idx="6816">
                  <c:v>9.4666581600000015</c:v>
                </c:pt>
                <c:pt idx="6817">
                  <c:v>9.4680360000000068</c:v>
                </c:pt>
                <c:pt idx="6818">
                  <c:v>9.4694248800000267</c:v>
                </c:pt>
                <c:pt idx="6819">
                  <c:v>9.4708137599999986</c:v>
                </c:pt>
                <c:pt idx="6820">
                  <c:v>9.4722026400000008</c:v>
                </c:pt>
                <c:pt idx="6821">
                  <c:v>9.4735915200000047</c:v>
                </c:pt>
                <c:pt idx="6822">
                  <c:v>9.4749804000000015</c:v>
                </c:pt>
                <c:pt idx="6823">
                  <c:v>9.4763721600000004</c:v>
                </c:pt>
                <c:pt idx="6824">
                  <c:v>9.4777610400000007</c:v>
                </c:pt>
                <c:pt idx="6825">
                  <c:v>9.4791499200000047</c:v>
                </c:pt>
                <c:pt idx="6826">
                  <c:v>9.4805388000000068</c:v>
                </c:pt>
                <c:pt idx="6827">
                  <c:v>9.4819276799999983</c:v>
                </c:pt>
                <c:pt idx="6828">
                  <c:v>9.4833194400000007</c:v>
                </c:pt>
                <c:pt idx="6829">
                  <c:v>9.48468336</c:v>
                </c:pt>
                <c:pt idx="6830">
                  <c:v>9.4860916800000012</c:v>
                </c:pt>
                <c:pt idx="6831">
                  <c:v>9.4874805600000247</c:v>
                </c:pt>
                <c:pt idx="6832">
                  <c:v>9.4888694399999984</c:v>
                </c:pt>
                <c:pt idx="6833">
                  <c:v>9.4902609600000005</c:v>
                </c:pt>
                <c:pt idx="6834">
                  <c:v>9.4916527200000012</c:v>
                </c:pt>
                <c:pt idx="6835">
                  <c:v>9.4930416000000015</c:v>
                </c:pt>
                <c:pt idx="6836">
                  <c:v>9.4944304800000001</c:v>
                </c:pt>
                <c:pt idx="6837">
                  <c:v>9.4958193600000005</c:v>
                </c:pt>
                <c:pt idx="6838">
                  <c:v>9.4972082400000009</c:v>
                </c:pt>
                <c:pt idx="6839">
                  <c:v>9.4986000000000015</c:v>
                </c:pt>
                <c:pt idx="6840">
                  <c:v>9.4999888800000036</c:v>
                </c:pt>
                <c:pt idx="6841">
                  <c:v>9.5013803999999986</c:v>
                </c:pt>
                <c:pt idx="6842">
                  <c:v>9.5027692800000008</c:v>
                </c:pt>
                <c:pt idx="6843">
                  <c:v>9.5041581599999976</c:v>
                </c:pt>
                <c:pt idx="6844">
                  <c:v>9.5055470400000068</c:v>
                </c:pt>
                <c:pt idx="6845">
                  <c:v>9.5069359200000036</c:v>
                </c:pt>
                <c:pt idx="6846">
                  <c:v>9.5083250399999972</c:v>
                </c:pt>
                <c:pt idx="6847">
                  <c:v>9.5097139200000012</c:v>
                </c:pt>
                <c:pt idx="6848">
                  <c:v>9.5111027999999997</c:v>
                </c:pt>
                <c:pt idx="6849">
                  <c:v>9.5124916800000037</c:v>
                </c:pt>
                <c:pt idx="6850">
                  <c:v>9.5138805600000023</c:v>
                </c:pt>
                <c:pt idx="6851">
                  <c:v>9.5152694400000009</c:v>
                </c:pt>
                <c:pt idx="6852">
                  <c:v>9.5166470400000005</c:v>
                </c:pt>
                <c:pt idx="6853">
                  <c:v>9.5180387999999976</c:v>
                </c:pt>
                <c:pt idx="6854">
                  <c:v>9.5194305600000266</c:v>
                </c:pt>
                <c:pt idx="6855">
                  <c:v>9.5208220799999985</c:v>
                </c:pt>
                <c:pt idx="6856">
                  <c:v>9.5222109600000007</c:v>
                </c:pt>
                <c:pt idx="6857">
                  <c:v>9.5235998400000028</c:v>
                </c:pt>
                <c:pt idx="6858">
                  <c:v>9.5249887199999996</c:v>
                </c:pt>
                <c:pt idx="6859">
                  <c:v>9.5263776</c:v>
                </c:pt>
                <c:pt idx="6860">
                  <c:v>9.5277664800000004</c:v>
                </c:pt>
                <c:pt idx="6861">
                  <c:v>9.529158240000001</c:v>
                </c:pt>
                <c:pt idx="6862">
                  <c:v>9.5305471200000014</c:v>
                </c:pt>
                <c:pt idx="6863">
                  <c:v>9.5319249599999996</c:v>
                </c:pt>
                <c:pt idx="6864">
                  <c:v>9.5333138400000017</c:v>
                </c:pt>
                <c:pt idx="6865">
                  <c:v>9.5347027199999985</c:v>
                </c:pt>
                <c:pt idx="6866">
                  <c:v>9.5360916000000007</c:v>
                </c:pt>
                <c:pt idx="6867">
                  <c:v>9.537480480000001</c:v>
                </c:pt>
                <c:pt idx="6868">
                  <c:v>9.5388804</c:v>
                </c:pt>
                <c:pt idx="6869">
                  <c:v>9.5402692800000004</c:v>
                </c:pt>
                <c:pt idx="6870">
                  <c:v>9.5416526399999988</c:v>
                </c:pt>
                <c:pt idx="6871">
                  <c:v>9.5430415200000009</c:v>
                </c:pt>
                <c:pt idx="6872">
                  <c:v>9.5444304000000013</c:v>
                </c:pt>
                <c:pt idx="6873">
                  <c:v>9.5458221600000002</c:v>
                </c:pt>
                <c:pt idx="6874">
                  <c:v>9.5472110399999988</c:v>
                </c:pt>
                <c:pt idx="6875">
                  <c:v>9.5485999200000009</c:v>
                </c:pt>
                <c:pt idx="6876">
                  <c:v>9.5499887999999995</c:v>
                </c:pt>
                <c:pt idx="6877">
                  <c:v>9.5513776800000016</c:v>
                </c:pt>
                <c:pt idx="6878">
                  <c:v>9.5527665600000304</c:v>
                </c:pt>
                <c:pt idx="6879">
                  <c:v>9.5541583200000009</c:v>
                </c:pt>
                <c:pt idx="6880">
                  <c:v>9.5555472000000421</c:v>
                </c:pt>
                <c:pt idx="6881">
                  <c:v>9.5569360800000247</c:v>
                </c:pt>
                <c:pt idx="6882">
                  <c:v>9.5583249600000002</c:v>
                </c:pt>
                <c:pt idx="6883">
                  <c:v>9.5597138400000023</c:v>
                </c:pt>
                <c:pt idx="6884">
                  <c:v>9.5611027200000009</c:v>
                </c:pt>
                <c:pt idx="6885">
                  <c:v>9.5624916000000066</c:v>
                </c:pt>
                <c:pt idx="6886">
                  <c:v>9.5638804800000035</c:v>
                </c:pt>
                <c:pt idx="6887">
                  <c:v>9.5652693600000003</c:v>
                </c:pt>
                <c:pt idx="6888">
                  <c:v>9.5666472000000304</c:v>
                </c:pt>
                <c:pt idx="6889">
                  <c:v>9.5680360800000006</c:v>
                </c:pt>
                <c:pt idx="6890">
                  <c:v>9.5694249600000028</c:v>
                </c:pt>
                <c:pt idx="6891">
                  <c:v>9.5708138400000013</c:v>
                </c:pt>
                <c:pt idx="6892">
                  <c:v>9.5722027200000017</c:v>
                </c:pt>
                <c:pt idx="6893">
                  <c:v>9.5735916000000021</c:v>
                </c:pt>
                <c:pt idx="6894">
                  <c:v>9.5749860000000027</c:v>
                </c:pt>
                <c:pt idx="6895">
                  <c:v>9.5763638399999991</c:v>
                </c:pt>
                <c:pt idx="6896">
                  <c:v>9.5777611200000017</c:v>
                </c:pt>
                <c:pt idx="6897">
                  <c:v>9.579152640000002</c:v>
                </c:pt>
                <c:pt idx="6898">
                  <c:v>9.5805388800000006</c:v>
                </c:pt>
                <c:pt idx="6899">
                  <c:v>9.581930400000001</c:v>
                </c:pt>
                <c:pt idx="6900">
                  <c:v>9.5833192800000013</c:v>
                </c:pt>
                <c:pt idx="6901">
                  <c:v>9.5847081600000017</c:v>
                </c:pt>
                <c:pt idx="6902">
                  <c:v>9.5860970400000003</c:v>
                </c:pt>
                <c:pt idx="6903">
                  <c:v>9.5874859200000007</c:v>
                </c:pt>
                <c:pt idx="6904">
                  <c:v>9.5888750399999996</c:v>
                </c:pt>
                <c:pt idx="6905">
                  <c:v>9.5902639200000017</c:v>
                </c:pt>
                <c:pt idx="6906">
                  <c:v>9.5916528000000003</c:v>
                </c:pt>
                <c:pt idx="6907">
                  <c:v>9.5930416800000007</c:v>
                </c:pt>
                <c:pt idx="6908">
                  <c:v>9.5944305600000028</c:v>
                </c:pt>
                <c:pt idx="6909">
                  <c:v>9.5958194400000014</c:v>
                </c:pt>
                <c:pt idx="6910">
                  <c:v>9.59720832</c:v>
                </c:pt>
                <c:pt idx="6911">
                  <c:v>9.5985972000000004</c:v>
                </c:pt>
                <c:pt idx="6912">
                  <c:v>9.5999887200000007</c:v>
                </c:pt>
                <c:pt idx="6913">
                  <c:v>9.6013775999999993</c:v>
                </c:pt>
                <c:pt idx="6914">
                  <c:v>9.6027664800000014</c:v>
                </c:pt>
                <c:pt idx="6915">
                  <c:v>9.60415536</c:v>
                </c:pt>
                <c:pt idx="6916">
                  <c:v>9.6055444800000007</c:v>
                </c:pt>
                <c:pt idx="6917">
                  <c:v>9.6069333600000011</c:v>
                </c:pt>
                <c:pt idx="6918">
                  <c:v>9.6083222399999997</c:v>
                </c:pt>
                <c:pt idx="6919">
                  <c:v>9.6097111200000001</c:v>
                </c:pt>
                <c:pt idx="6920">
                  <c:v>9.6111000000000004</c:v>
                </c:pt>
                <c:pt idx="6921">
                  <c:v>9.6124888800000026</c:v>
                </c:pt>
                <c:pt idx="6922">
                  <c:v>9.6138777599999994</c:v>
                </c:pt>
                <c:pt idx="6923">
                  <c:v>9.6152666400000015</c:v>
                </c:pt>
                <c:pt idx="6924">
                  <c:v>9.6166555200000001</c:v>
                </c:pt>
                <c:pt idx="6925">
                  <c:v>9.6180443999999987</c:v>
                </c:pt>
                <c:pt idx="6926">
                  <c:v>9.6194332800000026</c:v>
                </c:pt>
                <c:pt idx="6927">
                  <c:v>9.6208221599999977</c:v>
                </c:pt>
                <c:pt idx="6928">
                  <c:v>9.6222110399999998</c:v>
                </c:pt>
                <c:pt idx="6929">
                  <c:v>9.623599920000002</c:v>
                </c:pt>
                <c:pt idx="6930">
                  <c:v>9.6249887999999988</c:v>
                </c:pt>
                <c:pt idx="6931">
                  <c:v>9.6263805600000012</c:v>
                </c:pt>
                <c:pt idx="6932">
                  <c:v>9.6277694399999998</c:v>
                </c:pt>
                <c:pt idx="6933">
                  <c:v>9.6291583199999984</c:v>
                </c:pt>
                <c:pt idx="6934">
                  <c:v>9.6305472000000005</c:v>
                </c:pt>
                <c:pt idx="6935">
                  <c:v>9.6319360800000009</c:v>
                </c:pt>
                <c:pt idx="6936">
                  <c:v>9.6333249599999995</c:v>
                </c:pt>
                <c:pt idx="6937">
                  <c:v>9.6347138399999999</c:v>
                </c:pt>
                <c:pt idx="6938">
                  <c:v>9.6361027200000002</c:v>
                </c:pt>
                <c:pt idx="6939">
                  <c:v>9.637480560000002</c:v>
                </c:pt>
                <c:pt idx="6940">
                  <c:v>9.6388694399999988</c:v>
                </c:pt>
                <c:pt idx="6941">
                  <c:v>9.6402583199999992</c:v>
                </c:pt>
                <c:pt idx="6942">
                  <c:v>9.6416471999999995</c:v>
                </c:pt>
                <c:pt idx="6943">
                  <c:v>9.6430360800000035</c:v>
                </c:pt>
                <c:pt idx="6944">
                  <c:v>9.6444276000000002</c:v>
                </c:pt>
                <c:pt idx="6945">
                  <c:v>9.6458138400000006</c:v>
                </c:pt>
                <c:pt idx="6946">
                  <c:v>9.6472027199999992</c:v>
                </c:pt>
                <c:pt idx="6947">
                  <c:v>9.6485915999999996</c:v>
                </c:pt>
                <c:pt idx="6948">
                  <c:v>9.64998048</c:v>
                </c:pt>
                <c:pt idx="6949">
                  <c:v>9.6513693600000003</c:v>
                </c:pt>
                <c:pt idx="6950">
                  <c:v>9.652761120000001</c:v>
                </c:pt>
                <c:pt idx="6951">
                  <c:v>9.6541471200000029</c:v>
                </c:pt>
                <c:pt idx="6952">
                  <c:v>9.6555360000000459</c:v>
                </c:pt>
                <c:pt idx="6953">
                  <c:v>9.65692488</c:v>
                </c:pt>
                <c:pt idx="6954">
                  <c:v>9.6583137599999969</c:v>
                </c:pt>
                <c:pt idx="6955">
                  <c:v>9.6597055200000028</c:v>
                </c:pt>
                <c:pt idx="6956">
                  <c:v>9.6610944000000014</c:v>
                </c:pt>
                <c:pt idx="6957">
                  <c:v>9.6624832800000267</c:v>
                </c:pt>
                <c:pt idx="6958">
                  <c:v>9.6638721600000004</c:v>
                </c:pt>
                <c:pt idx="6959">
                  <c:v>9.6652610400000007</c:v>
                </c:pt>
                <c:pt idx="6960">
                  <c:v>9.6666499200000047</c:v>
                </c:pt>
                <c:pt idx="6961">
                  <c:v>9.6680359200000012</c:v>
                </c:pt>
                <c:pt idx="6962">
                  <c:v>9.6694250400000037</c:v>
                </c:pt>
                <c:pt idx="6963">
                  <c:v>9.6708139200000005</c:v>
                </c:pt>
                <c:pt idx="6964">
                  <c:v>9.6722028000000027</c:v>
                </c:pt>
                <c:pt idx="6965">
                  <c:v>9.6735916800000012</c:v>
                </c:pt>
                <c:pt idx="6966">
                  <c:v>9.6749887199999982</c:v>
                </c:pt>
                <c:pt idx="6967">
                  <c:v>9.6763804799999988</c:v>
                </c:pt>
                <c:pt idx="6968">
                  <c:v>9.6777554399999985</c:v>
                </c:pt>
                <c:pt idx="6969">
                  <c:v>9.6791472000000027</c:v>
                </c:pt>
                <c:pt idx="6970">
                  <c:v>9.6805360800000066</c:v>
                </c:pt>
                <c:pt idx="6971">
                  <c:v>9.6819249599999999</c:v>
                </c:pt>
                <c:pt idx="6972">
                  <c:v>9.6833138400000003</c:v>
                </c:pt>
                <c:pt idx="6973">
                  <c:v>9.6847027199999989</c:v>
                </c:pt>
                <c:pt idx="6974">
                  <c:v>9.686091600000001</c:v>
                </c:pt>
                <c:pt idx="6975">
                  <c:v>9.6874804800000014</c:v>
                </c:pt>
                <c:pt idx="6976">
                  <c:v>9.6888664799999997</c:v>
                </c:pt>
                <c:pt idx="6977">
                  <c:v>9.6902553599999983</c:v>
                </c:pt>
                <c:pt idx="6978">
                  <c:v>9.6916444800000008</c:v>
                </c:pt>
                <c:pt idx="6979">
                  <c:v>9.6930333600000012</c:v>
                </c:pt>
                <c:pt idx="6980">
                  <c:v>9.6944248800000015</c:v>
                </c:pt>
                <c:pt idx="6981">
                  <c:v>9.6958137600000001</c:v>
                </c:pt>
                <c:pt idx="6982">
                  <c:v>9.6972055199999989</c:v>
                </c:pt>
                <c:pt idx="6983">
                  <c:v>9.6985944000000011</c:v>
                </c:pt>
                <c:pt idx="6984">
                  <c:v>9.6999832800000014</c:v>
                </c:pt>
                <c:pt idx="6985">
                  <c:v>9.7013721599999929</c:v>
                </c:pt>
                <c:pt idx="6986">
                  <c:v>9.7027639200000007</c:v>
                </c:pt>
                <c:pt idx="6987">
                  <c:v>9.704152800000001</c:v>
                </c:pt>
                <c:pt idx="6988">
                  <c:v>9.7055416800000014</c:v>
                </c:pt>
                <c:pt idx="6989">
                  <c:v>9.7069305600000018</c:v>
                </c:pt>
                <c:pt idx="6990">
                  <c:v>9.7083194399999986</c:v>
                </c:pt>
                <c:pt idx="6991">
                  <c:v>9.7097109600000007</c:v>
                </c:pt>
                <c:pt idx="6992">
                  <c:v>9.711099840000001</c:v>
                </c:pt>
                <c:pt idx="6993">
                  <c:v>9.7124916000000017</c:v>
                </c:pt>
                <c:pt idx="6994">
                  <c:v>9.7138665600000014</c:v>
                </c:pt>
                <c:pt idx="6995">
                  <c:v>9.7152693599999989</c:v>
                </c:pt>
                <c:pt idx="6996">
                  <c:v>9.7166443200000021</c:v>
                </c:pt>
                <c:pt idx="6997">
                  <c:v>9.7180332000000007</c:v>
                </c:pt>
                <c:pt idx="6998">
                  <c:v>9.7194220800000011</c:v>
                </c:pt>
                <c:pt idx="6999">
                  <c:v>9.7208109599999997</c:v>
                </c:pt>
                <c:pt idx="7000">
                  <c:v>9.72219984</c:v>
                </c:pt>
                <c:pt idx="7001">
                  <c:v>9.7235887199999986</c:v>
                </c:pt>
                <c:pt idx="7002">
                  <c:v>9.7249804799999993</c:v>
                </c:pt>
                <c:pt idx="7003">
                  <c:v>9.7263693599999996</c:v>
                </c:pt>
                <c:pt idx="7004">
                  <c:v>9.72775824</c:v>
                </c:pt>
                <c:pt idx="7005">
                  <c:v>9.7291471200000004</c:v>
                </c:pt>
                <c:pt idx="7006">
                  <c:v>9.7305360000000007</c:v>
                </c:pt>
                <c:pt idx="7007">
                  <c:v>9.7319277599999889</c:v>
                </c:pt>
                <c:pt idx="7008">
                  <c:v>9.7333166399999982</c:v>
                </c:pt>
                <c:pt idx="7009">
                  <c:v>9.7347081599999985</c:v>
                </c:pt>
                <c:pt idx="7010">
                  <c:v>9.7360944000000007</c:v>
                </c:pt>
                <c:pt idx="7011">
                  <c:v>9.737485920000001</c:v>
                </c:pt>
                <c:pt idx="7012">
                  <c:v>9.7388776799999999</c:v>
                </c:pt>
                <c:pt idx="7013">
                  <c:v>9.7402694399999969</c:v>
                </c:pt>
                <c:pt idx="7014">
                  <c:v>9.7416443999999984</c:v>
                </c:pt>
                <c:pt idx="7015">
                  <c:v>9.7430471999999977</c:v>
                </c:pt>
                <c:pt idx="7016">
                  <c:v>9.7444360800000016</c:v>
                </c:pt>
                <c:pt idx="7017">
                  <c:v>9.7458249600000002</c:v>
                </c:pt>
                <c:pt idx="7018">
                  <c:v>9.7472028000000019</c:v>
                </c:pt>
                <c:pt idx="7019">
                  <c:v>9.7485916799999988</c:v>
                </c:pt>
                <c:pt idx="7020">
                  <c:v>9.7499805600000009</c:v>
                </c:pt>
                <c:pt idx="7021">
                  <c:v>9.7513694399999995</c:v>
                </c:pt>
                <c:pt idx="7022">
                  <c:v>9.7527583200000034</c:v>
                </c:pt>
                <c:pt idx="7023">
                  <c:v>9.7541472000000002</c:v>
                </c:pt>
                <c:pt idx="7024">
                  <c:v>9.7555360800000344</c:v>
                </c:pt>
                <c:pt idx="7025">
                  <c:v>9.7569276000000009</c:v>
                </c:pt>
                <c:pt idx="7026">
                  <c:v>9.7583164799999995</c:v>
                </c:pt>
                <c:pt idx="7027">
                  <c:v>9.7597053600000034</c:v>
                </c:pt>
                <c:pt idx="7028">
                  <c:v>9.7610944800000006</c:v>
                </c:pt>
                <c:pt idx="7029">
                  <c:v>9.7624833600000027</c:v>
                </c:pt>
                <c:pt idx="7030">
                  <c:v>9.7638777599999997</c:v>
                </c:pt>
                <c:pt idx="7031">
                  <c:v>9.7652666400000037</c:v>
                </c:pt>
                <c:pt idx="7032">
                  <c:v>9.7666555200000023</c:v>
                </c:pt>
                <c:pt idx="7033">
                  <c:v>9.7680444000000008</c:v>
                </c:pt>
                <c:pt idx="7034">
                  <c:v>9.7694332800000048</c:v>
                </c:pt>
                <c:pt idx="7035">
                  <c:v>9.7708221599999998</c:v>
                </c:pt>
                <c:pt idx="7036">
                  <c:v>9.7722110399999984</c:v>
                </c:pt>
                <c:pt idx="7037">
                  <c:v>9.7735999200000006</c:v>
                </c:pt>
                <c:pt idx="7038">
                  <c:v>9.7749804000000005</c:v>
                </c:pt>
                <c:pt idx="7039">
                  <c:v>9.7763721599999993</c:v>
                </c:pt>
                <c:pt idx="7040">
                  <c:v>9.7777610399999997</c:v>
                </c:pt>
                <c:pt idx="7041">
                  <c:v>9.7791554400000003</c:v>
                </c:pt>
                <c:pt idx="7042">
                  <c:v>9.7805443200000024</c:v>
                </c:pt>
                <c:pt idx="7043">
                  <c:v>9.781933200000001</c:v>
                </c:pt>
                <c:pt idx="7044">
                  <c:v>9.7833220799999996</c:v>
                </c:pt>
                <c:pt idx="7045">
                  <c:v>9.7847109599999982</c:v>
                </c:pt>
                <c:pt idx="7046">
                  <c:v>9.7860943200000037</c:v>
                </c:pt>
                <c:pt idx="7047">
                  <c:v>9.7874832000000005</c:v>
                </c:pt>
                <c:pt idx="7048">
                  <c:v>9.7888720799999991</c:v>
                </c:pt>
                <c:pt idx="7049">
                  <c:v>9.7902609599999995</c:v>
                </c:pt>
                <c:pt idx="7050">
                  <c:v>9.7916498400000016</c:v>
                </c:pt>
                <c:pt idx="7051">
                  <c:v>9.7930387199999984</c:v>
                </c:pt>
                <c:pt idx="7052">
                  <c:v>9.7944275999999988</c:v>
                </c:pt>
                <c:pt idx="7053">
                  <c:v>9.7958193600000012</c:v>
                </c:pt>
                <c:pt idx="7054">
                  <c:v>9.7972082399999998</c:v>
                </c:pt>
                <c:pt idx="7055">
                  <c:v>9.7985971200000019</c:v>
                </c:pt>
                <c:pt idx="7056">
                  <c:v>9.7999860000000023</c:v>
                </c:pt>
                <c:pt idx="7057">
                  <c:v>9.8013748800000009</c:v>
                </c:pt>
                <c:pt idx="7058">
                  <c:v>9.8027637600000013</c:v>
                </c:pt>
                <c:pt idx="7059">
                  <c:v>9.8041555200000001</c:v>
                </c:pt>
                <c:pt idx="7060">
                  <c:v>9.8055444000000325</c:v>
                </c:pt>
                <c:pt idx="7061">
                  <c:v>9.8069222400000005</c:v>
                </c:pt>
                <c:pt idx="7062">
                  <c:v>9.8083111199999973</c:v>
                </c:pt>
                <c:pt idx="7063">
                  <c:v>9.8097000000000047</c:v>
                </c:pt>
                <c:pt idx="7064">
                  <c:v>9.8110888800000016</c:v>
                </c:pt>
                <c:pt idx="7065">
                  <c:v>9.8124916800000026</c:v>
                </c:pt>
                <c:pt idx="7066">
                  <c:v>9.8138805600000047</c:v>
                </c:pt>
                <c:pt idx="7067">
                  <c:v>9.8152581599999991</c:v>
                </c:pt>
                <c:pt idx="7068">
                  <c:v>9.8166470400000048</c:v>
                </c:pt>
                <c:pt idx="7069">
                  <c:v>9.8180359200000016</c:v>
                </c:pt>
                <c:pt idx="7070">
                  <c:v>9.8194276800000022</c:v>
                </c:pt>
                <c:pt idx="7071">
                  <c:v>9.8207805600000047</c:v>
                </c:pt>
                <c:pt idx="7072">
                  <c:v>9.8221555200000008</c:v>
                </c:pt>
                <c:pt idx="7073">
                  <c:v>9.8235499200000067</c:v>
                </c:pt>
                <c:pt idx="7074">
                  <c:v>9.8249832000000001</c:v>
                </c:pt>
                <c:pt idx="7075">
                  <c:v>9.8263775999999989</c:v>
                </c:pt>
                <c:pt idx="7076">
                  <c:v>9.8277664800000011</c:v>
                </c:pt>
                <c:pt idx="7077">
                  <c:v>9.8291553600000015</c:v>
                </c:pt>
                <c:pt idx="7078">
                  <c:v>9.8305444800000021</c:v>
                </c:pt>
                <c:pt idx="7079">
                  <c:v>9.8319333600000007</c:v>
                </c:pt>
                <c:pt idx="7080">
                  <c:v>9.8333222400000011</c:v>
                </c:pt>
                <c:pt idx="7081">
                  <c:v>9.8347111199999997</c:v>
                </c:pt>
                <c:pt idx="7082">
                  <c:v>9.8360887200000011</c:v>
                </c:pt>
                <c:pt idx="7083">
                  <c:v>9.8374776000000015</c:v>
                </c:pt>
                <c:pt idx="7084">
                  <c:v>9.8388693600000003</c:v>
                </c:pt>
                <c:pt idx="7085">
                  <c:v>9.8402553600000005</c:v>
                </c:pt>
                <c:pt idx="7086">
                  <c:v>9.8416500000000013</c:v>
                </c:pt>
                <c:pt idx="7087">
                  <c:v>9.8430388800000035</c:v>
                </c:pt>
                <c:pt idx="7088">
                  <c:v>9.844430400000002</c:v>
                </c:pt>
                <c:pt idx="7089">
                  <c:v>9.8458221600000009</c:v>
                </c:pt>
                <c:pt idx="7090">
                  <c:v>9.847202639999999</c:v>
                </c:pt>
                <c:pt idx="7091">
                  <c:v>9.8485915200000012</c:v>
                </c:pt>
                <c:pt idx="7092">
                  <c:v>9.8499804000000015</c:v>
                </c:pt>
                <c:pt idx="7093">
                  <c:v>9.8513750399999989</c:v>
                </c:pt>
                <c:pt idx="7094">
                  <c:v>9.8527639200000028</c:v>
                </c:pt>
                <c:pt idx="7095">
                  <c:v>9.8541554400000013</c:v>
                </c:pt>
                <c:pt idx="7096">
                  <c:v>9.8555359200000456</c:v>
                </c:pt>
                <c:pt idx="7097">
                  <c:v>9.8569250400000037</c:v>
                </c:pt>
                <c:pt idx="7098">
                  <c:v>9.8583165600000005</c:v>
                </c:pt>
                <c:pt idx="7099">
                  <c:v>9.8597054400000008</c:v>
                </c:pt>
                <c:pt idx="7100">
                  <c:v>9.8610943200000047</c:v>
                </c:pt>
                <c:pt idx="7101">
                  <c:v>9.8624832000000513</c:v>
                </c:pt>
                <c:pt idx="7102">
                  <c:v>9.8638749600000022</c:v>
                </c:pt>
                <c:pt idx="7103">
                  <c:v>9.8652638400000026</c:v>
                </c:pt>
                <c:pt idx="7104">
                  <c:v>9.8666527200000047</c:v>
                </c:pt>
                <c:pt idx="7105">
                  <c:v>9.8680416000000015</c:v>
                </c:pt>
                <c:pt idx="7106">
                  <c:v>9.8694333600000324</c:v>
                </c:pt>
                <c:pt idx="7107">
                  <c:v>9.8708193600000005</c:v>
                </c:pt>
                <c:pt idx="7108">
                  <c:v>9.8722082400000026</c:v>
                </c:pt>
                <c:pt idx="7109">
                  <c:v>9.8735971200000048</c:v>
                </c:pt>
                <c:pt idx="7110">
                  <c:v>9.8749860000000247</c:v>
                </c:pt>
                <c:pt idx="7111">
                  <c:v>9.876374880000002</c:v>
                </c:pt>
                <c:pt idx="7112">
                  <c:v>9.8777666400000026</c:v>
                </c:pt>
                <c:pt idx="7113">
                  <c:v>9.8791555200000047</c:v>
                </c:pt>
                <c:pt idx="7114">
                  <c:v>9.8805444000000247</c:v>
                </c:pt>
                <c:pt idx="7115">
                  <c:v>9.8819332800000002</c:v>
                </c:pt>
                <c:pt idx="7116">
                  <c:v>9.8833221599999987</c:v>
                </c:pt>
                <c:pt idx="7117">
                  <c:v>9.8847110400000009</c:v>
                </c:pt>
                <c:pt idx="7118">
                  <c:v>9.8860999200000048</c:v>
                </c:pt>
                <c:pt idx="7119">
                  <c:v>9.8874888000000247</c:v>
                </c:pt>
                <c:pt idx="7120">
                  <c:v>9.8888776800000002</c:v>
                </c:pt>
                <c:pt idx="7121">
                  <c:v>9.8902665600000024</c:v>
                </c:pt>
                <c:pt idx="7122">
                  <c:v>9.8916444000000023</c:v>
                </c:pt>
                <c:pt idx="7123">
                  <c:v>9.8930332800000027</c:v>
                </c:pt>
                <c:pt idx="7124">
                  <c:v>9.8944250400000016</c:v>
                </c:pt>
                <c:pt idx="7125">
                  <c:v>9.8958165600000267</c:v>
                </c:pt>
                <c:pt idx="7126">
                  <c:v>9.8972083200000025</c:v>
                </c:pt>
                <c:pt idx="7127">
                  <c:v>9.8985972000000046</c:v>
                </c:pt>
                <c:pt idx="7128">
                  <c:v>9.8999860800000068</c:v>
                </c:pt>
                <c:pt idx="7129">
                  <c:v>9.9013749599999983</c:v>
                </c:pt>
                <c:pt idx="7130">
                  <c:v>9.9027638400000004</c:v>
                </c:pt>
                <c:pt idx="7131">
                  <c:v>9.904152719999999</c:v>
                </c:pt>
                <c:pt idx="7132">
                  <c:v>9.9055416000000047</c:v>
                </c:pt>
                <c:pt idx="7133">
                  <c:v>9.9069304800000015</c:v>
                </c:pt>
                <c:pt idx="7134">
                  <c:v>9.9083193600000019</c:v>
                </c:pt>
                <c:pt idx="7135">
                  <c:v>9.9097082400000023</c:v>
                </c:pt>
                <c:pt idx="7136">
                  <c:v>9.9110971200000009</c:v>
                </c:pt>
                <c:pt idx="7137">
                  <c:v>9.9124888800000068</c:v>
                </c:pt>
                <c:pt idx="7138">
                  <c:v>9.9138777599999983</c:v>
                </c:pt>
                <c:pt idx="7139">
                  <c:v>9.9152666400000005</c:v>
                </c:pt>
                <c:pt idx="7140">
                  <c:v>9.9166555200000008</c:v>
                </c:pt>
                <c:pt idx="7141">
                  <c:v>9.9180444000000012</c:v>
                </c:pt>
                <c:pt idx="7142">
                  <c:v>9.9194222400000047</c:v>
                </c:pt>
                <c:pt idx="7143">
                  <c:v>9.9208111199999998</c:v>
                </c:pt>
                <c:pt idx="7144">
                  <c:v>9.9222000000000037</c:v>
                </c:pt>
                <c:pt idx="7145">
                  <c:v>9.9235888800000023</c:v>
                </c:pt>
                <c:pt idx="7146">
                  <c:v>9.9249777599999991</c:v>
                </c:pt>
                <c:pt idx="7147">
                  <c:v>9.9263666400000012</c:v>
                </c:pt>
                <c:pt idx="7148">
                  <c:v>9.9277581599999998</c:v>
                </c:pt>
                <c:pt idx="7149">
                  <c:v>9.9291499200000022</c:v>
                </c:pt>
                <c:pt idx="7150">
                  <c:v>9.9305388000000008</c:v>
                </c:pt>
                <c:pt idx="7151">
                  <c:v>9.9319192800000007</c:v>
                </c:pt>
                <c:pt idx="7152">
                  <c:v>9.9333110399999978</c:v>
                </c:pt>
                <c:pt idx="7153">
                  <c:v>9.9347028000000037</c:v>
                </c:pt>
                <c:pt idx="7154">
                  <c:v>9.9360943200000005</c:v>
                </c:pt>
                <c:pt idx="7155">
                  <c:v>9.9374832000000008</c:v>
                </c:pt>
                <c:pt idx="7156">
                  <c:v>9.9388749599999997</c:v>
                </c:pt>
                <c:pt idx="7157">
                  <c:v>9.9402664799999982</c:v>
                </c:pt>
                <c:pt idx="7158">
                  <c:v>9.9416553599999986</c:v>
                </c:pt>
                <c:pt idx="7159">
                  <c:v>9.9430360800000006</c:v>
                </c:pt>
                <c:pt idx="7160">
                  <c:v>9.944424960000001</c:v>
                </c:pt>
                <c:pt idx="7161">
                  <c:v>9.9458138400000013</c:v>
                </c:pt>
                <c:pt idx="7162">
                  <c:v>9.9472027199999999</c:v>
                </c:pt>
                <c:pt idx="7163">
                  <c:v>9.9485916000000003</c:v>
                </c:pt>
                <c:pt idx="7164">
                  <c:v>9.9499804799999989</c:v>
                </c:pt>
                <c:pt idx="7165">
                  <c:v>9.9513722400000013</c:v>
                </c:pt>
                <c:pt idx="7166">
                  <c:v>9.9527611200000035</c:v>
                </c:pt>
                <c:pt idx="7167">
                  <c:v>9.9541500000000021</c:v>
                </c:pt>
                <c:pt idx="7168">
                  <c:v>9.9555388800000326</c:v>
                </c:pt>
                <c:pt idx="7169">
                  <c:v>9.956927760000001</c:v>
                </c:pt>
                <c:pt idx="7170">
                  <c:v>9.9583192800000013</c:v>
                </c:pt>
                <c:pt idx="7171">
                  <c:v>9.9597081600000035</c:v>
                </c:pt>
                <c:pt idx="7172">
                  <c:v>9.9610999200000006</c:v>
                </c:pt>
                <c:pt idx="7173">
                  <c:v>9.9624888000000382</c:v>
                </c:pt>
                <c:pt idx="7174">
                  <c:v>9.9638776800000013</c:v>
                </c:pt>
                <c:pt idx="7175">
                  <c:v>9.9652555200000048</c:v>
                </c:pt>
                <c:pt idx="7176">
                  <c:v>9.9666444000000247</c:v>
                </c:pt>
                <c:pt idx="7177">
                  <c:v>9.968033280000002</c:v>
                </c:pt>
                <c:pt idx="7178">
                  <c:v>9.9694250400000026</c:v>
                </c:pt>
                <c:pt idx="7179">
                  <c:v>9.9708165600000047</c:v>
                </c:pt>
                <c:pt idx="7180">
                  <c:v>9.9722054400000015</c:v>
                </c:pt>
                <c:pt idx="7181">
                  <c:v>9.9735943200000268</c:v>
                </c:pt>
                <c:pt idx="7182">
                  <c:v>9.9749860800000025</c:v>
                </c:pt>
                <c:pt idx="7183">
                  <c:v>9.9763749600000011</c:v>
                </c:pt>
                <c:pt idx="7184">
                  <c:v>9.9777638400000015</c:v>
                </c:pt>
                <c:pt idx="7185">
                  <c:v>9.9791527200000001</c:v>
                </c:pt>
                <c:pt idx="7186">
                  <c:v>9.9805416000000005</c:v>
                </c:pt>
                <c:pt idx="7187">
                  <c:v>9.9819304799999991</c:v>
                </c:pt>
                <c:pt idx="7188">
                  <c:v>9.9833193600000012</c:v>
                </c:pt>
                <c:pt idx="7189">
                  <c:v>9.9847111200000001</c:v>
                </c:pt>
                <c:pt idx="7190">
                  <c:v>9.9861000000000022</c:v>
                </c:pt>
                <c:pt idx="7191">
                  <c:v>9.9874888800000026</c:v>
                </c:pt>
                <c:pt idx="7192">
                  <c:v>9.9888664799999987</c:v>
                </c:pt>
                <c:pt idx="7193">
                  <c:v>9.990255359999999</c:v>
                </c:pt>
                <c:pt idx="7194">
                  <c:v>9.9916444800000015</c:v>
                </c:pt>
                <c:pt idx="7195">
                  <c:v>9.9930333600000001</c:v>
                </c:pt>
                <c:pt idx="7196">
                  <c:v>9.9944222400000005</c:v>
                </c:pt>
                <c:pt idx="7197">
                  <c:v>9.9958111199999991</c:v>
                </c:pt>
                <c:pt idx="7198">
                  <c:v>9.9972000000000012</c:v>
                </c:pt>
                <c:pt idx="7199">
                  <c:v>9.9985888800000016</c:v>
                </c:pt>
                <c:pt idx="7200">
                  <c:v>9.9999777600000002</c:v>
                </c:pt>
                <c:pt idx="7201">
                  <c:v>10.001366640000001</c:v>
                </c:pt>
                <c:pt idx="7202">
                  <c:v>10.002755520000004</c:v>
                </c:pt>
                <c:pt idx="7203">
                  <c:v>10.004144400000001</c:v>
                </c:pt>
                <c:pt idx="7204">
                  <c:v>10.00553328000003</c:v>
                </c:pt>
                <c:pt idx="7205">
                  <c:v>10.006922159999998</c:v>
                </c:pt>
                <c:pt idx="7206">
                  <c:v>10.008311039999999</c:v>
                </c:pt>
                <c:pt idx="7207">
                  <c:v>10.009699920000006</c:v>
                </c:pt>
                <c:pt idx="7208">
                  <c:v>10.011088800000001</c:v>
                </c:pt>
                <c:pt idx="7209">
                  <c:v>10.012477680000002</c:v>
                </c:pt>
                <c:pt idx="7210">
                  <c:v>10.013869440000001</c:v>
                </c:pt>
                <c:pt idx="7211">
                  <c:v>10.015258320000001</c:v>
                </c:pt>
                <c:pt idx="7212">
                  <c:v>10.016649840000024</c:v>
                </c:pt>
                <c:pt idx="7213">
                  <c:v>10.01803872</c:v>
                </c:pt>
                <c:pt idx="7214">
                  <c:v>10.01942496</c:v>
                </c:pt>
                <c:pt idx="7215">
                  <c:v>10.020816480000001</c:v>
                </c:pt>
                <c:pt idx="7216">
                  <c:v>10.022205360000001</c:v>
                </c:pt>
                <c:pt idx="7217">
                  <c:v>10.023594480000002</c:v>
                </c:pt>
                <c:pt idx="7218">
                  <c:v>10.02498336</c:v>
                </c:pt>
                <c:pt idx="7219">
                  <c:v>10.026377759999999</c:v>
                </c:pt>
                <c:pt idx="7220">
                  <c:v>10.027766640000001</c:v>
                </c:pt>
                <c:pt idx="7221">
                  <c:v>10.029144480000001</c:v>
                </c:pt>
                <c:pt idx="7222">
                  <c:v>10.030536000000026</c:v>
                </c:pt>
                <c:pt idx="7223">
                  <c:v>10.031927759999997</c:v>
                </c:pt>
                <c:pt idx="7224">
                  <c:v>10.033316640000001</c:v>
                </c:pt>
                <c:pt idx="7225">
                  <c:v>10.034711039999999</c:v>
                </c:pt>
                <c:pt idx="7226">
                  <c:v>10.036091520000001</c:v>
                </c:pt>
                <c:pt idx="7227">
                  <c:v>10.037483280000002</c:v>
                </c:pt>
                <c:pt idx="7228">
                  <c:v>10.038872159999999</c:v>
                </c:pt>
                <c:pt idx="7229">
                  <c:v>10.040261039999999</c:v>
                </c:pt>
                <c:pt idx="7230">
                  <c:v>10.041649920000001</c:v>
                </c:pt>
                <c:pt idx="7231">
                  <c:v>10.0430388</c:v>
                </c:pt>
                <c:pt idx="7232">
                  <c:v>10.044427679999998</c:v>
                </c:pt>
                <c:pt idx="7233">
                  <c:v>10.04581656</c:v>
                </c:pt>
                <c:pt idx="7234">
                  <c:v>10.047205439999997</c:v>
                </c:pt>
                <c:pt idx="7235">
                  <c:v>10.048594320000001</c:v>
                </c:pt>
                <c:pt idx="7236">
                  <c:v>10.0499832</c:v>
                </c:pt>
                <c:pt idx="7237">
                  <c:v>10.05137208</c:v>
                </c:pt>
                <c:pt idx="7238">
                  <c:v>10.052760960000002</c:v>
                </c:pt>
                <c:pt idx="7239">
                  <c:v>10.054149840000004</c:v>
                </c:pt>
                <c:pt idx="7240">
                  <c:v>10.055538720000024</c:v>
                </c:pt>
                <c:pt idx="7241">
                  <c:v>10.0569276</c:v>
                </c:pt>
                <c:pt idx="7242">
                  <c:v>10.058316479999998</c:v>
                </c:pt>
                <c:pt idx="7243">
                  <c:v>10.059705360000002</c:v>
                </c:pt>
                <c:pt idx="7244">
                  <c:v>10.06109448</c:v>
                </c:pt>
                <c:pt idx="7245">
                  <c:v>10.062486000000053</c:v>
                </c:pt>
                <c:pt idx="7246">
                  <c:v>10.063874880000002</c:v>
                </c:pt>
                <c:pt idx="7247">
                  <c:v>10.065263760000001</c:v>
                </c:pt>
                <c:pt idx="7248">
                  <c:v>10.066652640000004</c:v>
                </c:pt>
                <c:pt idx="7249">
                  <c:v>10.0680444</c:v>
                </c:pt>
                <c:pt idx="7250">
                  <c:v>10.06943328000003</c:v>
                </c:pt>
                <c:pt idx="7251">
                  <c:v>10.070822160000001</c:v>
                </c:pt>
                <c:pt idx="7252">
                  <c:v>10.072211040000001</c:v>
                </c:pt>
                <c:pt idx="7253">
                  <c:v>10.073588880000004</c:v>
                </c:pt>
                <c:pt idx="7254">
                  <c:v>10.074980400000001</c:v>
                </c:pt>
                <c:pt idx="7255">
                  <c:v>10.07636928</c:v>
                </c:pt>
                <c:pt idx="7256">
                  <c:v>10.077761039999999</c:v>
                </c:pt>
                <c:pt idx="7257">
                  <c:v>10.079149920000004</c:v>
                </c:pt>
                <c:pt idx="7258">
                  <c:v>10.080541680000001</c:v>
                </c:pt>
                <c:pt idx="7259">
                  <c:v>10.081930560000002</c:v>
                </c:pt>
                <c:pt idx="7260">
                  <c:v>10.08331944</c:v>
                </c:pt>
                <c:pt idx="7261">
                  <c:v>10.084708320000003</c:v>
                </c:pt>
                <c:pt idx="7262">
                  <c:v>10.086097200000006</c:v>
                </c:pt>
                <c:pt idx="7263">
                  <c:v>10.087486080000026</c:v>
                </c:pt>
                <c:pt idx="7264">
                  <c:v>10.088874959999998</c:v>
                </c:pt>
                <c:pt idx="7265">
                  <c:v>10.09026648</c:v>
                </c:pt>
                <c:pt idx="7266">
                  <c:v>10.091655360000001</c:v>
                </c:pt>
                <c:pt idx="7267">
                  <c:v>10.093044480000001</c:v>
                </c:pt>
                <c:pt idx="7268">
                  <c:v>10.094433360000002</c:v>
                </c:pt>
                <c:pt idx="7269">
                  <c:v>10.09581096</c:v>
                </c:pt>
                <c:pt idx="7270">
                  <c:v>10.09719984</c:v>
                </c:pt>
                <c:pt idx="7271">
                  <c:v>10.098588719999999</c:v>
                </c:pt>
                <c:pt idx="7272">
                  <c:v>10.099977600000001</c:v>
                </c:pt>
                <c:pt idx="7273">
                  <c:v>10.101366479999999</c:v>
                </c:pt>
                <c:pt idx="7274">
                  <c:v>10.102755360000002</c:v>
                </c:pt>
                <c:pt idx="7275">
                  <c:v>10.104144479999999</c:v>
                </c:pt>
                <c:pt idx="7276">
                  <c:v>10.105533360000004</c:v>
                </c:pt>
                <c:pt idx="7277">
                  <c:v>10.106922240000001</c:v>
                </c:pt>
                <c:pt idx="7278">
                  <c:v>10.108313759999993</c:v>
                </c:pt>
                <c:pt idx="7279">
                  <c:v>10.10970264</c:v>
                </c:pt>
                <c:pt idx="7280">
                  <c:v>10.111091519999999</c:v>
                </c:pt>
                <c:pt idx="7281">
                  <c:v>10.112480400000004</c:v>
                </c:pt>
                <c:pt idx="7282">
                  <c:v>10.113869280000001</c:v>
                </c:pt>
                <c:pt idx="7283">
                  <c:v>10.11526104</c:v>
                </c:pt>
                <c:pt idx="7284">
                  <c:v>10.116649920000002</c:v>
                </c:pt>
                <c:pt idx="7285">
                  <c:v>10.118038799999999</c:v>
                </c:pt>
                <c:pt idx="7286">
                  <c:v>10.119430560000024</c:v>
                </c:pt>
                <c:pt idx="7287">
                  <c:v>10.12081656</c:v>
                </c:pt>
                <c:pt idx="7288">
                  <c:v>10.122205439999998</c:v>
                </c:pt>
                <c:pt idx="7289">
                  <c:v>10.123597200000004</c:v>
                </c:pt>
                <c:pt idx="7290">
                  <c:v>10.124983200000001</c:v>
                </c:pt>
                <c:pt idx="7291">
                  <c:v>10.12637496</c:v>
                </c:pt>
                <c:pt idx="7292">
                  <c:v>10.127766479999998</c:v>
                </c:pt>
                <c:pt idx="7293">
                  <c:v>10.12915272</c:v>
                </c:pt>
                <c:pt idx="7294">
                  <c:v>10.130541600000001</c:v>
                </c:pt>
                <c:pt idx="7295">
                  <c:v>10.131930479999999</c:v>
                </c:pt>
                <c:pt idx="7296">
                  <c:v>10.133319359999998</c:v>
                </c:pt>
                <c:pt idx="7297">
                  <c:v>10.134711119999997</c:v>
                </c:pt>
                <c:pt idx="7298">
                  <c:v>10.136100000000001</c:v>
                </c:pt>
                <c:pt idx="7299">
                  <c:v>10.137488880000001</c:v>
                </c:pt>
                <c:pt idx="7300">
                  <c:v>10.138877759999998</c:v>
                </c:pt>
                <c:pt idx="7301">
                  <c:v>10.14026664</c:v>
                </c:pt>
                <c:pt idx="7302">
                  <c:v>10.14165552</c:v>
                </c:pt>
                <c:pt idx="7303">
                  <c:v>10.143044400000001</c:v>
                </c:pt>
                <c:pt idx="7304">
                  <c:v>10.144433280000001</c:v>
                </c:pt>
                <c:pt idx="7305">
                  <c:v>10.145811119999999</c:v>
                </c:pt>
                <c:pt idx="7306">
                  <c:v>10.14720264</c:v>
                </c:pt>
                <c:pt idx="7307">
                  <c:v>10.1485944</c:v>
                </c:pt>
                <c:pt idx="7308">
                  <c:v>10.149983280000001</c:v>
                </c:pt>
                <c:pt idx="7309">
                  <c:v>10.151372159999999</c:v>
                </c:pt>
                <c:pt idx="7310">
                  <c:v>10.15276104</c:v>
                </c:pt>
                <c:pt idx="7311">
                  <c:v>10.15414992</c:v>
                </c:pt>
                <c:pt idx="7312">
                  <c:v>10.155538800000036</c:v>
                </c:pt>
                <c:pt idx="7313">
                  <c:v>10.156927680000001</c:v>
                </c:pt>
                <c:pt idx="7314">
                  <c:v>10.158316560000001</c:v>
                </c:pt>
                <c:pt idx="7315">
                  <c:v>10.159705440000002</c:v>
                </c:pt>
                <c:pt idx="7316">
                  <c:v>10.161094320000002</c:v>
                </c:pt>
                <c:pt idx="7317">
                  <c:v>10.162483200000036</c:v>
                </c:pt>
                <c:pt idx="7318">
                  <c:v>10.163872080000001</c:v>
                </c:pt>
                <c:pt idx="7319">
                  <c:v>10.16526384</c:v>
                </c:pt>
                <c:pt idx="7320">
                  <c:v>10.16665272</c:v>
                </c:pt>
                <c:pt idx="7321">
                  <c:v>10.168041599999999</c:v>
                </c:pt>
                <c:pt idx="7322">
                  <c:v>10.169430480000004</c:v>
                </c:pt>
                <c:pt idx="7323">
                  <c:v>10.170822240000001</c:v>
                </c:pt>
                <c:pt idx="7324">
                  <c:v>10.17221112</c:v>
                </c:pt>
                <c:pt idx="7325">
                  <c:v>10.173586080000026</c:v>
                </c:pt>
                <c:pt idx="7326">
                  <c:v>10.174988880000001</c:v>
                </c:pt>
                <c:pt idx="7327">
                  <c:v>10.176377759999999</c:v>
                </c:pt>
                <c:pt idx="7328">
                  <c:v>10.177755360000001</c:v>
                </c:pt>
                <c:pt idx="7329">
                  <c:v>10.17914448</c:v>
                </c:pt>
                <c:pt idx="7330">
                  <c:v>10.18053336</c:v>
                </c:pt>
                <c:pt idx="7331">
                  <c:v>10.181922239999999</c:v>
                </c:pt>
                <c:pt idx="7332">
                  <c:v>10.183311119999997</c:v>
                </c:pt>
                <c:pt idx="7333">
                  <c:v>10.184700000000001</c:v>
                </c:pt>
                <c:pt idx="7334">
                  <c:v>10.186088880000002</c:v>
                </c:pt>
                <c:pt idx="7335">
                  <c:v>10.18747776</c:v>
                </c:pt>
                <c:pt idx="7336">
                  <c:v>10.188869279999999</c:v>
                </c:pt>
                <c:pt idx="7337">
                  <c:v>10.190258159999999</c:v>
                </c:pt>
                <c:pt idx="7338">
                  <c:v>10.191652800000002</c:v>
                </c:pt>
                <c:pt idx="7339">
                  <c:v>10.193038800000002</c:v>
                </c:pt>
                <c:pt idx="7340">
                  <c:v>10.194430560000002</c:v>
                </c:pt>
                <c:pt idx="7341">
                  <c:v>10.195819440000001</c:v>
                </c:pt>
                <c:pt idx="7342">
                  <c:v>10.197208319999998</c:v>
                </c:pt>
                <c:pt idx="7343">
                  <c:v>10.1985972</c:v>
                </c:pt>
                <c:pt idx="7344">
                  <c:v>10.19998608</c:v>
                </c:pt>
                <c:pt idx="7345">
                  <c:v>10.201374959999999</c:v>
                </c:pt>
                <c:pt idx="7346">
                  <c:v>10.202766480000001</c:v>
                </c:pt>
                <c:pt idx="7347">
                  <c:v>10.204155359999998</c:v>
                </c:pt>
                <c:pt idx="7348">
                  <c:v>10.20553608000003</c:v>
                </c:pt>
                <c:pt idx="7349">
                  <c:v>10.206924959999998</c:v>
                </c:pt>
                <c:pt idx="7350">
                  <c:v>10.208316479999999</c:v>
                </c:pt>
                <c:pt idx="7351">
                  <c:v>10.209702720000001</c:v>
                </c:pt>
                <c:pt idx="7352">
                  <c:v>10.21109448</c:v>
                </c:pt>
                <c:pt idx="7353">
                  <c:v>10.212480480000002</c:v>
                </c:pt>
                <c:pt idx="7354">
                  <c:v>10.213872240000001</c:v>
                </c:pt>
                <c:pt idx="7355">
                  <c:v>10.215258240000001</c:v>
                </c:pt>
                <c:pt idx="7356">
                  <c:v>10.21665</c:v>
                </c:pt>
                <c:pt idx="7357">
                  <c:v>10.21804152</c:v>
                </c:pt>
                <c:pt idx="7358">
                  <c:v>10.219422240000002</c:v>
                </c:pt>
                <c:pt idx="7359">
                  <c:v>10.220811119999999</c:v>
                </c:pt>
                <c:pt idx="7360">
                  <c:v>10.222200000000001</c:v>
                </c:pt>
                <c:pt idx="7361">
                  <c:v>10.223588880000001</c:v>
                </c:pt>
                <c:pt idx="7362">
                  <c:v>10.2249804</c:v>
                </c:pt>
                <c:pt idx="7363">
                  <c:v>10.22636928</c:v>
                </c:pt>
                <c:pt idx="7364">
                  <c:v>10.227758159999999</c:v>
                </c:pt>
                <c:pt idx="7365">
                  <c:v>10.229147040000001</c:v>
                </c:pt>
                <c:pt idx="7366">
                  <c:v>10.230535920000001</c:v>
                </c:pt>
                <c:pt idx="7367">
                  <c:v>10.231925039999998</c:v>
                </c:pt>
                <c:pt idx="7368">
                  <c:v>10.233313919999999</c:v>
                </c:pt>
                <c:pt idx="7369">
                  <c:v>10.234705439999997</c:v>
                </c:pt>
                <c:pt idx="7370">
                  <c:v>10.236097200000001</c:v>
                </c:pt>
                <c:pt idx="7371">
                  <c:v>10.237486080000002</c:v>
                </c:pt>
                <c:pt idx="7372">
                  <c:v>10.238874959999999</c:v>
                </c:pt>
                <c:pt idx="7373">
                  <c:v>10.240263839999999</c:v>
                </c:pt>
                <c:pt idx="7374">
                  <c:v>10.241652719999999</c:v>
                </c:pt>
                <c:pt idx="7375">
                  <c:v>10.243041599999998</c:v>
                </c:pt>
                <c:pt idx="7376">
                  <c:v>10.244433359999999</c:v>
                </c:pt>
                <c:pt idx="7377">
                  <c:v>10.245822240000001</c:v>
                </c:pt>
                <c:pt idx="7378">
                  <c:v>10.247211119999998</c:v>
                </c:pt>
                <c:pt idx="7379">
                  <c:v>10.248588719999999</c:v>
                </c:pt>
                <c:pt idx="7380">
                  <c:v>10.249977599999999</c:v>
                </c:pt>
                <c:pt idx="7381">
                  <c:v>10.251366479999998</c:v>
                </c:pt>
                <c:pt idx="7382">
                  <c:v>10.25275536</c:v>
                </c:pt>
                <c:pt idx="7383">
                  <c:v>10.254150000000001</c:v>
                </c:pt>
                <c:pt idx="7384">
                  <c:v>10.255541520000024</c:v>
                </c:pt>
                <c:pt idx="7385">
                  <c:v>10.25693328</c:v>
                </c:pt>
                <c:pt idx="7386">
                  <c:v>10.258322159999999</c:v>
                </c:pt>
                <c:pt idx="7387">
                  <c:v>10.259711040000001</c:v>
                </c:pt>
                <c:pt idx="7388">
                  <c:v>10.261088880000001</c:v>
                </c:pt>
                <c:pt idx="7389">
                  <c:v>10.262477760000001</c:v>
                </c:pt>
                <c:pt idx="7390">
                  <c:v>10.26386928</c:v>
                </c:pt>
                <c:pt idx="7391">
                  <c:v>10.265258159999998</c:v>
                </c:pt>
                <c:pt idx="7392">
                  <c:v>10.266644400000002</c:v>
                </c:pt>
                <c:pt idx="7393">
                  <c:v>10.268035920000001</c:v>
                </c:pt>
                <c:pt idx="7394">
                  <c:v>10.26942216</c:v>
                </c:pt>
                <c:pt idx="7395">
                  <c:v>10.270811039999998</c:v>
                </c:pt>
                <c:pt idx="7396">
                  <c:v>10.27219992</c:v>
                </c:pt>
                <c:pt idx="7397">
                  <c:v>10.273591680000001</c:v>
                </c:pt>
                <c:pt idx="7398">
                  <c:v>10.274980560000001</c:v>
                </c:pt>
                <c:pt idx="7399">
                  <c:v>10.27636944</c:v>
                </c:pt>
                <c:pt idx="7400">
                  <c:v>10.277763839999999</c:v>
                </c:pt>
                <c:pt idx="7401">
                  <c:v>10.279152720000001</c:v>
                </c:pt>
                <c:pt idx="7402">
                  <c:v>10.280541600000001</c:v>
                </c:pt>
                <c:pt idx="7403">
                  <c:v>10.28193048</c:v>
                </c:pt>
                <c:pt idx="7404">
                  <c:v>10.28332224</c:v>
                </c:pt>
                <c:pt idx="7405">
                  <c:v>10.28469984</c:v>
                </c:pt>
                <c:pt idx="7406">
                  <c:v>10.286088719999999</c:v>
                </c:pt>
                <c:pt idx="7407">
                  <c:v>10.287477600000001</c:v>
                </c:pt>
                <c:pt idx="7408">
                  <c:v>10.288866479999999</c:v>
                </c:pt>
                <c:pt idx="7409">
                  <c:v>10.29025824</c:v>
                </c:pt>
                <c:pt idx="7410">
                  <c:v>10.29164712</c:v>
                </c:pt>
                <c:pt idx="7411">
                  <c:v>10.293038880000003</c:v>
                </c:pt>
                <c:pt idx="7412">
                  <c:v>10.294422240000001</c:v>
                </c:pt>
                <c:pt idx="7413">
                  <c:v>10.29581112</c:v>
                </c:pt>
                <c:pt idx="7414">
                  <c:v>10.297205519999999</c:v>
                </c:pt>
                <c:pt idx="7415">
                  <c:v>10.298597040000001</c:v>
                </c:pt>
                <c:pt idx="7416">
                  <c:v>10.299985920000001</c:v>
                </c:pt>
                <c:pt idx="7417">
                  <c:v>10.30137504</c:v>
                </c:pt>
                <c:pt idx="7418">
                  <c:v>10.302761040000002</c:v>
                </c:pt>
                <c:pt idx="7419">
                  <c:v>10.304152800000002</c:v>
                </c:pt>
                <c:pt idx="7420">
                  <c:v>10.305544320000049</c:v>
                </c:pt>
                <c:pt idx="7421">
                  <c:v>10.306933200000024</c:v>
                </c:pt>
                <c:pt idx="7422">
                  <c:v>10.308319439999998</c:v>
                </c:pt>
                <c:pt idx="7423">
                  <c:v>10.30970832</c:v>
                </c:pt>
                <c:pt idx="7424">
                  <c:v>10.311097200000004</c:v>
                </c:pt>
                <c:pt idx="7425">
                  <c:v>10.312486080000049</c:v>
                </c:pt>
                <c:pt idx="7426">
                  <c:v>10.313874960000001</c:v>
                </c:pt>
                <c:pt idx="7427">
                  <c:v>10.315263840000002</c:v>
                </c:pt>
                <c:pt idx="7428">
                  <c:v>10.316652720000002</c:v>
                </c:pt>
                <c:pt idx="7429">
                  <c:v>10.318041600000001</c:v>
                </c:pt>
                <c:pt idx="7430">
                  <c:v>10.319433360000026</c:v>
                </c:pt>
                <c:pt idx="7431">
                  <c:v>10.32082224</c:v>
                </c:pt>
                <c:pt idx="7432">
                  <c:v>10.322199840000026</c:v>
                </c:pt>
                <c:pt idx="7433">
                  <c:v>10.323588720000002</c:v>
                </c:pt>
                <c:pt idx="7434">
                  <c:v>10.324983360000001</c:v>
                </c:pt>
                <c:pt idx="7435">
                  <c:v>10.32637224</c:v>
                </c:pt>
                <c:pt idx="7436">
                  <c:v>10.327761119999998</c:v>
                </c:pt>
                <c:pt idx="7437">
                  <c:v>10.32915</c:v>
                </c:pt>
                <c:pt idx="7438">
                  <c:v>10.330538880000002</c:v>
                </c:pt>
                <c:pt idx="7439">
                  <c:v>10.331930400000001</c:v>
                </c:pt>
                <c:pt idx="7440">
                  <c:v>10.333322159999998</c:v>
                </c:pt>
                <c:pt idx="7441">
                  <c:v>10.334711039999998</c:v>
                </c:pt>
                <c:pt idx="7442">
                  <c:v>10.33608888</c:v>
                </c:pt>
                <c:pt idx="7443">
                  <c:v>10.337477760000001</c:v>
                </c:pt>
                <c:pt idx="7444">
                  <c:v>10.338866640000001</c:v>
                </c:pt>
                <c:pt idx="7445">
                  <c:v>10.340258159999999</c:v>
                </c:pt>
                <c:pt idx="7446">
                  <c:v>10.34164704</c:v>
                </c:pt>
                <c:pt idx="7447">
                  <c:v>10.3430388</c:v>
                </c:pt>
                <c:pt idx="7448">
                  <c:v>10.344427680000001</c:v>
                </c:pt>
                <c:pt idx="7449">
                  <c:v>10.345816560000006</c:v>
                </c:pt>
                <c:pt idx="7450">
                  <c:v>10.34720544</c:v>
                </c:pt>
                <c:pt idx="7451">
                  <c:v>10.348594320000002</c:v>
                </c:pt>
                <c:pt idx="7452">
                  <c:v>10.3499832</c:v>
                </c:pt>
                <c:pt idx="7453">
                  <c:v>10.351372080000001</c:v>
                </c:pt>
                <c:pt idx="7454">
                  <c:v>10.352760960000024</c:v>
                </c:pt>
                <c:pt idx="7455">
                  <c:v>10.354149840000026</c:v>
                </c:pt>
                <c:pt idx="7456">
                  <c:v>10.35553872000003</c:v>
                </c:pt>
                <c:pt idx="7457">
                  <c:v>10.356930480000004</c:v>
                </c:pt>
                <c:pt idx="7458">
                  <c:v>10.358319360000001</c:v>
                </c:pt>
                <c:pt idx="7459">
                  <c:v>10.359711120000002</c:v>
                </c:pt>
                <c:pt idx="7460">
                  <c:v>10.361100000000002</c:v>
                </c:pt>
                <c:pt idx="7461">
                  <c:v>10.36247760000003</c:v>
                </c:pt>
                <c:pt idx="7462">
                  <c:v>10.36386648</c:v>
                </c:pt>
                <c:pt idx="7463">
                  <c:v>10.365255360000004</c:v>
                </c:pt>
                <c:pt idx="7464">
                  <c:v>10.366647120000026</c:v>
                </c:pt>
                <c:pt idx="7465">
                  <c:v>10.368038880000002</c:v>
                </c:pt>
                <c:pt idx="7466">
                  <c:v>10.369430400000038</c:v>
                </c:pt>
                <c:pt idx="7467">
                  <c:v>10.370819280000006</c:v>
                </c:pt>
                <c:pt idx="7468">
                  <c:v>10.372197120000004</c:v>
                </c:pt>
                <c:pt idx="7469">
                  <c:v>10.373588880000026</c:v>
                </c:pt>
                <c:pt idx="7470">
                  <c:v>10.37497776</c:v>
                </c:pt>
                <c:pt idx="7471">
                  <c:v>10.376377680000001</c:v>
                </c:pt>
                <c:pt idx="7472">
                  <c:v>10.377752640000002</c:v>
                </c:pt>
                <c:pt idx="7473">
                  <c:v>10.37915544</c:v>
                </c:pt>
                <c:pt idx="7474">
                  <c:v>10.38054432000003</c:v>
                </c:pt>
                <c:pt idx="7475">
                  <c:v>10.381922159999998</c:v>
                </c:pt>
                <c:pt idx="7476">
                  <c:v>10.383311040000001</c:v>
                </c:pt>
                <c:pt idx="7477">
                  <c:v>10.384699920000006</c:v>
                </c:pt>
                <c:pt idx="7478">
                  <c:v>10.386091680000002</c:v>
                </c:pt>
                <c:pt idx="7479">
                  <c:v>10.38748320000003</c:v>
                </c:pt>
                <c:pt idx="7480">
                  <c:v>10.388872080000001</c:v>
                </c:pt>
                <c:pt idx="7481">
                  <c:v>10.390263840000001</c:v>
                </c:pt>
                <c:pt idx="7482">
                  <c:v>10.39165536</c:v>
                </c:pt>
                <c:pt idx="7483">
                  <c:v>10.393044480000002</c:v>
                </c:pt>
                <c:pt idx="7484">
                  <c:v>10.394433360000004</c:v>
                </c:pt>
                <c:pt idx="7485">
                  <c:v>10.395822240000006</c:v>
                </c:pt>
                <c:pt idx="7486">
                  <c:v>10.397202720000001</c:v>
                </c:pt>
                <c:pt idx="7487">
                  <c:v>10.398591600000001</c:v>
                </c:pt>
                <c:pt idx="7488">
                  <c:v>10.399980480000002</c:v>
                </c:pt>
                <c:pt idx="7489">
                  <c:v>10.40136936</c:v>
                </c:pt>
                <c:pt idx="7490">
                  <c:v>10.402755360000002</c:v>
                </c:pt>
                <c:pt idx="7491">
                  <c:v>10.404152640000001</c:v>
                </c:pt>
                <c:pt idx="7492">
                  <c:v>10.405544400000032</c:v>
                </c:pt>
                <c:pt idx="7493">
                  <c:v>10.406919360000002</c:v>
                </c:pt>
                <c:pt idx="7494">
                  <c:v>10.40830824</c:v>
                </c:pt>
                <c:pt idx="7495">
                  <c:v>10.409711040000001</c:v>
                </c:pt>
                <c:pt idx="7496">
                  <c:v>10.41109992</c:v>
                </c:pt>
                <c:pt idx="7497">
                  <c:v>10.41248880000003</c:v>
                </c:pt>
                <c:pt idx="7498">
                  <c:v>10.413877680000001</c:v>
                </c:pt>
                <c:pt idx="7499">
                  <c:v>10.415263920000001</c:v>
                </c:pt>
                <c:pt idx="7500">
                  <c:v>10.416655440000001</c:v>
                </c:pt>
                <c:pt idx="7501">
                  <c:v>10.418044320000002</c:v>
                </c:pt>
                <c:pt idx="7502">
                  <c:v>10.419430560000034</c:v>
                </c:pt>
                <c:pt idx="7503">
                  <c:v>10.420819440000001</c:v>
                </c:pt>
                <c:pt idx="7504">
                  <c:v>10.422208320000001</c:v>
                </c:pt>
                <c:pt idx="7505">
                  <c:v>10.423599840000024</c:v>
                </c:pt>
                <c:pt idx="7506">
                  <c:v>10.424988719999998</c:v>
                </c:pt>
                <c:pt idx="7507">
                  <c:v>10.426377599999999</c:v>
                </c:pt>
                <c:pt idx="7508">
                  <c:v>10.427766480000001</c:v>
                </c:pt>
                <c:pt idx="7509">
                  <c:v>10.429155360000001</c:v>
                </c:pt>
                <c:pt idx="7510">
                  <c:v>10.43054448</c:v>
                </c:pt>
                <c:pt idx="7511">
                  <c:v>10.431933359999999</c:v>
                </c:pt>
                <c:pt idx="7512">
                  <c:v>10.433322240000001</c:v>
                </c:pt>
                <c:pt idx="7513">
                  <c:v>10.434711119999999</c:v>
                </c:pt>
                <c:pt idx="7514">
                  <c:v>10.436088720000001</c:v>
                </c:pt>
                <c:pt idx="7515">
                  <c:v>10.437477600000001</c:v>
                </c:pt>
                <c:pt idx="7516">
                  <c:v>10.438866479999998</c:v>
                </c:pt>
                <c:pt idx="7517">
                  <c:v>10.440255359999998</c:v>
                </c:pt>
                <c:pt idx="7518">
                  <c:v>10.441647120000001</c:v>
                </c:pt>
                <c:pt idx="7519">
                  <c:v>10.443036000000006</c:v>
                </c:pt>
                <c:pt idx="7520">
                  <c:v>10.4444304</c:v>
                </c:pt>
                <c:pt idx="7521">
                  <c:v>10.44581928</c:v>
                </c:pt>
                <c:pt idx="7522">
                  <c:v>10.447208159999999</c:v>
                </c:pt>
                <c:pt idx="7523">
                  <c:v>10.448597040000001</c:v>
                </c:pt>
                <c:pt idx="7524">
                  <c:v>10.449985920000001</c:v>
                </c:pt>
                <c:pt idx="7525">
                  <c:v>10.45136376</c:v>
                </c:pt>
                <c:pt idx="7526">
                  <c:v>10.452766560000038</c:v>
                </c:pt>
                <c:pt idx="7527">
                  <c:v>10.454144400000002</c:v>
                </c:pt>
                <c:pt idx="7528">
                  <c:v>10.455533280000045</c:v>
                </c:pt>
                <c:pt idx="7529">
                  <c:v>10.45692216</c:v>
                </c:pt>
                <c:pt idx="7530">
                  <c:v>10.458311039999998</c:v>
                </c:pt>
                <c:pt idx="7531">
                  <c:v>10.45969992000003</c:v>
                </c:pt>
                <c:pt idx="7532">
                  <c:v>10.461088800000002</c:v>
                </c:pt>
                <c:pt idx="7533">
                  <c:v>10.462477680000006</c:v>
                </c:pt>
                <c:pt idx="7534">
                  <c:v>10.463866560000024</c:v>
                </c:pt>
                <c:pt idx="7535">
                  <c:v>10.465258320000002</c:v>
                </c:pt>
                <c:pt idx="7536">
                  <c:v>10.466647200000036</c:v>
                </c:pt>
                <c:pt idx="7537">
                  <c:v>10.468036080000006</c:v>
                </c:pt>
                <c:pt idx="7538">
                  <c:v>10.469424960000024</c:v>
                </c:pt>
                <c:pt idx="7539">
                  <c:v>10.47081384</c:v>
                </c:pt>
                <c:pt idx="7540">
                  <c:v>10.47220272</c:v>
                </c:pt>
                <c:pt idx="7541">
                  <c:v>10.473591600000002</c:v>
                </c:pt>
                <c:pt idx="7542">
                  <c:v>10.474980480000001</c:v>
                </c:pt>
                <c:pt idx="7543">
                  <c:v>10.476369360000001</c:v>
                </c:pt>
                <c:pt idx="7544">
                  <c:v>10.477758240000002</c:v>
                </c:pt>
                <c:pt idx="7545">
                  <c:v>10.479147120000002</c:v>
                </c:pt>
                <c:pt idx="7546">
                  <c:v>10.480538880000006</c:v>
                </c:pt>
                <c:pt idx="7547">
                  <c:v>10.481927759999998</c:v>
                </c:pt>
                <c:pt idx="7548">
                  <c:v>10.48331664</c:v>
                </c:pt>
                <c:pt idx="7549">
                  <c:v>10.48470816</c:v>
                </c:pt>
                <c:pt idx="7550">
                  <c:v>10.486097040000002</c:v>
                </c:pt>
                <c:pt idx="7551">
                  <c:v>10.487483280000006</c:v>
                </c:pt>
                <c:pt idx="7552">
                  <c:v>10.48887216</c:v>
                </c:pt>
                <c:pt idx="7553">
                  <c:v>10.49026104</c:v>
                </c:pt>
                <c:pt idx="7554">
                  <c:v>10.491649920000002</c:v>
                </c:pt>
                <c:pt idx="7555">
                  <c:v>10.493035920000002</c:v>
                </c:pt>
                <c:pt idx="7556">
                  <c:v>10.494425040000001</c:v>
                </c:pt>
                <c:pt idx="7557">
                  <c:v>10.495816560000026</c:v>
                </c:pt>
                <c:pt idx="7558">
                  <c:v>10.497205439999998</c:v>
                </c:pt>
                <c:pt idx="7559">
                  <c:v>10.49859432</c:v>
                </c:pt>
                <c:pt idx="7560">
                  <c:v>10.499983200000004</c:v>
                </c:pt>
                <c:pt idx="7561">
                  <c:v>10.50137496</c:v>
                </c:pt>
                <c:pt idx="7562">
                  <c:v>10.50276648</c:v>
                </c:pt>
                <c:pt idx="7563">
                  <c:v>10.504155359999999</c:v>
                </c:pt>
                <c:pt idx="7564">
                  <c:v>10.505544480000006</c:v>
                </c:pt>
                <c:pt idx="7565">
                  <c:v>10.50693336</c:v>
                </c:pt>
                <c:pt idx="7566">
                  <c:v>10.50831384</c:v>
                </c:pt>
                <c:pt idx="7567">
                  <c:v>10.50970536</c:v>
                </c:pt>
                <c:pt idx="7568">
                  <c:v>10.511094480000001</c:v>
                </c:pt>
                <c:pt idx="7569">
                  <c:v>10.512483360000004</c:v>
                </c:pt>
                <c:pt idx="7570">
                  <c:v>10.51387224</c:v>
                </c:pt>
                <c:pt idx="7571">
                  <c:v>10.515261119999998</c:v>
                </c:pt>
                <c:pt idx="7572">
                  <c:v>10.51665</c:v>
                </c:pt>
                <c:pt idx="7573">
                  <c:v>10.518038880000001</c:v>
                </c:pt>
                <c:pt idx="7574">
                  <c:v>10.519427760000001</c:v>
                </c:pt>
                <c:pt idx="7575">
                  <c:v>10.520816640000001</c:v>
                </c:pt>
                <c:pt idx="7576">
                  <c:v>10.522208159999998</c:v>
                </c:pt>
                <c:pt idx="7577">
                  <c:v>10.52359704</c:v>
                </c:pt>
                <c:pt idx="7578">
                  <c:v>10.524985920000001</c:v>
                </c:pt>
                <c:pt idx="7579">
                  <c:v>10.526363759999999</c:v>
                </c:pt>
                <c:pt idx="7580">
                  <c:v>10.527752640000001</c:v>
                </c:pt>
                <c:pt idx="7581">
                  <c:v>10.529141520000001</c:v>
                </c:pt>
                <c:pt idx="7582">
                  <c:v>10.530533280000002</c:v>
                </c:pt>
                <c:pt idx="7583">
                  <c:v>10.531927679999999</c:v>
                </c:pt>
                <c:pt idx="7584">
                  <c:v>10.53331944</c:v>
                </c:pt>
                <c:pt idx="7585">
                  <c:v>10.53470832</c:v>
                </c:pt>
                <c:pt idx="7586">
                  <c:v>10.53608592</c:v>
                </c:pt>
                <c:pt idx="7587">
                  <c:v>10.53747504</c:v>
                </c:pt>
                <c:pt idx="7588">
                  <c:v>10.538877599999999</c:v>
                </c:pt>
                <c:pt idx="7589">
                  <c:v>10.54026648</c:v>
                </c:pt>
                <c:pt idx="7590">
                  <c:v>10.541644320000001</c:v>
                </c:pt>
                <c:pt idx="7591">
                  <c:v>10.543036080000002</c:v>
                </c:pt>
                <c:pt idx="7592">
                  <c:v>10.544427600000001</c:v>
                </c:pt>
                <c:pt idx="7593">
                  <c:v>10.545822240000001</c:v>
                </c:pt>
                <c:pt idx="7594">
                  <c:v>10.547199840000001</c:v>
                </c:pt>
                <c:pt idx="7595">
                  <c:v>10.548588719999998</c:v>
                </c:pt>
                <c:pt idx="7596">
                  <c:v>10.549977599999998</c:v>
                </c:pt>
                <c:pt idx="7597">
                  <c:v>10.551366479999999</c:v>
                </c:pt>
                <c:pt idx="7598">
                  <c:v>10.552755360000004</c:v>
                </c:pt>
                <c:pt idx="7599">
                  <c:v>10.55414448</c:v>
                </c:pt>
                <c:pt idx="7600">
                  <c:v>10.55553336000003</c:v>
                </c:pt>
                <c:pt idx="7601">
                  <c:v>10.556924880000002</c:v>
                </c:pt>
                <c:pt idx="7602">
                  <c:v>10.558313759999999</c:v>
                </c:pt>
                <c:pt idx="7603">
                  <c:v>10.559702640000006</c:v>
                </c:pt>
                <c:pt idx="7604">
                  <c:v>10.5610944</c:v>
                </c:pt>
                <c:pt idx="7605">
                  <c:v>10.562483280000034</c:v>
                </c:pt>
                <c:pt idx="7606">
                  <c:v>10.563872160000001</c:v>
                </c:pt>
                <c:pt idx="7607">
                  <c:v>10.565261040000001</c:v>
                </c:pt>
                <c:pt idx="7608">
                  <c:v>10.566649920000026</c:v>
                </c:pt>
                <c:pt idx="7609">
                  <c:v>10.568035920000002</c:v>
                </c:pt>
                <c:pt idx="7610">
                  <c:v>10.569430560000038</c:v>
                </c:pt>
                <c:pt idx="7611">
                  <c:v>10.570819440000001</c:v>
                </c:pt>
                <c:pt idx="7612">
                  <c:v>10.572197040000002</c:v>
                </c:pt>
                <c:pt idx="7613">
                  <c:v>10.573585920000006</c:v>
                </c:pt>
                <c:pt idx="7614">
                  <c:v>10.574975039999998</c:v>
                </c:pt>
                <c:pt idx="7615">
                  <c:v>10.576366560000002</c:v>
                </c:pt>
                <c:pt idx="7616">
                  <c:v>10.577755440000001</c:v>
                </c:pt>
                <c:pt idx="7617">
                  <c:v>10.579147200000024</c:v>
                </c:pt>
                <c:pt idx="7618">
                  <c:v>10.58053608000003</c:v>
                </c:pt>
                <c:pt idx="7619">
                  <c:v>10.581924959999998</c:v>
                </c:pt>
                <c:pt idx="7620">
                  <c:v>10.583313840000001</c:v>
                </c:pt>
                <c:pt idx="7621">
                  <c:v>10.584708240000001</c:v>
                </c:pt>
                <c:pt idx="7622">
                  <c:v>10.5861</c:v>
                </c:pt>
                <c:pt idx="7623">
                  <c:v>10.587480480000002</c:v>
                </c:pt>
                <c:pt idx="7624">
                  <c:v>10.58886936</c:v>
                </c:pt>
                <c:pt idx="7625">
                  <c:v>10.590258240000001</c:v>
                </c:pt>
                <c:pt idx="7626">
                  <c:v>10.591647120000003</c:v>
                </c:pt>
                <c:pt idx="7627">
                  <c:v>10.593036000000026</c:v>
                </c:pt>
                <c:pt idx="7628">
                  <c:v>10.594427759999999</c:v>
                </c:pt>
                <c:pt idx="7629">
                  <c:v>10.595816640000002</c:v>
                </c:pt>
                <c:pt idx="7630">
                  <c:v>10.597211039999999</c:v>
                </c:pt>
                <c:pt idx="7631">
                  <c:v>10.59859704</c:v>
                </c:pt>
                <c:pt idx="7632">
                  <c:v>10.59997488</c:v>
                </c:pt>
                <c:pt idx="7633">
                  <c:v>10.601363759999995</c:v>
                </c:pt>
                <c:pt idx="7634">
                  <c:v>10.60275264</c:v>
                </c:pt>
                <c:pt idx="7635">
                  <c:v>10.604141520000001</c:v>
                </c:pt>
                <c:pt idx="7636">
                  <c:v>10.605530400000006</c:v>
                </c:pt>
                <c:pt idx="7637">
                  <c:v>10.606919280000001</c:v>
                </c:pt>
                <c:pt idx="7638">
                  <c:v>10.608308159999998</c:v>
                </c:pt>
                <c:pt idx="7639">
                  <c:v>10.609697040000002</c:v>
                </c:pt>
                <c:pt idx="7640">
                  <c:v>10.611085920000001</c:v>
                </c:pt>
                <c:pt idx="7641">
                  <c:v>10.612475040000001</c:v>
                </c:pt>
                <c:pt idx="7642">
                  <c:v>10.61386656</c:v>
                </c:pt>
                <c:pt idx="7643">
                  <c:v>10.615255439999999</c:v>
                </c:pt>
                <c:pt idx="7644">
                  <c:v>10.616647200000006</c:v>
                </c:pt>
                <c:pt idx="7645">
                  <c:v>10.618038719999999</c:v>
                </c:pt>
                <c:pt idx="7646">
                  <c:v>10.61943048</c:v>
                </c:pt>
                <c:pt idx="7647">
                  <c:v>10.620819359999999</c:v>
                </c:pt>
                <c:pt idx="7648">
                  <c:v>10.622208240000001</c:v>
                </c:pt>
                <c:pt idx="7649">
                  <c:v>10.623597120000001</c:v>
                </c:pt>
                <c:pt idx="7650">
                  <c:v>10.624986</c:v>
                </c:pt>
                <c:pt idx="7651">
                  <c:v>10.62637488</c:v>
                </c:pt>
                <c:pt idx="7652">
                  <c:v>10.627763759999999</c:v>
                </c:pt>
                <c:pt idx="7653">
                  <c:v>10.629152640000001</c:v>
                </c:pt>
                <c:pt idx="7654">
                  <c:v>10.63054152</c:v>
                </c:pt>
                <c:pt idx="7655">
                  <c:v>10.631922239999998</c:v>
                </c:pt>
                <c:pt idx="7656">
                  <c:v>10.633311119999997</c:v>
                </c:pt>
                <c:pt idx="7657">
                  <c:v>10.634699999999999</c:v>
                </c:pt>
                <c:pt idx="7658">
                  <c:v>10.636088880000001</c:v>
                </c:pt>
                <c:pt idx="7659">
                  <c:v>10.637477759999999</c:v>
                </c:pt>
                <c:pt idx="7660">
                  <c:v>10.63886664</c:v>
                </c:pt>
                <c:pt idx="7661">
                  <c:v>10.64025552</c:v>
                </c:pt>
                <c:pt idx="7662">
                  <c:v>10.641647040000001</c:v>
                </c:pt>
                <c:pt idx="7663">
                  <c:v>10.643035920000001</c:v>
                </c:pt>
                <c:pt idx="7664">
                  <c:v>10.644425039999998</c:v>
                </c:pt>
                <c:pt idx="7665">
                  <c:v>10.645813919999998</c:v>
                </c:pt>
                <c:pt idx="7666">
                  <c:v>10.647202800000001</c:v>
                </c:pt>
                <c:pt idx="7667">
                  <c:v>10.648591679999999</c:v>
                </c:pt>
                <c:pt idx="7668">
                  <c:v>10.649980560000001</c:v>
                </c:pt>
                <c:pt idx="7669">
                  <c:v>10.65136944</c:v>
                </c:pt>
                <c:pt idx="7670">
                  <c:v>10.652758320000002</c:v>
                </c:pt>
                <c:pt idx="7671">
                  <c:v>10.654149840000002</c:v>
                </c:pt>
                <c:pt idx="7672">
                  <c:v>10.655541600000006</c:v>
                </c:pt>
                <c:pt idx="7673">
                  <c:v>10.656919440000001</c:v>
                </c:pt>
                <c:pt idx="7674">
                  <c:v>10.658313839999998</c:v>
                </c:pt>
                <c:pt idx="7675">
                  <c:v>10.65970272</c:v>
                </c:pt>
                <c:pt idx="7676">
                  <c:v>10.661091600000001</c:v>
                </c:pt>
                <c:pt idx="7677">
                  <c:v>10.662483360000024</c:v>
                </c:pt>
                <c:pt idx="7678">
                  <c:v>10.663877759999998</c:v>
                </c:pt>
                <c:pt idx="7679">
                  <c:v>10.665255360000002</c:v>
                </c:pt>
                <c:pt idx="7680">
                  <c:v>10.66664448</c:v>
                </c:pt>
                <c:pt idx="7681">
                  <c:v>10.668033360000001</c:v>
                </c:pt>
                <c:pt idx="7682">
                  <c:v>10.669422240000006</c:v>
                </c:pt>
                <c:pt idx="7683">
                  <c:v>10.67081112</c:v>
                </c:pt>
                <c:pt idx="7684">
                  <c:v>10.672200000000002</c:v>
                </c:pt>
                <c:pt idx="7685">
                  <c:v>10.673588880000002</c:v>
                </c:pt>
                <c:pt idx="7686">
                  <c:v>10.674977759999999</c:v>
                </c:pt>
                <c:pt idx="7687">
                  <c:v>10.676366640000001</c:v>
                </c:pt>
                <c:pt idx="7688">
                  <c:v>10.67775816</c:v>
                </c:pt>
                <c:pt idx="7689">
                  <c:v>10.679147040000002</c:v>
                </c:pt>
                <c:pt idx="7690">
                  <c:v>10.680535920000002</c:v>
                </c:pt>
                <c:pt idx="7691">
                  <c:v>10.681927679999999</c:v>
                </c:pt>
                <c:pt idx="7692">
                  <c:v>10.68331656</c:v>
                </c:pt>
                <c:pt idx="7693">
                  <c:v>10.684705439999998</c:v>
                </c:pt>
                <c:pt idx="7694">
                  <c:v>10.68609432</c:v>
                </c:pt>
                <c:pt idx="7695">
                  <c:v>10.687483200000004</c:v>
                </c:pt>
                <c:pt idx="7696">
                  <c:v>10.688872079999999</c:v>
                </c:pt>
                <c:pt idx="7697">
                  <c:v>10.69026096</c:v>
                </c:pt>
                <c:pt idx="7698">
                  <c:v>10.691649840000002</c:v>
                </c:pt>
                <c:pt idx="7699">
                  <c:v>10.693038720000001</c:v>
                </c:pt>
                <c:pt idx="7700">
                  <c:v>10.694427600000001</c:v>
                </c:pt>
                <c:pt idx="7701">
                  <c:v>10.69581936</c:v>
                </c:pt>
                <c:pt idx="7702">
                  <c:v>10.697211119999997</c:v>
                </c:pt>
                <c:pt idx="7703">
                  <c:v>10.69858608</c:v>
                </c:pt>
                <c:pt idx="7704">
                  <c:v>10.6999776</c:v>
                </c:pt>
                <c:pt idx="7705">
                  <c:v>10.701369359999999</c:v>
                </c:pt>
                <c:pt idx="7706">
                  <c:v>10.70275824</c:v>
                </c:pt>
                <c:pt idx="7707">
                  <c:v>10.70414448</c:v>
                </c:pt>
                <c:pt idx="7708">
                  <c:v>10.705533360000002</c:v>
                </c:pt>
                <c:pt idx="7709">
                  <c:v>10.706924880000001</c:v>
                </c:pt>
                <c:pt idx="7710">
                  <c:v>10.70831664</c:v>
                </c:pt>
                <c:pt idx="7711">
                  <c:v>10.709705520000002</c:v>
                </c:pt>
                <c:pt idx="7712">
                  <c:v>10.7110944</c:v>
                </c:pt>
                <c:pt idx="7713">
                  <c:v>10.712483280000002</c:v>
                </c:pt>
                <c:pt idx="7714">
                  <c:v>10.713875039999998</c:v>
                </c:pt>
                <c:pt idx="7715">
                  <c:v>10.715252640000001</c:v>
                </c:pt>
                <c:pt idx="7716">
                  <c:v>10.716641520000001</c:v>
                </c:pt>
                <c:pt idx="7717">
                  <c:v>10.7180304</c:v>
                </c:pt>
                <c:pt idx="7718">
                  <c:v>10.719419280000002</c:v>
                </c:pt>
                <c:pt idx="7719">
                  <c:v>10.720808159999999</c:v>
                </c:pt>
                <c:pt idx="7720">
                  <c:v>10.72219992</c:v>
                </c:pt>
                <c:pt idx="7721">
                  <c:v>10.7235888</c:v>
                </c:pt>
                <c:pt idx="7722">
                  <c:v>10.724977679999997</c:v>
                </c:pt>
                <c:pt idx="7723">
                  <c:v>10.726366560000001</c:v>
                </c:pt>
                <c:pt idx="7724">
                  <c:v>10.727755439999999</c:v>
                </c:pt>
                <c:pt idx="7725">
                  <c:v>10.729144320000001</c:v>
                </c:pt>
                <c:pt idx="7726">
                  <c:v>10.7305332</c:v>
                </c:pt>
                <c:pt idx="7727">
                  <c:v>10.731922079999999</c:v>
                </c:pt>
                <c:pt idx="7728">
                  <c:v>10.733310959999999</c:v>
                </c:pt>
                <c:pt idx="7729">
                  <c:v>10.734702719999998</c:v>
                </c:pt>
                <c:pt idx="7730">
                  <c:v>10.736091599999998</c:v>
                </c:pt>
                <c:pt idx="7731">
                  <c:v>10.737480479999999</c:v>
                </c:pt>
                <c:pt idx="7732">
                  <c:v>10.738866479999997</c:v>
                </c:pt>
                <c:pt idx="7733">
                  <c:v>10.740261119999998</c:v>
                </c:pt>
                <c:pt idx="7734">
                  <c:v>10.741655519999998</c:v>
                </c:pt>
                <c:pt idx="7735">
                  <c:v>10.74299448</c:v>
                </c:pt>
                <c:pt idx="7736">
                  <c:v>10.744422239999999</c:v>
                </c:pt>
                <c:pt idx="7737">
                  <c:v>10.74579432</c:v>
                </c:pt>
                <c:pt idx="7738">
                  <c:v>10.747205519999998</c:v>
                </c:pt>
                <c:pt idx="7739">
                  <c:v>10.74856656</c:v>
                </c:pt>
                <c:pt idx="7740">
                  <c:v>10.749958319999999</c:v>
                </c:pt>
                <c:pt idx="7741">
                  <c:v>10.751363759999998</c:v>
                </c:pt>
                <c:pt idx="7742">
                  <c:v>10.752575040000002</c:v>
                </c:pt>
                <c:pt idx="7743">
                  <c:v>10.754141520000001</c:v>
                </c:pt>
                <c:pt idx="7744">
                  <c:v>10.755535920000026</c:v>
                </c:pt>
                <c:pt idx="7745">
                  <c:v>10.75692768</c:v>
                </c:pt>
                <c:pt idx="7746">
                  <c:v>10.758316560000003</c:v>
                </c:pt>
                <c:pt idx="7747">
                  <c:v>10.759705440000001</c:v>
                </c:pt>
                <c:pt idx="7748">
                  <c:v>10.76109432</c:v>
                </c:pt>
                <c:pt idx="7749">
                  <c:v>10.762477680000002</c:v>
                </c:pt>
                <c:pt idx="7750">
                  <c:v>10.763874960000001</c:v>
                </c:pt>
                <c:pt idx="7751">
                  <c:v>10.765263840000001</c:v>
                </c:pt>
                <c:pt idx="7752">
                  <c:v>10.766652720000002</c:v>
                </c:pt>
                <c:pt idx="7753">
                  <c:v>10.768030560000001</c:v>
                </c:pt>
                <c:pt idx="7754">
                  <c:v>10.76942496</c:v>
                </c:pt>
                <c:pt idx="7755">
                  <c:v>10.770813840000001</c:v>
                </c:pt>
                <c:pt idx="7756">
                  <c:v>10.772202720000001</c:v>
                </c:pt>
                <c:pt idx="7757">
                  <c:v>10.773591600000001</c:v>
                </c:pt>
                <c:pt idx="7758">
                  <c:v>10.77498048</c:v>
                </c:pt>
                <c:pt idx="7759">
                  <c:v>10.77636936</c:v>
                </c:pt>
                <c:pt idx="7760">
                  <c:v>10.777758240000001</c:v>
                </c:pt>
                <c:pt idx="7761">
                  <c:v>10.779147120000003</c:v>
                </c:pt>
                <c:pt idx="7762">
                  <c:v>10.780536000000026</c:v>
                </c:pt>
                <c:pt idx="7763">
                  <c:v>10.781927759999997</c:v>
                </c:pt>
                <c:pt idx="7764">
                  <c:v>10.783316640000001</c:v>
                </c:pt>
                <c:pt idx="7765">
                  <c:v>10.784708159999999</c:v>
                </c:pt>
                <c:pt idx="7766">
                  <c:v>10.78609704</c:v>
                </c:pt>
                <c:pt idx="7767">
                  <c:v>10.78748592</c:v>
                </c:pt>
                <c:pt idx="7768">
                  <c:v>10.788875039999999</c:v>
                </c:pt>
                <c:pt idx="7769">
                  <c:v>10.790263919999999</c:v>
                </c:pt>
                <c:pt idx="7770">
                  <c:v>10.7916528</c:v>
                </c:pt>
                <c:pt idx="7771">
                  <c:v>10.793041679999998</c:v>
                </c:pt>
                <c:pt idx="7772">
                  <c:v>10.79443056</c:v>
                </c:pt>
                <c:pt idx="7773">
                  <c:v>10.795819440000001</c:v>
                </c:pt>
                <c:pt idx="7774">
                  <c:v>10.797208319999999</c:v>
                </c:pt>
                <c:pt idx="7775">
                  <c:v>10.798597200000001</c:v>
                </c:pt>
                <c:pt idx="7776">
                  <c:v>10.799986080000002</c:v>
                </c:pt>
                <c:pt idx="7777">
                  <c:v>10.80136392</c:v>
                </c:pt>
                <c:pt idx="7778">
                  <c:v>10.802752800000034</c:v>
                </c:pt>
                <c:pt idx="7779">
                  <c:v>10.804141680000001</c:v>
                </c:pt>
                <c:pt idx="7780">
                  <c:v>10.805530560000049</c:v>
                </c:pt>
                <c:pt idx="7781">
                  <c:v>10.80691944</c:v>
                </c:pt>
                <c:pt idx="7782">
                  <c:v>10.80831096</c:v>
                </c:pt>
                <c:pt idx="7783">
                  <c:v>10.809699840000036</c:v>
                </c:pt>
                <c:pt idx="7784">
                  <c:v>10.811088720000001</c:v>
                </c:pt>
                <c:pt idx="7785">
                  <c:v>10.812477600000006</c:v>
                </c:pt>
                <c:pt idx="7786">
                  <c:v>10.81386648</c:v>
                </c:pt>
                <c:pt idx="7787">
                  <c:v>10.81525536</c:v>
                </c:pt>
                <c:pt idx="7788">
                  <c:v>10.816647120000004</c:v>
                </c:pt>
                <c:pt idx="7789">
                  <c:v>10.818033360000001</c:v>
                </c:pt>
                <c:pt idx="7790">
                  <c:v>10.819427760000002</c:v>
                </c:pt>
                <c:pt idx="7791">
                  <c:v>10.82081928</c:v>
                </c:pt>
                <c:pt idx="7792">
                  <c:v>10.822208160000001</c:v>
                </c:pt>
                <c:pt idx="7793">
                  <c:v>10.823586000000038</c:v>
                </c:pt>
                <c:pt idx="7794">
                  <c:v>10.824974880000001</c:v>
                </c:pt>
                <c:pt idx="7795">
                  <c:v>10.82636376</c:v>
                </c:pt>
                <c:pt idx="7796">
                  <c:v>10.827752640000002</c:v>
                </c:pt>
                <c:pt idx="7797">
                  <c:v>10.829141520000002</c:v>
                </c:pt>
                <c:pt idx="7798">
                  <c:v>10.830530400000002</c:v>
                </c:pt>
                <c:pt idx="7799">
                  <c:v>10.831922159999998</c:v>
                </c:pt>
                <c:pt idx="7800">
                  <c:v>10.833311039999998</c:v>
                </c:pt>
                <c:pt idx="7801">
                  <c:v>10.83469992</c:v>
                </c:pt>
                <c:pt idx="7802">
                  <c:v>10.836091680000001</c:v>
                </c:pt>
                <c:pt idx="7803">
                  <c:v>10.837480560000024</c:v>
                </c:pt>
                <c:pt idx="7804">
                  <c:v>10.83886944</c:v>
                </c:pt>
                <c:pt idx="7805">
                  <c:v>10.84025832</c:v>
                </c:pt>
                <c:pt idx="7806">
                  <c:v>10.841647200000002</c:v>
                </c:pt>
                <c:pt idx="7807">
                  <c:v>10.843036080000006</c:v>
                </c:pt>
                <c:pt idx="7808">
                  <c:v>10.84442496</c:v>
                </c:pt>
                <c:pt idx="7809">
                  <c:v>10.84581384</c:v>
                </c:pt>
                <c:pt idx="7810">
                  <c:v>10.847202719999999</c:v>
                </c:pt>
                <c:pt idx="7811">
                  <c:v>10.848591600000001</c:v>
                </c:pt>
                <c:pt idx="7812">
                  <c:v>10.849983360000001</c:v>
                </c:pt>
                <c:pt idx="7813">
                  <c:v>10.851372240000002</c:v>
                </c:pt>
                <c:pt idx="7814">
                  <c:v>10.852761120000002</c:v>
                </c:pt>
                <c:pt idx="7815">
                  <c:v>10.854150000000002</c:v>
                </c:pt>
                <c:pt idx="7816">
                  <c:v>10.855538880000049</c:v>
                </c:pt>
                <c:pt idx="7817">
                  <c:v>10.85692776</c:v>
                </c:pt>
                <c:pt idx="7818">
                  <c:v>10.85831664</c:v>
                </c:pt>
                <c:pt idx="7819">
                  <c:v>10.859705520000034</c:v>
                </c:pt>
                <c:pt idx="7820">
                  <c:v>10.861094400000002</c:v>
                </c:pt>
                <c:pt idx="7821">
                  <c:v>10.862483280000049</c:v>
                </c:pt>
                <c:pt idx="7822">
                  <c:v>10.863872160000001</c:v>
                </c:pt>
                <c:pt idx="7823">
                  <c:v>10.865261040000002</c:v>
                </c:pt>
                <c:pt idx="7824">
                  <c:v>10.866649920000038</c:v>
                </c:pt>
                <c:pt idx="7825">
                  <c:v>10.868038800000004</c:v>
                </c:pt>
                <c:pt idx="7826">
                  <c:v>10.869427680000006</c:v>
                </c:pt>
                <c:pt idx="7827">
                  <c:v>10.87081944</c:v>
                </c:pt>
                <c:pt idx="7828">
                  <c:v>10.87220832</c:v>
                </c:pt>
                <c:pt idx="7829">
                  <c:v>10.873594320000036</c:v>
                </c:pt>
                <c:pt idx="7830">
                  <c:v>10.874983200000004</c:v>
                </c:pt>
                <c:pt idx="7831">
                  <c:v>10.876372080000001</c:v>
                </c:pt>
                <c:pt idx="7832">
                  <c:v>10.877760960000002</c:v>
                </c:pt>
                <c:pt idx="7833">
                  <c:v>10.879149840000032</c:v>
                </c:pt>
                <c:pt idx="7834">
                  <c:v>10.880541600000004</c:v>
                </c:pt>
                <c:pt idx="7835">
                  <c:v>10.881930480000001</c:v>
                </c:pt>
                <c:pt idx="7836">
                  <c:v>10.88331936</c:v>
                </c:pt>
                <c:pt idx="7837">
                  <c:v>10.884697200000026</c:v>
                </c:pt>
                <c:pt idx="7838">
                  <c:v>10.88608608000003</c:v>
                </c:pt>
                <c:pt idx="7839">
                  <c:v>10.88747496</c:v>
                </c:pt>
                <c:pt idx="7840">
                  <c:v>10.888863840000001</c:v>
                </c:pt>
                <c:pt idx="7841">
                  <c:v>10.890252720000001</c:v>
                </c:pt>
                <c:pt idx="7842">
                  <c:v>10.891641600000002</c:v>
                </c:pt>
                <c:pt idx="7843">
                  <c:v>10.893030480000002</c:v>
                </c:pt>
                <c:pt idx="7844">
                  <c:v>10.894419360000002</c:v>
                </c:pt>
                <c:pt idx="7845">
                  <c:v>10.895808240000004</c:v>
                </c:pt>
                <c:pt idx="7846">
                  <c:v>10.89719712</c:v>
                </c:pt>
                <c:pt idx="7847">
                  <c:v>10.89858600000003</c:v>
                </c:pt>
                <c:pt idx="7848">
                  <c:v>10.899977760000001</c:v>
                </c:pt>
                <c:pt idx="7849">
                  <c:v>10.901366640000001</c:v>
                </c:pt>
                <c:pt idx="7850">
                  <c:v>10.902755520000024</c:v>
                </c:pt>
                <c:pt idx="7851">
                  <c:v>10.904144400000002</c:v>
                </c:pt>
                <c:pt idx="7852">
                  <c:v>10.905533280000032</c:v>
                </c:pt>
                <c:pt idx="7853">
                  <c:v>10.906922160000001</c:v>
                </c:pt>
                <c:pt idx="7854">
                  <c:v>10.908311039999999</c:v>
                </c:pt>
                <c:pt idx="7855">
                  <c:v>10.909699920000024</c:v>
                </c:pt>
                <c:pt idx="7856">
                  <c:v>10.9110888</c:v>
                </c:pt>
                <c:pt idx="7857">
                  <c:v>10.91247768</c:v>
                </c:pt>
                <c:pt idx="7858">
                  <c:v>10.913869440000001</c:v>
                </c:pt>
                <c:pt idx="7859">
                  <c:v>10.915258320000001</c:v>
                </c:pt>
                <c:pt idx="7860">
                  <c:v>10.91664720000003</c:v>
                </c:pt>
                <c:pt idx="7861">
                  <c:v>10.918036080000002</c:v>
                </c:pt>
                <c:pt idx="7862">
                  <c:v>10.919427600000002</c:v>
                </c:pt>
                <c:pt idx="7863">
                  <c:v>10.920819360000001</c:v>
                </c:pt>
                <c:pt idx="7864">
                  <c:v>10.922208240000002</c:v>
                </c:pt>
                <c:pt idx="7865">
                  <c:v>10.923597120000002</c:v>
                </c:pt>
                <c:pt idx="7866">
                  <c:v>10.92497496</c:v>
                </c:pt>
                <c:pt idx="7867">
                  <c:v>10.92636384</c:v>
                </c:pt>
                <c:pt idx="7868">
                  <c:v>10.927752720000001</c:v>
                </c:pt>
                <c:pt idx="7869">
                  <c:v>10.929141600000001</c:v>
                </c:pt>
                <c:pt idx="7870">
                  <c:v>10.93053048</c:v>
                </c:pt>
                <c:pt idx="7871">
                  <c:v>10.931922239999999</c:v>
                </c:pt>
                <c:pt idx="7872">
                  <c:v>10.933311119999997</c:v>
                </c:pt>
                <c:pt idx="7873">
                  <c:v>10.934700000000001</c:v>
                </c:pt>
                <c:pt idx="7874">
                  <c:v>10.936088880000002</c:v>
                </c:pt>
                <c:pt idx="7875">
                  <c:v>10.9374804</c:v>
                </c:pt>
                <c:pt idx="7876">
                  <c:v>10.938869279999999</c:v>
                </c:pt>
                <c:pt idx="7877">
                  <c:v>10.940258159999999</c:v>
                </c:pt>
                <c:pt idx="7878">
                  <c:v>10.941652800000002</c:v>
                </c:pt>
                <c:pt idx="7879">
                  <c:v>10.9430304</c:v>
                </c:pt>
                <c:pt idx="7880">
                  <c:v>10.94441928</c:v>
                </c:pt>
                <c:pt idx="7881">
                  <c:v>10.945813920000001</c:v>
                </c:pt>
                <c:pt idx="7882">
                  <c:v>10.947205439999999</c:v>
                </c:pt>
                <c:pt idx="7883">
                  <c:v>10.94859432</c:v>
                </c:pt>
                <c:pt idx="7884">
                  <c:v>10.94998608</c:v>
                </c:pt>
                <c:pt idx="7885">
                  <c:v>10.951374960000001</c:v>
                </c:pt>
                <c:pt idx="7886">
                  <c:v>10.952758320000004</c:v>
                </c:pt>
                <c:pt idx="7887">
                  <c:v>10.954147200000024</c:v>
                </c:pt>
                <c:pt idx="7888">
                  <c:v>10.955536080000057</c:v>
                </c:pt>
                <c:pt idx="7889">
                  <c:v>10.95692496</c:v>
                </c:pt>
                <c:pt idx="7890">
                  <c:v>10.958316480000001</c:v>
                </c:pt>
                <c:pt idx="7891">
                  <c:v>10.959705360000006</c:v>
                </c:pt>
                <c:pt idx="7892">
                  <c:v>10.96109712</c:v>
                </c:pt>
                <c:pt idx="7893">
                  <c:v>10.962486000000057</c:v>
                </c:pt>
                <c:pt idx="7894">
                  <c:v>10.963874880000002</c:v>
                </c:pt>
                <c:pt idx="7895">
                  <c:v>10.965263760000001</c:v>
                </c:pt>
                <c:pt idx="7896">
                  <c:v>10.966641600000004</c:v>
                </c:pt>
                <c:pt idx="7897">
                  <c:v>10.968030480000001</c:v>
                </c:pt>
                <c:pt idx="7898">
                  <c:v>10.969419360000026</c:v>
                </c:pt>
                <c:pt idx="7899">
                  <c:v>10.97081112</c:v>
                </c:pt>
                <c:pt idx="7900">
                  <c:v>10.972197120000002</c:v>
                </c:pt>
                <c:pt idx="7901">
                  <c:v>10.973586000000045</c:v>
                </c:pt>
                <c:pt idx="7902">
                  <c:v>10.974977759999998</c:v>
                </c:pt>
                <c:pt idx="7903">
                  <c:v>10.97636664</c:v>
                </c:pt>
                <c:pt idx="7904">
                  <c:v>10.97775816</c:v>
                </c:pt>
                <c:pt idx="7905">
                  <c:v>10.979147040000004</c:v>
                </c:pt>
                <c:pt idx="7906">
                  <c:v>10.980535920000024</c:v>
                </c:pt>
                <c:pt idx="7907">
                  <c:v>10.98193056</c:v>
                </c:pt>
                <c:pt idx="7908">
                  <c:v>10.983319440000001</c:v>
                </c:pt>
                <c:pt idx="7909">
                  <c:v>10.984708320000001</c:v>
                </c:pt>
                <c:pt idx="7910">
                  <c:v>10.986085920000004</c:v>
                </c:pt>
                <c:pt idx="7911">
                  <c:v>10.987475040000001</c:v>
                </c:pt>
                <c:pt idx="7912">
                  <c:v>10.98886392</c:v>
                </c:pt>
                <c:pt idx="7913">
                  <c:v>10.9902528</c:v>
                </c:pt>
                <c:pt idx="7914">
                  <c:v>10.991641680000001</c:v>
                </c:pt>
                <c:pt idx="7915">
                  <c:v>10.993030560000006</c:v>
                </c:pt>
                <c:pt idx="7916">
                  <c:v>10.99441944</c:v>
                </c:pt>
                <c:pt idx="7917">
                  <c:v>10.995810960000002</c:v>
                </c:pt>
                <c:pt idx="7918">
                  <c:v>10.997199840000002</c:v>
                </c:pt>
                <c:pt idx="7919">
                  <c:v>10.998588720000001</c:v>
                </c:pt>
                <c:pt idx="7920">
                  <c:v>10.999977600000001</c:v>
                </c:pt>
                <c:pt idx="7921">
                  <c:v>11.001366479999998</c:v>
                </c:pt>
                <c:pt idx="7922">
                  <c:v>11.00275536</c:v>
                </c:pt>
                <c:pt idx="7923">
                  <c:v>11.004144480000001</c:v>
                </c:pt>
                <c:pt idx="7924">
                  <c:v>11.005533360000006</c:v>
                </c:pt>
                <c:pt idx="7925">
                  <c:v>11.00692224</c:v>
                </c:pt>
                <c:pt idx="7926">
                  <c:v>11.008311119999997</c:v>
                </c:pt>
                <c:pt idx="7927">
                  <c:v>11.0097</c:v>
                </c:pt>
                <c:pt idx="7928">
                  <c:v>11.011088880000001</c:v>
                </c:pt>
                <c:pt idx="7929">
                  <c:v>11.012477760000001</c:v>
                </c:pt>
                <c:pt idx="7930">
                  <c:v>11.01386928</c:v>
                </c:pt>
                <c:pt idx="7931">
                  <c:v>11.015258159999998</c:v>
                </c:pt>
                <c:pt idx="7932">
                  <c:v>11.016647040000002</c:v>
                </c:pt>
                <c:pt idx="7933">
                  <c:v>11.018038799999999</c:v>
                </c:pt>
                <c:pt idx="7934">
                  <c:v>11.019427680000002</c:v>
                </c:pt>
                <c:pt idx="7935">
                  <c:v>11.020816560000002</c:v>
                </c:pt>
                <c:pt idx="7936">
                  <c:v>11.022208320000003</c:v>
                </c:pt>
                <c:pt idx="7937">
                  <c:v>11.02358592</c:v>
                </c:pt>
                <c:pt idx="7938">
                  <c:v>11.024980560000001</c:v>
                </c:pt>
                <c:pt idx="7939">
                  <c:v>11.026372079999998</c:v>
                </c:pt>
                <c:pt idx="7940">
                  <c:v>11.027760959999998</c:v>
                </c:pt>
                <c:pt idx="7941">
                  <c:v>11.029149840000002</c:v>
                </c:pt>
                <c:pt idx="7942">
                  <c:v>11.030538720000001</c:v>
                </c:pt>
                <c:pt idx="7943">
                  <c:v>11.0319276</c:v>
                </c:pt>
                <c:pt idx="7944">
                  <c:v>11.03331648</c:v>
                </c:pt>
                <c:pt idx="7945">
                  <c:v>11.034708240000001</c:v>
                </c:pt>
                <c:pt idx="7946">
                  <c:v>11.036094480000001</c:v>
                </c:pt>
                <c:pt idx="7947">
                  <c:v>11.037486000000024</c:v>
                </c:pt>
                <c:pt idx="7948">
                  <c:v>11.038874879999998</c:v>
                </c:pt>
                <c:pt idx="7949">
                  <c:v>11.04024984</c:v>
                </c:pt>
                <c:pt idx="7950">
                  <c:v>11.041638719999998</c:v>
                </c:pt>
                <c:pt idx="7951">
                  <c:v>11.043041520000001</c:v>
                </c:pt>
                <c:pt idx="7952">
                  <c:v>11.044419360000001</c:v>
                </c:pt>
                <c:pt idx="7953">
                  <c:v>11.04581112</c:v>
                </c:pt>
                <c:pt idx="7954">
                  <c:v>11.0472</c:v>
                </c:pt>
                <c:pt idx="7955">
                  <c:v>11.048591519999999</c:v>
                </c:pt>
                <c:pt idx="7956">
                  <c:v>11.049983280000001</c:v>
                </c:pt>
                <c:pt idx="7957">
                  <c:v>11.05137216</c:v>
                </c:pt>
                <c:pt idx="7958">
                  <c:v>11.052761040000002</c:v>
                </c:pt>
                <c:pt idx="7959">
                  <c:v>11.054149920000002</c:v>
                </c:pt>
                <c:pt idx="7960">
                  <c:v>11.055538800000042</c:v>
                </c:pt>
                <c:pt idx="7961">
                  <c:v>11.056927680000001</c:v>
                </c:pt>
                <c:pt idx="7962">
                  <c:v>11.05831656</c:v>
                </c:pt>
                <c:pt idx="7963">
                  <c:v>11.05970544</c:v>
                </c:pt>
                <c:pt idx="7964">
                  <c:v>11.06109432</c:v>
                </c:pt>
                <c:pt idx="7965">
                  <c:v>11.062483200000042</c:v>
                </c:pt>
                <c:pt idx="7966">
                  <c:v>11.063874960000001</c:v>
                </c:pt>
                <c:pt idx="7967">
                  <c:v>11.065263840000002</c:v>
                </c:pt>
                <c:pt idx="7968">
                  <c:v>11.066652720000002</c:v>
                </c:pt>
                <c:pt idx="7969">
                  <c:v>11.068041600000001</c:v>
                </c:pt>
                <c:pt idx="7970">
                  <c:v>11.069430480000022</c:v>
                </c:pt>
                <c:pt idx="7971">
                  <c:v>11.07081936</c:v>
                </c:pt>
                <c:pt idx="7972">
                  <c:v>11.0710818</c:v>
                </c:pt>
                <c:pt idx="7973">
                  <c:v>11.071770719999998</c:v>
                </c:pt>
                <c:pt idx="7974">
                  <c:v>11.07246516</c:v>
                </c:pt>
                <c:pt idx="7975">
                  <c:v>11.0731596</c:v>
                </c:pt>
                <c:pt idx="7976">
                  <c:v>11.073854040000002</c:v>
                </c:pt>
                <c:pt idx="7977">
                  <c:v>11.074548480000001</c:v>
                </c:pt>
                <c:pt idx="7978">
                  <c:v>11.075242920000004</c:v>
                </c:pt>
                <c:pt idx="7979">
                  <c:v>11.075937360000006</c:v>
                </c:pt>
                <c:pt idx="7980">
                  <c:v>11.076631800000024</c:v>
                </c:pt>
                <c:pt idx="7981">
                  <c:v>11.077327679999998</c:v>
                </c:pt>
                <c:pt idx="7982">
                  <c:v>11.078023439999999</c:v>
                </c:pt>
                <c:pt idx="7983">
                  <c:v>11.078717880000001</c:v>
                </c:pt>
                <c:pt idx="7984">
                  <c:v>11.079412320000024</c:v>
                </c:pt>
                <c:pt idx="7985">
                  <c:v>11.08010676</c:v>
                </c:pt>
                <c:pt idx="7986">
                  <c:v>11.08080264</c:v>
                </c:pt>
                <c:pt idx="7987">
                  <c:v>11.081492880000004</c:v>
                </c:pt>
                <c:pt idx="7988">
                  <c:v>11.082188760000001</c:v>
                </c:pt>
                <c:pt idx="7989">
                  <c:v>11.082883200000024</c:v>
                </c:pt>
                <c:pt idx="7990">
                  <c:v>11.08357764</c:v>
                </c:pt>
                <c:pt idx="7991">
                  <c:v>11.084272079999998</c:v>
                </c:pt>
                <c:pt idx="7992">
                  <c:v>11.084965199999999</c:v>
                </c:pt>
                <c:pt idx="7993">
                  <c:v>11.085659640000006</c:v>
                </c:pt>
                <c:pt idx="7994">
                  <c:v>11.086352640000001</c:v>
                </c:pt>
                <c:pt idx="7995">
                  <c:v>11.08704852</c:v>
                </c:pt>
                <c:pt idx="7996">
                  <c:v>11.08774296</c:v>
                </c:pt>
                <c:pt idx="7997">
                  <c:v>11.0884374</c:v>
                </c:pt>
                <c:pt idx="7998">
                  <c:v>11.08913184</c:v>
                </c:pt>
                <c:pt idx="7999">
                  <c:v>11.08982628</c:v>
                </c:pt>
                <c:pt idx="8000">
                  <c:v>11.090520720000001</c:v>
                </c:pt>
                <c:pt idx="8001">
                  <c:v>11.091215159999999</c:v>
                </c:pt>
                <c:pt idx="8002">
                  <c:v>11.091909600000001</c:v>
                </c:pt>
                <c:pt idx="8003">
                  <c:v>11.092604040000024</c:v>
                </c:pt>
                <c:pt idx="8004">
                  <c:v>11.093298479999998</c:v>
                </c:pt>
                <c:pt idx="8005">
                  <c:v>11.09399436</c:v>
                </c:pt>
                <c:pt idx="8006">
                  <c:v>11.0946888</c:v>
                </c:pt>
                <c:pt idx="8007">
                  <c:v>11.095384560000022</c:v>
                </c:pt>
                <c:pt idx="8008">
                  <c:v>11.096079</c:v>
                </c:pt>
                <c:pt idx="8009">
                  <c:v>11.096773439999998</c:v>
                </c:pt>
                <c:pt idx="8010">
                  <c:v>11.09746788</c:v>
                </c:pt>
                <c:pt idx="8011">
                  <c:v>11.098162319999998</c:v>
                </c:pt>
                <c:pt idx="8012">
                  <c:v>11.098856759999999</c:v>
                </c:pt>
                <c:pt idx="8013">
                  <c:v>11.099551200000002</c:v>
                </c:pt>
                <c:pt idx="8014">
                  <c:v>11.100247080000001</c:v>
                </c:pt>
                <c:pt idx="8015">
                  <c:v>11.100941520000001</c:v>
                </c:pt>
                <c:pt idx="8016">
                  <c:v>11.101635960000001</c:v>
                </c:pt>
                <c:pt idx="8017">
                  <c:v>11.10233184</c:v>
                </c:pt>
                <c:pt idx="8018">
                  <c:v>11.10302628</c:v>
                </c:pt>
                <c:pt idx="8019">
                  <c:v>11.103720719999998</c:v>
                </c:pt>
                <c:pt idx="8020">
                  <c:v>11.104415159999999</c:v>
                </c:pt>
                <c:pt idx="8021">
                  <c:v>11.1051096</c:v>
                </c:pt>
                <c:pt idx="8022">
                  <c:v>11.105804040000002</c:v>
                </c:pt>
                <c:pt idx="8023">
                  <c:v>11.106498480000001</c:v>
                </c:pt>
                <c:pt idx="8024">
                  <c:v>11.107192920000001</c:v>
                </c:pt>
                <c:pt idx="8025">
                  <c:v>11.107881840000001</c:v>
                </c:pt>
                <c:pt idx="8026">
                  <c:v>11.108577599999998</c:v>
                </c:pt>
                <c:pt idx="8027">
                  <c:v>11.109272039999999</c:v>
                </c:pt>
                <c:pt idx="8028">
                  <c:v>11.109965159999998</c:v>
                </c:pt>
                <c:pt idx="8029">
                  <c:v>11.1106596</c:v>
                </c:pt>
                <c:pt idx="8030">
                  <c:v>11.111354039999998</c:v>
                </c:pt>
                <c:pt idx="8031">
                  <c:v>11.11204992</c:v>
                </c:pt>
                <c:pt idx="8032">
                  <c:v>11.112744360000002</c:v>
                </c:pt>
                <c:pt idx="8033">
                  <c:v>11.11344012</c:v>
                </c:pt>
                <c:pt idx="8034">
                  <c:v>11.11413456</c:v>
                </c:pt>
                <c:pt idx="8035">
                  <c:v>11.114828999999999</c:v>
                </c:pt>
                <c:pt idx="8036">
                  <c:v>11.115523439999999</c:v>
                </c:pt>
                <c:pt idx="8037">
                  <c:v>11.116217880000001</c:v>
                </c:pt>
                <c:pt idx="8038">
                  <c:v>11.116913759999999</c:v>
                </c:pt>
                <c:pt idx="8039">
                  <c:v>11.11760964</c:v>
                </c:pt>
                <c:pt idx="8040">
                  <c:v>11.118304079999998</c:v>
                </c:pt>
                <c:pt idx="8041">
                  <c:v>11.118998519999998</c:v>
                </c:pt>
                <c:pt idx="8042">
                  <c:v>11.11969296</c:v>
                </c:pt>
                <c:pt idx="8043">
                  <c:v>11.120387399999998</c:v>
                </c:pt>
                <c:pt idx="8044">
                  <c:v>11.121076199999999</c:v>
                </c:pt>
                <c:pt idx="8045">
                  <c:v>11.121770639999999</c:v>
                </c:pt>
                <c:pt idx="8046">
                  <c:v>11.122465200000002</c:v>
                </c:pt>
                <c:pt idx="8047">
                  <c:v>11.123162399999998</c:v>
                </c:pt>
                <c:pt idx="8048">
                  <c:v>11.124155399999999</c:v>
                </c:pt>
                <c:pt idx="8049">
                  <c:v>11.12454984</c:v>
                </c:pt>
                <c:pt idx="8050">
                  <c:v>11.12524704</c:v>
                </c:pt>
                <c:pt idx="8051">
                  <c:v>11.125941479999998</c:v>
                </c:pt>
                <c:pt idx="8052">
                  <c:v>11.12663592</c:v>
                </c:pt>
                <c:pt idx="8053">
                  <c:v>11.127330359999998</c:v>
                </c:pt>
                <c:pt idx="8054">
                  <c:v>11.128024919999998</c:v>
                </c:pt>
                <c:pt idx="8055">
                  <c:v>11.128719359999998</c:v>
                </c:pt>
                <c:pt idx="8056">
                  <c:v>11.1294138</c:v>
                </c:pt>
                <c:pt idx="8057">
                  <c:v>11.130108239999998</c:v>
                </c:pt>
                <c:pt idx="8058">
                  <c:v>11.130803999999999</c:v>
                </c:pt>
                <c:pt idx="8059">
                  <c:v>11.131498439999998</c:v>
                </c:pt>
                <c:pt idx="8060">
                  <c:v>11.13219288</c:v>
                </c:pt>
                <c:pt idx="8061">
                  <c:v>11.1328818</c:v>
                </c:pt>
                <c:pt idx="8062">
                  <c:v>11.13357624</c:v>
                </c:pt>
                <c:pt idx="8063">
                  <c:v>11.134270679999997</c:v>
                </c:pt>
                <c:pt idx="8064">
                  <c:v>11.134966560000001</c:v>
                </c:pt>
                <c:pt idx="8065">
                  <c:v>11.135661000000001</c:v>
                </c:pt>
                <c:pt idx="8066">
                  <c:v>11.136356759999998</c:v>
                </c:pt>
                <c:pt idx="8067">
                  <c:v>11.137054079999999</c:v>
                </c:pt>
                <c:pt idx="8068">
                  <c:v>11.137744320000001</c:v>
                </c:pt>
                <c:pt idx="8069">
                  <c:v>11.138438759999998</c:v>
                </c:pt>
                <c:pt idx="8070">
                  <c:v>11.1391332</c:v>
                </c:pt>
                <c:pt idx="8071">
                  <c:v>11.139827639999998</c:v>
                </c:pt>
                <c:pt idx="8072">
                  <c:v>11.140522079999998</c:v>
                </c:pt>
                <c:pt idx="8073">
                  <c:v>11.141216519999999</c:v>
                </c:pt>
                <c:pt idx="8074">
                  <c:v>11.141913719999993</c:v>
                </c:pt>
                <c:pt idx="8075">
                  <c:v>11.142608159999998</c:v>
                </c:pt>
                <c:pt idx="8076">
                  <c:v>11.143302599999998</c:v>
                </c:pt>
                <c:pt idx="8077">
                  <c:v>11.143997039999999</c:v>
                </c:pt>
                <c:pt idx="8078">
                  <c:v>11.144685959999999</c:v>
                </c:pt>
                <c:pt idx="8079">
                  <c:v>11.145387360000001</c:v>
                </c:pt>
                <c:pt idx="8080">
                  <c:v>11.146081799999999</c:v>
                </c:pt>
                <c:pt idx="8081">
                  <c:v>11.146776240000001</c:v>
                </c:pt>
                <c:pt idx="8082">
                  <c:v>11.147465159999999</c:v>
                </c:pt>
                <c:pt idx="8083">
                  <c:v>11.148160919999997</c:v>
                </c:pt>
                <c:pt idx="8084">
                  <c:v>11.148858239999999</c:v>
                </c:pt>
                <c:pt idx="8085">
                  <c:v>11.149552680000001</c:v>
                </c:pt>
                <c:pt idx="8086">
                  <c:v>11.15024712</c:v>
                </c:pt>
                <c:pt idx="8087">
                  <c:v>11.15094156</c:v>
                </c:pt>
                <c:pt idx="8088">
                  <c:v>11.15163600000003</c:v>
                </c:pt>
                <c:pt idx="8089">
                  <c:v>11.15233044</c:v>
                </c:pt>
                <c:pt idx="8090">
                  <c:v>11.153026200000006</c:v>
                </c:pt>
                <c:pt idx="8091">
                  <c:v>11.15372064</c:v>
                </c:pt>
                <c:pt idx="8092">
                  <c:v>11.154409560000024</c:v>
                </c:pt>
                <c:pt idx="8093">
                  <c:v>11.155104000000026</c:v>
                </c:pt>
                <c:pt idx="8094">
                  <c:v>11.15579844</c:v>
                </c:pt>
                <c:pt idx="8095">
                  <c:v>11.15649288000003</c:v>
                </c:pt>
                <c:pt idx="8096">
                  <c:v>11.15718732</c:v>
                </c:pt>
                <c:pt idx="8097">
                  <c:v>11.157881759999999</c:v>
                </c:pt>
                <c:pt idx="8098">
                  <c:v>11.158579080000001</c:v>
                </c:pt>
                <c:pt idx="8099">
                  <c:v>11.15927484</c:v>
                </c:pt>
                <c:pt idx="8100">
                  <c:v>11.15996928</c:v>
                </c:pt>
                <c:pt idx="8101">
                  <c:v>11.160663720000001</c:v>
                </c:pt>
                <c:pt idx="8102">
                  <c:v>11.161359600000001</c:v>
                </c:pt>
                <c:pt idx="8103">
                  <c:v>11.162054040000006</c:v>
                </c:pt>
                <c:pt idx="8104">
                  <c:v>11.162748480000001</c:v>
                </c:pt>
                <c:pt idx="8105">
                  <c:v>11.163435960000006</c:v>
                </c:pt>
                <c:pt idx="8106">
                  <c:v>11.16413736</c:v>
                </c:pt>
                <c:pt idx="8107">
                  <c:v>11.1648318</c:v>
                </c:pt>
                <c:pt idx="8108">
                  <c:v>11.165519280000026</c:v>
                </c:pt>
                <c:pt idx="8109">
                  <c:v>11.166215159999998</c:v>
                </c:pt>
                <c:pt idx="8110">
                  <c:v>11.1669096</c:v>
                </c:pt>
                <c:pt idx="8111">
                  <c:v>11.167604040000002</c:v>
                </c:pt>
                <c:pt idx="8112">
                  <c:v>11.168299920000001</c:v>
                </c:pt>
                <c:pt idx="8113">
                  <c:v>11.168994360000001</c:v>
                </c:pt>
                <c:pt idx="8114">
                  <c:v>11.16969012</c:v>
                </c:pt>
                <c:pt idx="8115">
                  <c:v>11.17038456</c:v>
                </c:pt>
                <c:pt idx="8116">
                  <c:v>11.171079000000001</c:v>
                </c:pt>
                <c:pt idx="8117">
                  <c:v>11.171773439999999</c:v>
                </c:pt>
                <c:pt idx="8118">
                  <c:v>11.172467880000006</c:v>
                </c:pt>
                <c:pt idx="8119">
                  <c:v>11.1731652</c:v>
                </c:pt>
                <c:pt idx="8120">
                  <c:v>11.173854</c:v>
                </c:pt>
                <c:pt idx="8121">
                  <c:v>11.174548440000001</c:v>
                </c:pt>
                <c:pt idx="8122">
                  <c:v>11.175242880000004</c:v>
                </c:pt>
                <c:pt idx="8123">
                  <c:v>11.17593600000003</c:v>
                </c:pt>
                <c:pt idx="8124">
                  <c:v>11.176631760000001</c:v>
                </c:pt>
                <c:pt idx="8125">
                  <c:v>11.1773262</c:v>
                </c:pt>
                <c:pt idx="8126">
                  <c:v>11.178020639999998</c:v>
                </c:pt>
                <c:pt idx="8127">
                  <c:v>11.178715199999999</c:v>
                </c:pt>
                <c:pt idx="8128">
                  <c:v>11.179409640000006</c:v>
                </c:pt>
                <c:pt idx="8129">
                  <c:v>11.18010408</c:v>
                </c:pt>
                <c:pt idx="8130">
                  <c:v>11.180799840000002</c:v>
                </c:pt>
                <c:pt idx="8131">
                  <c:v>11.181495720000001</c:v>
                </c:pt>
                <c:pt idx="8132">
                  <c:v>11.182190160000001</c:v>
                </c:pt>
                <c:pt idx="8133">
                  <c:v>11.18288592</c:v>
                </c:pt>
                <c:pt idx="8134">
                  <c:v>11.18357628</c:v>
                </c:pt>
                <c:pt idx="8135">
                  <c:v>11.184270719999999</c:v>
                </c:pt>
                <c:pt idx="8136">
                  <c:v>11.184965159999999</c:v>
                </c:pt>
                <c:pt idx="8137">
                  <c:v>11.18566092</c:v>
                </c:pt>
                <c:pt idx="8138">
                  <c:v>11.1863568</c:v>
                </c:pt>
                <c:pt idx="8139">
                  <c:v>11.187051240000001</c:v>
                </c:pt>
                <c:pt idx="8140">
                  <c:v>11.187745680000001</c:v>
                </c:pt>
                <c:pt idx="8141">
                  <c:v>11.188440120000001</c:v>
                </c:pt>
                <c:pt idx="8142">
                  <c:v>11.189134560000022</c:v>
                </c:pt>
                <c:pt idx="8143">
                  <c:v>11.189829</c:v>
                </c:pt>
                <c:pt idx="8144">
                  <c:v>11.190523439999998</c:v>
                </c:pt>
                <c:pt idx="8145">
                  <c:v>11.191217879999998</c:v>
                </c:pt>
                <c:pt idx="8146">
                  <c:v>11.191912319999998</c:v>
                </c:pt>
                <c:pt idx="8147">
                  <c:v>11.19260676</c:v>
                </c:pt>
                <c:pt idx="8148">
                  <c:v>11.193301200000001</c:v>
                </c:pt>
                <c:pt idx="8149">
                  <c:v>11.193991560000001</c:v>
                </c:pt>
                <c:pt idx="8150">
                  <c:v>11.1946902</c:v>
                </c:pt>
                <c:pt idx="8151">
                  <c:v>11.19538464</c:v>
                </c:pt>
                <c:pt idx="8152">
                  <c:v>11.196079080000001</c:v>
                </c:pt>
                <c:pt idx="8153">
                  <c:v>11.19677484</c:v>
                </c:pt>
                <c:pt idx="8154">
                  <c:v>11.197463759999998</c:v>
                </c:pt>
                <c:pt idx="8155">
                  <c:v>11.198165159999997</c:v>
                </c:pt>
                <c:pt idx="8156">
                  <c:v>11.198855399999999</c:v>
                </c:pt>
                <c:pt idx="8157">
                  <c:v>11.19954852</c:v>
                </c:pt>
                <c:pt idx="8158">
                  <c:v>11.20024428</c:v>
                </c:pt>
                <c:pt idx="8159">
                  <c:v>11.200938719999998</c:v>
                </c:pt>
                <c:pt idx="8160">
                  <c:v>11.2016346</c:v>
                </c:pt>
                <c:pt idx="8161">
                  <c:v>11.202329039999999</c:v>
                </c:pt>
                <c:pt idx="8162">
                  <c:v>11.203023479999999</c:v>
                </c:pt>
                <c:pt idx="8163">
                  <c:v>11.203717920000001</c:v>
                </c:pt>
                <c:pt idx="8164">
                  <c:v>11.204413799999999</c:v>
                </c:pt>
                <c:pt idx="8165">
                  <c:v>11.20510956</c:v>
                </c:pt>
                <c:pt idx="8166">
                  <c:v>11.205804000000002</c:v>
                </c:pt>
                <c:pt idx="8167">
                  <c:v>11.206498440000001</c:v>
                </c:pt>
                <c:pt idx="8168">
                  <c:v>11.207192880000001</c:v>
                </c:pt>
                <c:pt idx="8169">
                  <c:v>11.207880360000001</c:v>
                </c:pt>
                <c:pt idx="8170">
                  <c:v>11.208576240000001</c:v>
                </c:pt>
                <c:pt idx="8171">
                  <c:v>11.209270679999999</c:v>
                </c:pt>
                <c:pt idx="8172">
                  <c:v>11.209965119999998</c:v>
                </c:pt>
                <c:pt idx="8173">
                  <c:v>11.21065956</c:v>
                </c:pt>
                <c:pt idx="8174">
                  <c:v>11.211353999999998</c:v>
                </c:pt>
                <c:pt idx="8175">
                  <c:v>11.212048439999998</c:v>
                </c:pt>
                <c:pt idx="8176">
                  <c:v>11.21274288</c:v>
                </c:pt>
                <c:pt idx="8177">
                  <c:v>11.213438760000001</c:v>
                </c:pt>
                <c:pt idx="8178">
                  <c:v>11.214133199999999</c:v>
                </c:pt>
                <c:pt idx="8179">
                  <c:v>11.214827639999999</c:v>
                </c:pt>
                <c:pt idx="8180">
                  <c:v>11.21552208</c:v>
                </c:pt>
                <c:pt idx="8181">
                  <c:v>11.21621652</c:v>
                </c:pt>
                <c:pt idx="8182">
                  <c:v>11.216910959999998</c:v>
                </c:pt>
                <c:pt idx="8183">
                  <c:v>11.217608159999999</c:v>
                </c:pt>
                <c:pt idx="8184">
                  <c:v>11.218302599999999</c:v>
                </c:pt>
                <c:pt idx="8185">
                  <c:v>11.218997039999998</c:v>
                </c:pt>
                <c:pt idx="8186">
                  <c:v>11.219684640000002</c:v>
                </c:pt>
                <c:pt idx="8187">
                  <c:v>11.220380399999998</c:v>
                </c:pt>
                <c:pt idx="8188">
                  <c:v>11.221074839999998</c:v>
                </c:pt>
                <c:pt idx="8189">
                  <c:v>11.221769279999998</c:v>
                </c:pt>
                <c:pt idx="8190">
                  <c:v>11.222470680000001</c:v>
                </c:pt>
                <c:pt idx="8191">
                  <c:v>11.223165119999999</c:v>
                </c:pt>
                <c:pt idx="8192">
                  <c:v>11.223859560000001</c:v>
                </c:pt>
                <c:pt idx="8193">
                  <c:v>11.224549920000001</c:v>
                </c:pt>
                <c:pt idx="8194">
                  <c:v>11.22524436</c:v>
                </c:pt>
                <c:pt idx="8195">
                  <c:v>11.2259388</c:v>
                </c:pt>
                <c:pt idx="8196">
                  <c:v>11.226634560000004</c:v>
                </c:pt>
                <c:pt idx="8197">
                  <c:v>11.227328999999971</c:v>
                </c:pt>
                <c:pt idx="8198">
                  <c:v>11.228023439999998</c:v>
                </c:pt>
                <c:pt idx="8199">
                  <c:v>11.228717879999998</c:v>
                </c:pt>
                <c:pt idx="8200">
                  <c:v>11.229413759999998</c:v>
                </c:pt>
                <c:pt idx="8201">
                  <c:v>11.230108199999998</c:v>
                </c:pt>
                <c:pt idx="8202">
                  <c:v>11.230804079999999</c:v>
                </c:pt>
                <c:pt idx="8203">
                  <c:v>11.231491559999998</c:v>
                </c:pt>
                <c:pt idx="8204">
                  <c:v>11.232192960000001</c:v>
                </c:pt>
                <c:pt idx="8205">
                  <c:v>11.232887400000001</c:v>
                </c:pt>
                <c:pt idx="8206">
                  <c:v>11.2335762</c:v>
                </c:pt>
                <c:pt idx="8207">
                  <c:v>11.234270639999997</c:v>
                </c:pt>
                <c:pt idx="8208">
                  <c:v>11.234966519999999</c:v>
                </c:pt>
                <c:pt idx="8209">
                  <c:v>11.235662400000001</c:v>
                </c:pt>
                <c:pt idx="8210">
                  <c:v>11.236358159999995</c:v>
                </c:pt>
                <c:pt idx="8211">
                  <c:v>11.237049840000001</c:v>
                </c:pt>
                <c:pt idx="8212">
                  <c:v>11.237744280000001</c:v>
                </c:pt>
                <c:pt idx="8213">
                  <c:v>11.238440159999998</c:v>
                </c:pt>
                <c:pt idx="8214">
                  <c:v>11.2391346</c:v>
                </c:pt>
                <c:pt idx="8215">
                  <c:v>11.239827599999998</c:v>
                </c:pt>
                <c:pt idx="8216">
                  <c:v>11.240522039999998</c:v>
                </c:pt>
                <c:pt idx="8217">
                  <c:v>11.241216479999997</c:v>
                </c:pt>
                <c:pt idx="8218">
                  <c:v>11.241910919999997</c:v>
                </c:pt>
                <c:pt idx="8219">
                  <c:v>11.242605360000001</c:v>
                </c:pt>
                <c:pt idx="8220">
                  <c:v>11.243299919999998</c:v>
                </c:pt>
                <c:pt idx="8221">
                  <c:v>11.243997119999998</c:v>
                </c:pt>
                <c:pt idx="8222">
                  <c:v>11.244691559999998</c:v>
                </c:pt>
                <c:pt idx="8223">
                  <c:v>11.245386</c:v>
                </c:pt>
                <c:pt idx="8224">
                  <c:v>11.246081759999999</c:v>
                </c:pt>
                <c:pt idx="8225">
                  <c:v>11.246770679999999</c:v>
                </c:pt>
                <c:pt idx="8226">
                  <c:v>11.247465119999999</c:v>
                </c:pt>
                <c:pt idx="8227">
                  <c:v>11.248159559999998</c:v>
                </c:pt>
                <c:pt idx="8228">
                  <c:v>11.248853999999998</c:v>
                </c:pt>
                <c:pt idx="8229">
                  <c:v>11.24954988</c:v>
                </c:pt>
                <c:pt idx="8230">
                  <c:v>11.25024432</c:v>
                </c:pt>
                <c:pt idx="8231">
                  <c:v>11.250938759999999</c:v>
                </c:pt>
                <c:pt idx="8232">
                  <c:v>11.251631759999999</c:v>
                </c:pt>
                <c:pt idx="8233">
                  <c:v>11.252326200000002</c:v>
                </c:pt>
                <c:pt idx="8234">
                  <c:v>11.253022080000001</c:v>
                </c:pt>
                <c:pt idx="8235">
                  <c:v>11.253716520000006</c:v>
                </c:pt>
                <c:pt idx="8236">
                  <c:v>11.25441096</c:v>
                </c:pt>
                <c:pt idx="8237">
                  <c:v>11.2551054</c:v>
                </c:pt>
                <c:pt idx="8238">
                  <c:v>11.255802600000004</c:v>
                </c:pt>
                <c:pt idx="8239">
                  <c:v>11.256497040000006</c:v>
                </c:pt>
                <c:pt idx="8240">
                  <c:v>11.257185960000001</c:v>
                </c:pt>
                <c:pt idx="8241">
                  <c:v>11.25788184</c:v>
                </c:pt>
                <c:pt idx="8242">
                  <c:v>11.258577600000001</c:v>
                </c:pt>
                <c:pt idx="8243">
                  <c:v>11.259272040000001</c:v>
                </c:pt>
                <c:pt idx="8244">
                  <c:v>11.259969360000001</c:v>
                </c:pt>
                <c:pt idx="8245">
                  <c:v>11.2606638</c:v>
                </c:pt>
                <c:pt idx="8246">
                  <c:v>11.261358239999998</c:v>
                </c:pt>
                <c:pt idx="8247">
                  <c:v>11.262047040000002</c:v>
                </c:pt>
                <c:pt idx="8248">
                  <c:v>11.262742920000004</c:v>
                </c:pt>
                <c:pt idx="8249">
                  <c:v>11.263437360000006</c:v>
                </c:pt>
                <c:pt idx="8250">
                  <c:v>11.26413324</c:v>
                </c:pt>
                <c:pt idx="8251">
                  <c:v>11.264827679999998</c:v>
                </c:pt>
                <c:pt idx="8252">
                  <c:v>11.26552212</c:v>
                </c:pt>
                <c:pt idx="8253">
                  <c:v>11.26621656</c:v>
                </c:pt>
                <c:pt idx="8254">
                  <c:v>11.266912320000001</c:v>
                </c:pt>
                <c:pt idx="8255">
                  <c:v>11.2676082</c:v>
                </c:pt>
                <c:pt idx="8256">
                  <c:v>11.268302639999998</c:v>
                </c:pt>
                <c:pt idx="8257">
                  <c:v>11.268997079999998</c:v>
                </c:pt>
                <c:pt idx="8258">
                  <c:v>11.269690200000024</c:v>
                </c:pt>
                <c:pt idx="8259">
                  <c:v>11.270387400000001</c:v>
                </c:pt>
                <c:pt idx="8260">
                  <c:v>11.271080400000001</c:v>
                </c:pt>
                <c:pt idx="8261">
                  <c:v>11.271769320000001</c:v>
                </c:pt>
                <c:pt idx="8262">
                  <c:v>11.272465200000006</c:v>
                </c:pt>
                <c:pt idx="8263">
                  <c:v>11.273159640000001</c:v>
                </c:pt>
                <c:pt idx="8264">
                  <c:v>11.27385408</c:v>
                </c:pt>
                <c:pt idx="8265">
                  <c:v>11.27454852</c:v>
                </c:pt>
                <c:pt idx="8266">
                  <c:v>11.27524296</c:v>
                </c:pt>
                <c:pt idx="8267">
                  <c:v>11.2759374</c:v>
                </c:pt>
                <c:pt idx="8268">
                  <c:v>11.276633160000001</c:v>
                </c:pt>
                <c:pt idx="8269">
                  <c:v>11.277327599999998</c:v>
                </c:pt>
                <c:pt idx="8270">
                  <c:v>11.278022039999998</c:v>
                </c:pt>
                <c:pt idx="8271">
                  <c:v>11.278717919999998</c:v>
                </c:pt>
                <c:pt idx="8272">
                  <c:v>11.27941236</c:v>
                </c:pt>
                <c:pt idx="8273">
                  <c:v>11.2801068</c:v>
                </c:pt>
                <c:pt idx="8274">
                  <c:v>11.280801240000001</c:v>
                </c:pt>
                <c:pt idx="8275">
                  <c:v>11.281495680000001</c:v>
                </c:pt>
                <c:pt idx="8276">
                  <c:v>11.282190120000001</c:v>
                </c:pt>
                <c:pt idx="8277">
                  <c:v>11.282884560000022</c:v>
                </c:pt>
                <c:pt idx="8278">
                  <c:v>11.283579</c:v>
                </c:pt>
                <c:pt idx="8279">
                  <c:v>11.284273439999993</c:v>
                </c:pt>
                <c:pt idx="8280">
                  <c:v>11.284967879999998</c:v>
                </c:pt>
                <c:pt idx="8281">
                  <c:v>11.28565128</c:v>
                </c:pt>
                <c:pt idx="8282">
                  <c:v>11.286356759999999</c:v>
                </c:pt>
                <c:pt idx="8283">
                  <c:v>11.287051200000001</c:v>
                </c:pt>
                <c:pt idx="8284">
                  <c:v>11.287745640000001</c:v>
                </c:pt>
                <c:pt idx="8285">
                  <c:v>11.2884402</c:v>
                </c:pt>
                <c:pt idx="8286">
                  <c:v>11.28913464</c:v>
                </c:pt>
                <c:pt idx="8287">
                  <c:v>11.289829080000001</c:v>
                </c:pt>
                <c:pt idx="8288">
                  <c:v>11.290523520000001</c:v>
                </c:pt>
                <c:pt idx="8289">
                  <c:v>11.291217959999999</c:v>
                </c:pt>
                <c:pt idx="8290">
                  <c:v>11.291912399999999</c:v>
                </c:pt>
                <c:pt idx="8291">
                  <c:v>11.292608159999999</c:v>
                </c:pt>
                <c:pt idx="8292">
                  <c:v>11.293302600000001</c:v>
                </c:pt>
                <c:pt idx="8293">
                  <c:v>11.293997040000001</c:v>
                </c:pt>
                <c:pt idx="8294">
                  <c:v>11.294691479999999</c:v>
                </c:pt>
                <c:pt idx="8295">
                  <c:v>11.295385920000001</c:v>
                </c:pt>
                <c:pt idx="8296">
                  <c:v>11.296080360000001</c:v>
                </c:pt>
                <c:pt idx="8297">
                  <c:v>11.296774920000001</c:v>
                </c:pt>
                <c:pt idx="8298">
                  <c:v>11.297463719999998</c:v>
                </c:pt>
                <c:pt idx="8299">
                  <c:v>11.298158159999995</c:v>
                </c:pt>
                <c:pt idx="8300">
                  <c:v>11.298852599999998</c:v>
                </c:pt>
                <c:pt idx="8301">
                  <c:v>11.29954704</c:v>
                </c:pt>
                <c:pt idx="8302">
                  <c:v>11.300242920000002</c:v>
                </c:pt>
                <c:pt idx="8303">
                  <c:v>11.300938800000004</c:v>
                </c:pt>
                <c:pt idx="8304">
                  <c:v>11.30163456000003</c:v>
                </c:pt>
                <c:pt idx="8305">
                  <c:v>11.30233044</c:v>
                </c:pt>
                <c:pt idx="8306">
                  <c:v>11.30301936</c:v>
                </c:pt>
                <c:pt idx="8307">
                  <c:v>11.303713800000002</c:v>
                </c:pt>
                <c:pt idx="8308">
                  <c:v>11.304408240000004</c:v>
                </c:pt>
                <c:pt idx="8309">
                  <c:v>11.30510400000003</c:v>
                </c:pt>
                <c:pt idx="8310">
                  <c:v>11.30579844</c:v>
                </c:pt>
                <c:pt idx="8311">
                  <c:v>11.306492880000036</c:v>
                </c:pt>
                <c:pt idx="8312">
                  <c:v>11.307188760000001</c:v>
                </c:pt>
                <c:pt idx="8313">
                  <c:v>11.307883200000004</c:v>
                </c:pt>
                <c:pt idx="8314">
                  <c:v>11.308579080000001</c:v>
                </c:pt>
                <c:pt idx="8315">
                  <c:v>11.30927208</c:v>
                </c:pt>
                <c:pt idx="8316">
                  <c:v>11.30996796</c:v>
                </c:pt>
                <c:pt idx="8317">
                  <c:v>11.3106624</c:v>
                </c:pt>
                <c:pt idx="8318">
                  <c:v>11.31135684</c:v>
                </c:pt>
                <c:pt idx="8319">
                  <c:v>11.31205128</c:v>
                </c:pt>
                <c:pt idx="8320">
                  <c:v>11.312744280000036</c:v>
                </c:pt>
                <c:pt idx="8321">
                  <c:v>11.313438720000002</c:v>
                </c:pt>
                <c:pt idx="8322">
                  <c:v>11.314133160000001</c:v>
                </c:pt>
                <c:pt idx="8323">
                  <c:v>11.314827600000001</c:v>
                </c:pt>
                <c:pt idx="8324">
                  <c:v>11.315522040000006</c:v>
                </c:pt>
                <c:pt idx="8325">
                  <c:v>11.31621648</c:v>
                </c:pt>
                <c:pt idx="8326">
                  <c:v>11.31691092</c:v>
                </c:pt>
                <c:pt idx="8327">
                  <c:v>11.31760536</c:v>
                </c:pt>
                <c:pt idx="8328">
                  <c:v>11.318301239999998</c:v>
                </c:pt>
                <c:pt idx="8329">
                  <c:v>11.318995679999999</c:v>
                </c:pt>
                <c:pt idx="8330">
                  <c:v>11.319690120000002</c:v>
                </c:pt>
                <c:pt idx="8331">
                  <c:v>11.320384560000004</c:v>
                </c:pt>
                <c:pt idx="8332">
                  <c:v>11.321080440000001</c:v>
                </c:pt>
                <c:pt idx="8333">
                  <c:v>11.321770679999998</c:v>
                </c:pt>
                <c:pt idx="8334">
                  <c:v>11.322466560000038</c:v>
                </c:pt>
                <c:pt idx="8335">
                  <c:v>11.323161000000001</c:v>
                </c:pt>
                <c:pt idx="8336">
                  <c:v>11.323855440000001</c:v>
                </c:pt>
                <c:pt idx="8337">
                  <c:v>11.324549880000006</c:v>
                </c:pt>
                <c:pt idx="8338">
                  <c:v>11.325244320000024</c:v>
                </c:pt>
                <c:pt idx="8339">
                  <c:v>11.32593876</c:v>
                </c:pt>
                <c:pt idx="8340">
                  <c:v>11.326633200000026</c:v>
                </c:pt>
                <c:pt idx="8341">
                  <c:v>11.327327639999998</c:v>
                </c:pt>
                <c:pt idx="8342">
                  <c:v>11.328023519999999</c:v>
                </c:pt>
                <c:pt idx="8343">
                  <c:v>11.328717960000001</c:v>
                </c:pt>
                <c:pt idx="8344">
                  <c:v>11.329412400000002</c:v>
                </c:pt>
                <c:pt idx="8345">
                  <c:v>11.330106840000004</c:v>
                </c:pt>
                <c:pt idx="8346">
                  <c:v>11.3308026</c:v>
                </c:pt>
                <c:pt idx="8347">
                  <c:v>11.33149152</c:v>
                </c:pt>
                <c:pt idx="8348">
                  <c:v>11.332191480000001</c:v>
                </c:pt>
                <c:pt idx="8349">
                  <c:v>11.332885920000002</c:v>
                </c:pt>
                <c:pt idx="8350">
                  <c:v>11.333580360000004</c:v>
                </c:pt>
                <c:pt idx="8351">
                  <c:v>11.334274919999999</c:v>
                </c:pt>
                <c:pt idx="8352">
                  <c:v>11.334969360000001</c:v>
                </c:pt>
                <c:pt idx="8353">
                  <c:v>11.335663800000004</c:v>
                </c:pt>
                <c:pt idx="8354">
                  <c:v>11.336358240000001</c:v>
                </c:pt>
                <c:pt idx="8355">
                  <c:v>11.337052680000001</c:v>
                </c:pt>
                <c:pt idx="8356">
                  <c:v>11.33774712</c:v>
                </c:pt>
                <c:pt idx="8357">
                  <c:v>11.33843592</c:v>
                </c:pt>
                <c:pt idx="8358">
                  <c:v>11.33913036</c:v>
                </c:pt>
                <c:pt idx="8359">
                  <c:v>11.33982492</c:v>
                </c:pt>
                <c:pt idx="8360">
                  <c:v>11.340520680000001</c:v>
                </c:pt>
                <c:pt idx="8361">
                  <c:v>11.341220639999998</c:v>
                </c:pt>
                <c:pt idx="8362">
                  <c:v>11.341908239999999</c:v>
                </c:pt>
                <c:pt idx="8363">
                  <c:v>11.342602680000002</c:v>
                </c:pt>
                <c:pt idx="8364">
                  <c:v>11.343297120000001</c:v>
                </c:pt>
                <c:pt idx="8365">
                  <c:v>11.343991560000001</c:v>
                </c:pt>
                <c:pt idx="8366">
                  <c:v>11.344686000000006</c:v>
                </c:pt>
                <c:pt idx="8367">
                  <c:v>11.34538044</c:v>
                </c:pt>
                <c:pt idx="8368">
                  <c:v>11.346076200000002</c:v>
                </c:pt>
                <c:pt idx="8369">
                  <c:v>11.346770640000001</c:v>
                </c:pt>
                <c:pt idx="8370">
                  <c:v>11.3474652</c:v>
                </c:pt>
                <c:pt idx="8371">
                  <c:v>11.348159639999999</c:v>
                </c:pt>
                <c:pt idx="8372">
                  <c:v>11.348854080000001</c:v>
                </c:pt>
                <c:pt idx="8373">
                  <c:v>11.349548520000004</c:v>
                </c:pt>
                <c:pt idx="8374">
                  <c:v>11.350242960000006</c:v>
                </c:pt>
                <c:pt idx="8375">
                  <c:v>11.350937400000022</c:v>
                </c:pt>
                <c:pt idx="8376">
                  <c:v>11.351631840000024</c:v>
                </c:pt>
                <c:pt idx="8377">
                  <c:v>11.352326280000026</c:v>
                </c:pt>
                <c:pt idx="8378">
                  <c:v>11.353022040000004</c:v>
                </c:pt>
                <c:pt idx="8379">
                  <c:v>11.353716480000006</c:v>
                </c:pt>
                <c:pt idx="8380">
                  <c:v>11.354410920000024</c:v>
                </c:pt>
                <c:pt idx="8381">
                  <c:v>11.355106800000053</c:v>
                </c:pt>
                <c:pt idx="8382">
                  <c:v>11.35580124000003</c:v>
                </c:pt>
                <c:pt idx="8383">
                  <c:v>11.35649568000003</c:v>
                </c:pt>
                <c:pt idx="8384">
                  <c:v>11.357185920000004</c:v>
                </c:pt>
                <c:pt idx="8385">
                  <c:v>11.357881800000024</c:v>
                </c:pt>
                <c:pt idx="8386">
                  <c:v>11.358576240000026</c:v>
                </c:pt>
                <c:pt idx="8387">
                  <c:v>11.35927068</c:v>
                </c:pt>
                <c:pt idx="8388">
                  <c:v>11.35996512</c:v>
                </c:pt>
                <c:pt idx="8389">
                  <c:v>11.36065956000003</c:v>
                </c:pt>
                <c:pt idx="8390">
                  <c:v>11.36135676</c:v>
                </c:pt>
                <c:pt idx="8391">
                  <c:v>11.362051200000026</c:v>
                </c:pt>
                <c:pt idx="8392">
                  <c:v>11.36274564000003</c:v>
                </c:pt>
                <c:pt idx="8393">
                  <c:v>11.363440200000049</c:v>
                </c:pt>
                <c:pt idx="8394">
                  <c:v>11.364134640000024</c:v>
                </c:pt>
                <c:pt idx="8395">
                  <c:v>11.36482908</c:v>
                </c:pt>
                <c:pt idx="8396">
                  <c:v>11.36552352000003</c:v>
                </c:pt>
                <c:pt idx="8397">
                  <c:v>11.366219280000006</c:v>
                </c:pt>
                <c:pt idx="8398">
                  <c:v>11.366906760000004</c:v>
                </c:pt>
                <c:pt idx="8399">
                  <c:v>11.367601200000006</c:v>
                </c:pt>
                <c:pt idx="8400">
                  <c:v>11.3683026</c:v>
                </c:pt>
                <c:pt idx="8401">
                  <c:v>11.36899704</c:v>
                </c:pt>
                <c:pt idx="8402">
                  <c:v>11.36969148</c:v>
                </c:pt>
                <c:pt idx="8403">
                  <c:v>11.3703804</c:v>
                </c:pt>
                <c:pt idx="8404">
                  <c:v>11.37107484</c:v>
                </c:pt>
                <c:pt idx="8405">
                  <c:v>11.371770720000001</c:v>
                </c:pt>
                <c:pt idx="8406">
                  <c:v>11.372465160000004</c:v>
                </c:pt>
                <c:pt idx="8407">
                  <c:v>11.373159600000006</c:v>
                </c:pt>
                <c:pt idx="8408">
                  <c:v>11.373856800000036</c:v>
                </c:pt>
                <c:pt idx="8409">
                  <c:v>11.374551240000002</c:v>
                </c:pt>
                <c:pt idx="8410">
                  <c:v>11.375245680000004</c:v>
                </c:pt>
                <c:pt idx="8411">
                  <c:v>11.375941560000006</c:v>
                </c:pt>
                <c:pt idx="8412">
                  <c:v>11.376636000000049</c:v>
                </c:pt>
                <c:pt idx="8413">
                  <c:v>11.37732624</c:v>
                </c:pt>
                <c:pt idx="8414">
                  <c:v>11.37802488</c:v>
                </c:pt>
                <c:pt idx="8415">
                  <c:v>11.37871932</c:v>
                </c:pt>
                <c:pt idx="8416">
                  <c:v>11.37941376</c:v>
                </c:pt>
                <c:pt idx="8417">
                  <c:v>11.3801082</c:v>
                </c:pt>
                <c:pt idx="8418">
                  <c:v>11.38079712</c:v>
                </c:pt>
                <c:pt idx="8419">
                  <c:v>11.381491560000002</c:v>
                </c:pt>
                <c:pt idx="8420">
                  <c:v>11.382186000000042</c:v>
                </c:pt>
                <c:pt idx="8421">
                  <c:v>11.382880440000006</c:v>
                </c:pt>
                <c:pt idx="8422">
                  <c:v>11.383574880000022</c:v>
                </c:pt>
                <c:pt idx="8423">
                  <c:v>11.38426932</c:v>
                </c:pt>
                <c:pt idx="8424">
                  <c:v>11.384963759999998</c:v>
                </c:pt>
                <c:pt idx="8425">
                  <c:v>11.38565820000003</c:v>
                </c:pt>
                <c:pt idx="8426">
                  <c:v>11.38635264</c:v>
                </c:pt>
                <c:pt idx="8427">
                  <c:v>11.38704708</c:v>
                </c:pt>
                <c:pt idx="8428">
                  <c:v>11.387741520000002</c:v>
                </c:pt>
                <c:pt idx="8429">
                  <c:v>11.388435960000002</c:v>
                </c:pt>
                <c:pt idx="8430">
                  <c:v>11.389130400000004</c:v>
                </c:pt>
                <c:pt idx="8431">
                  <c:v>11.389824840000006</c:v>
                </c:pt>
                <c:pt idx="8432">
                  <c:v>11.390519280000024</c:v>
                </c:pt>
                <c:pt idx="8433">
                  <c:v>11.391215159999998</c:v>
                </c:pt>
                <c:pt idx="8434">
                  <c:v>11.3919096</c:v>
                </c:pt>
                <c:pt idx="8435">
                  <c:v>11.392605360000006</c:v>
                </c:pt>
                <c:pt idx="8436">
                  <c:v>11.39330124</c:v>
                </c:pt>
                <c:pt idx="8437">
                  <c:v>11.393991479999999</c:v>
                </c:pt>
                <c:pt idx="8438">
                  <c:v>11.394685920000002</c:v>
                </c:pt>
                <c:pt idx="8439">
                  <c:v>11.395380360000004</c:v>
                </c:pt>
                <c:pt idx="8440">
                  <c:v>11.39607492</c:v>
                </c:pt>
                <c:pt idx="8441">
                  <c:v>11.39676936</c:v>
                </c:pt>
                <c:pt idx="8442">
                  <c:v>11.397463800000002</c:v>
                </c:pt>
                <c:pt idx="8443">
                  <c:v>11.398158240000001</c:v>
                </c:pt>
                <c:pt idx="8444">
                  <c:v>11.398854</c:v>
                </c:pt>
                <c:pt idx="8445">
                  <c:v>11.399549880000034</c:v>
                </c:pt>
                <c:pt idx="8446">
                  <c:v>11.40024564</c:v>
                </c:pt>
                <c:pt idx="8447">
                  <c:v>11.400940200000004</c:v>
                </c:pt>
                <c:pt idx="8448">
                  <c:v>11.40163596</c:v>
                </c:pt>
                <c:pt idx="8449">
                  <c:v>11.4023304</c:v>
                </c:pt>
                <c:pt idx="8450">
                  <c:v>11.40302484</c:v>
                </c:pt>
                <c:pt idx="8451">
                  <c:v>11.403719280000002</c:v>
                </c:pt>
                <c:pt idx="8452">
                  <c:v>11.404413720000001</c:v>
                </c:pt>
                <c:pt idx="8453">
                  <c:v>11.405102640000004</c:v>
                </c:pt>
                <c:pt idx="8454">
                  <c:v>11.405797080000006</c:v>
                </c:pt>
                <c:pt idx="8455">
                  <c:v>11.406491520000024</c:v>
                </c:pt>
                <c:pt idx="8456">
                  <c:v>11.40718596</c:v>
                </c:pt>
                <c:pt idx="8457">
                  <c:v>11.4078804</c:v>
                </c:pt>
                <c:pt idx="8458">
                  <c:v>11.40857484</c:v>
                </c:pt>
                <c:pt idx="8459">
                  <c:v>11.409272040000001</c:v>
                </c:pt>
                <c:pt idx="8460">
                  <c:v>11.40996648</c:v>
                </c:pt>
                <c:pt idx="8461">
                  <c:v>11.41066092</c:v>
                </c:pt>
                <c:pt idx="8462">
                  <c:v>11.411355359999998</c:v>
                </c:pt>
                <c:pt idx="8463">
                  <c:v>11.412049920000022</c:v>
                </c:pt>
                <c:pt idx="8464">
                  <c:v>11.412744360000024</c:v>
                </c:pt>
                <c:pt idx="8465">
                  <c:v>11.413438800000026</c:v>
                </c:pt>
                <c:pt idx="8466">
                  <c:v>11.41413324</c:v>
                </c:pt>
                <c:pt idx="8467">
                  <c:v>11.414828999999999</c:v>
                </c:pt>
                <c:pt idx="8468">
                  <c:v>11.415523440000001</c:v>
                </c:pt>
                <c:pt idx="8469">
                  <c:v>11.41621788</c:v>
                </c:pt>
                <c:pt idx="8470">
                  <c:v>11.41691232</c:v>
                </c:pt>
                <c:pt idx="8471">
                  <c:v>11.41760676</c:v>
                </c:pt>
                <c:pt idx="8472">
                  <c:v>11.418301199999998</c:v>
                </c:pt>
                <c:pt idx="8473">
                  <c:v>11.418997079999999</c:v>
                </c:pt>
                <c:pt idx="8474">
                  <c:v>11.419691520000002</c:v>
                </c:pt>
                <c:pt idx="8475">
                  <c:v>11.420380440000001</c:v>
                </c:pt>
                <c:pt idx="8476">
                  <c:v>11.4210762</c:v>
                </c:pt>
                <c:pt idx="8477">
                  <c:v>11.421769320000001</c:v>
                </c:pt>
                <c:pt idx="8478">
                  <c:v>11.422463760000001</c:v>
                </c:pt>
                <c:pt idx="8479">
                  <c:v>11.423156760000001</c:v>
                </c:pt>
                <c:pt idx="8480">
                  <c:v>11.423855400000001</c:v>
                </c:pt>
                <c:pt idx="8481">
                  <c:v>11.424551280000001</c:v>
                </c:pt>
                <c:pt idx="8482">
                  <c:v>11.425245720000001</c:v>
                </c:pt>
                <c:pt idx="8483">
                  <c:v>11.425941480000001</c:v>
                </c:pt>
                <c:pt idx="8484">
                  <c:v>11.426635920000002</c:v>
                </c:pt>
                <c:pt idx="8485">
                  <c:v>11.427330360000001</c:v>
                </c:pt>
                <c:pt idx="8486">
                  <c:v>11.428019280000001</c:v>
                </c:pt>
                <c:pt idx="8487">
                  <c:v>11.428713719999999</c:v>
                </c:pt>
                <c:pt idx="8488">
                  <c:v>11.429408160000001</c:v>
                </c:pt>
                <c:pt idx="8489">
                  <c:v>11.4301026</c:v>
                </c:pt>
                <c:pt idx="8490">
                  <c:v>11.43079704</c:v>
                </c:pt>
                <c:pt idx="8491">
                  <c:v>11.431491479999998</c:v>
                </c:pt>
                <c:pt idx="8492">
                  <c:v>11.43218592</c:v>
                </c:pt>
                <c:pt idx="8493">
                  <c:v>11.43288036</c:v>
                </c:pt>
                <c:pt idx="8494">
                  <c:v>11.433577680000001</c:v>
                </c:pt>
                <c:pt idx="8495">
                  <c:v>11.434270679999999</c:v>
                </c:pt>
                <c:pt idx="8496">
                  <c:v>11.434966560000001</c:v>
                </c:pt>
                <c:pt idx="8497">
                  <c:v>11.43566232</c:v>
                </c:pt>
                <c:pt idx="8498">
                  <c:v>11.436355439999998</c:v>
                </c:pt>
                <c:pt idx="8499">
                  <c:v>11.43704988</c:v>
                </c:pt>
                <c:pt idx="8500">
                  <c:v>11.437745640000001</c:v>
                </c:pt>
                <c:pt idx="8501">
                  <c:v>11.438440200000002</c:v>
                </c:pt>
                <c:pt idx="8502">
                  <c:v>11.439133200000002</c:v>
                </c:pt>
                <c:pt idx="8503">
                  <c:v>11.439827640000001</c:v>
                </c:pt>
                <c:pt idx="8504">
                  <c:v>11.440522080000001</c:v>
                </c:pt>
                <c:pt idx="8505">
                  <c:v>11.441217959999999</c:v>
                </c:pt>
                <c:pt idx="8506">
                  <c:v>11.441912399999998</c:v>
                </c:pt>
                <c:pt idx="8507">
                  <c:v>11.442606840000026</c:v>
                </c:pt>
                <c:pt idx="8508">
                  <c:v>11.443301279999998</c:v>
                </c:pt>
                <c:pt idx="8509">
                  <c:v>11.443995719999998</c:v>
                </c:pt>
                <c:pt idx="8510">
                  <c:v>11.444690159999999</c:v>
                </c:pt>
                <c:pt idx="8511">
                  <c:v>11.44538184</c:v>
                </c:pt>
                <c:pt idx="8512">
                  <c:v>11.44607628</c:v>
                </c:pt>
                <c:pt idx="8513">
                  <c:v>11.446770719999998</c:v>
                </c:pt>
                <c:pt idx="8514">
                  <c:v>11.447465159999998</c:v>
                </c:pt>
                <c:pt idx="8515">
                  <c:v>11.448160919999999</c:v>
                </c:pt>
                <c:pt idx="8516">
                  <c:v>11.448858239999998</c:v>
                </c:pt>
                <c:pt idx="8517">
                  <c:v>11.449547040000002</c:v>
                </c:pt>
                <c:pt idx="8518">
                  <c:v>11.450242920000004</c:v>
                </c:pt>
                <c:pt idx="8519">
                  <c:v>11.450937360000006</c:v>
                </c:pt>
                <c:pt idx="8520">
                  <c:v>11.451631800000024</c:v>
                </c:pt>
                <c:pt idx="8521">
                  <c:v>11.452326240000026</c:v>
                </c:pt>
                <c:pt idx="8522">
                  <c:v>11.45302068</c:v>
                </c:pt>
                <c:pt idx="8523">
                  <c:v>11.453702640000024</c:v>
                </c:pt>
                <c:pt idx="8524">
                  <c:v>11.45438736</c:v>
                </c:pt>
                <c:pt idx="8525">
                  <c:v>11.455105440000002</c:v>
                </c:pt>
                <c:pt idx="8526">
                  <c:v>11.455801200000026</c:v>
                </c:pt>
                <c:pt idx="8527">
                  <c:v>11.45649564000003</c:v>
                </c:pt>
                <c:pt idx="8528">
                  <c:v>11.457190200000024</c:v>
                </c:pt>
                <c:pt idx="8529">
                  <c:v>11.457884640000024</c:v>
                </c:pt>
                <c:pt idx="8530">
                  <c:v>11.45857908</c:v>
                </c:pt>
                <c:pt idx="8531">
                  <c:v>11.459269320000002</c:v>
                </c:pt>
                <c:pt idx="8532">
                  <c:v>11.459965200000006</c:v>
                </c:pt>
                <c:pt idx="8533">
                  <c:v>11.460659640000006</c:v>
                </c:pt>
                <c:pt idx="8534">
                  <c:v>11.46135408</c:v>
                </c:pt>
                <c:pt idx="8535">
                  <c:v>11.462048520000026</c:v>
                </c:pt>
                <c:pt idx="8536">
                  <c:v>11.46274296000003</c:v>
                </c:pt>
                <c:pt idx="8537">
                  <c:v>11.46343740000003</c:v>
                </c:pt>
                <c:pt idx="8538">
                  <c:v>11.464133160000001</c:v>
                </c:pt>
                <c:pt idx="8539">
                  <c:v>11.46482904</c:v>
                </c:pt>
                <c:pt idx="8540">
                  <c:v>11.46552348</c:v>
                </c:pt>
                <c:pt idx="8541">
                  <c:v>11.46621792</c:v>
                </c:pt>
                <c:pt idx="8542">
                  <c:v>11.46691236</c:v>
                </c:pt>
                <c:pt idx="8543">
                  <c:v>11.467606800000036</c:v>
                </c:pt>
                <c:pt idx="8544">
                  <c:v>11.468302680000001</c:v>
                </c:pt>
                <c:pt idx="8545">
                  <c:v>11.46899436</c:v>
                </c:pt>
                <c:pt idx="8546">
                  <c:v>11.46968880000003</c:v>
                </c:pt>
                <c:pt idx="8547">
                  <c:v>11.470384560000022</c:v>
                </c:pt>
                <c:pt idx="8548">
                  <c:v>11.471079</c:v>
                </c:pt>
                <c:pt idx="8549">
                  <c:v>11.471773439999998</c:v>
                </c:pt>
                <c:pt idx="8550">
                  <c:v>11.47246788000003</c:v>
                </c:pt>
                <c:pt idx="8551">
                  <c:v>11.47316232</c:v>
                </c:pt>
                <c:pt idx="8552">
                  <c:v>11.47385676</c:v>
                </c:pt>
                <c:pt idx="8553">
                  <c:v>11.474552640000002</c:v>
                </c:pt>
                <c:pt idx="8554">
                  <c:v>11.475247080000004</c:v>
                </c:pt>
                <c:pt idx="8555">
                  <c:v>11.475941520000006</c:v>
                </c:pt>
                <c:pt idx="8556">
                  <c:v>11.47663176</c:v>
                </c:pt>
                <c:pt idx="8557">
                  <c:v>11.4773262</c:v>
                </c:pt>
                <c:pt idx="8558">
                  <c:v>11.478020639999999</c:v>
                </c:pt>
                <c:pt idx="8559">
                  <c:v>11.478716520000004</c:v>
                </c:pt>
                <c:pt idx="8560">
                  <c:v>11.479412400000006</c:v>
                </c:pt>
                <c:pt idx="8561">
                  <c:v>11.480108159999999</c:v>
                </c:pt>
                <c:pt idx="8562">
                  <c:v>11.48079708</c:v>
                </c:pt>
                <c:pt idx="8563">
                  <c:v>11.481491520000002</c:v>
                </c:pt>
                <c:pt idx="8564">
                  <c:v>11.482185960000002</c:v>
                </c:pt>
                <c:pt idx="8565">
                  <c:v>11.482880400000004</c:v>
                </c:pt>
                <c:pt idx="8566">
                  <c:v>11.483574840000006</c:v>
                </c:pt>
                <c:pt idx="8567">
                  <c:v>11.484269280000001</c:v>
                </c:pt>
                <c:pt idx="8568">
                  <c:v>11.484963719999998</c:v>
                </c:pt>
                <c:pt idx="8569">
                  <c:v>11.48565816</c:v>
                </c:pt>
                <c:pt idx="8570">
                  <c:v>11.4863526</c:v>
                </c:pt>
                <c:pt idx="8571">
                  <c:v>11.48704704</c:v>
                </c:pt>
                <c:pt idx="8572">
                  <c:v>11.487741479999999</c:v>
                </c:pt>
                <c:pt idx="8573">
                  <c:v>11.488437360000002</c:v>
                </c:pt>
                <c:pt idx="8574">
                  <c:v>11.489131800000004</c:v>
                </c:pt>
                <c:pt idx="8575">
                  <c:v>11.489827680000001</c:v>
                </c:pt>
                <c:pt idx="8576">
                  <c:v>11.49052212</c:v>
                </c:pt>
                <c:pt idx="8577">
                  <c:v>11.49121656</c:v>
                </c:pt>
                <c:pt idx="8578">
                  <c:v>11.491910999999998</c:v>
                </c:pt>
                <c:pt idx="8579">
                  <c:v>11.492606760000006</c:v>
                </c:pt>
                <c:pt idx="8580">
                  <c:v>11.493301199999999</c:v>
                </c:pt>
                <c:pt idx="8581">
                  <c:v>11.49399564</c:v>
                </c:pt>
                <c:pt idx="8582">
                  <c:v>11.494688760000001</c:v>
                </c:pt>
                <c:pt idx="8583">
                  <c:v>11.495383200000004</c:v>
                </c:pt>
                <c:pt idx="8584">
                  <c:v>11.496079080000001</c:v>
                </c:pt>
                <c:pt idx="8585">
                  <c:v>11.49677352</c:v>
                </c:pt>
                <c:pt idx="8586">
                  <c:v>11.49746796</c:v>
                </c:pt>
                <c:pt idx="8587">
                  <c:v>11.498160959999998</c:v>
                </c:pt>
                <c:pt idx="8588">
                  <c:v>11.49885684</c:v>
                </c:pt>
                <c:pt idx="8589">
                  <c:v>11.49955128</c:v>
                </c:pt>
                <c:pt idx="8590">
                  <c:v>11.500245720000001</c:v>
                </c:pt>
                <c:pt idx="8591">
                  <c:v>11.500941479999998</c:v>
                </c:pt>
                <c:pt idx="8592">
                  <c:v>11.5016304</c:v>
                </c:pt>
                <c:pt idx="8593">
                  <c:v>11.502327600000001</c:v>
                </c:pt>
                <c:pt idx="8594">
                  <c:v>11.503022040000001</c:v>
                </c:pt>
                <c:pt idx="8595">
                  <c:v>11.50371792</c:v>
                </c:pt>
                <c:pt idx="8596">
                  <c:v>11.50441236</c:v>
                </c:pt>
                <c:pt idx="8597">
                  <c:v>11.50510680000003</c:v>
                </c:pt>
                <c:pt idx="8598">
                  <c:v>11.50580124</c:v>
                </c:pt>
                <c:pt idx="8599">
                  <c:v>11.50649568</c:v>
                </c:pt>
                <c:pt idx="8600">
                  <c:v>11.507191560000001</c:v>
                </c:pt>
                <c:pt idx="8601">
                  <c:v>11.507886000000006</c:v>
                </c:pt>
                <c:pt idx="8602">
                  <c:v>11.508580440000001</c:v>
                </c:pt>
                <c:pt idx="8603">
                  <c:v>11.509267920000001</c:v>
                </c:pt>
                <c:pt idx="8604">
                  <c:v>11.509962360000001</c:v>
                </c:pt>
                <c:pt idx="8605">
                  <c:v>11.510656800000024</c:v>
                </c:pt>
                <c:pt idx="8606">
                  <c:v>11.511353999999999</c:v>
                </c:pt>
                <c:pt idx="8607">
                  <c:v>11.512049880000006</c:v>
                </c:pt>
                <c:pt idx="8608">
                  <c:v>11.512744320000024</c:v>
                </c:pt>
                <c:pt idx="8609">
                  <c:v>11.51343876</c:v>
                </c:pt>
                <c:pt idx="8610">
                  <c:v>11.5141332</c:v>
                </c:pt>
                <c:pt idx="8611">
                  <c:v>11.514829079999998</c:v>
                </c:pt>
                <c:pt idx="8612">
                  <c:v>11.515519320000006</c:v>
                </c:pt>
                <c:pt idx="8613">
                  <c:v>11.51621652</c:v>
                </c:pt>
                <c:pt idx="8614">
                  <c:v>11.516910960000001</c:v>
                </c:pt>
                <c:pt idx="8615">
                  <c:v>11.517605400000001</c:v>
                </c:pt>
                <c:pt idx="8616">
                  <c:v>11.518301279999999</c:v>
                </c:pt>
                <c:pt idx="8617">
                  <c:v>11.518995719999999</c:v>
                </c:pt>
                <c:pt idx="8618">
                  <c:v>11.519691480000001</c:v>
                </c:pt>
                <c:pt idx="8619">
                  <c:v>11.520385920000001</c:v>
                </c:pt>
                <c:pt idx="8620">
                  <c:v>11.521080360000001</c:v>
                </c:pt>
                <c:pt idx="8621">
                  <c:v>11.521774919999999</c:v>
                </c:pt>
                <c:pt idx="8622">
                  <c:v>11.522469360000002</c:v>
                </c:pt>
                <c:pt idx="8623">
                  <c:v>11.523163799999999</c:v>
                </c:pt>
                <c:pt idx="8624">
                  <c:v>11.523858240000001</c:v>
                </c:pt>
                <c:pt idx="8625">
                  <c:v>11.524552680000001</c:v>
                </c:pt>
                <c:pt idx="8626">
                  <c:v>11.52524712</c:v>
                </c:pt>
                <c:pt idx="8627">
                  <c:v>11.52594156</c:v>
                </c:pt>
                <c:pt idx="8628">
                  <c:v>11.52663036</c:v>
                </c:pt>
                <c:pt idx="8629">
                  <c:v>11.527326240000001</c:v>
                </c:pt>
                <c:pt idx="8630">
                  <c:v>11.528020679999999</c:v>
                </c:pt>
                <c:pt idx="8631">
                  <c:v>11.528715119999999</c:v>
                </c:pt>
                <c:pt idx="8632">
                  <c:v>11.529409560000024</c:v>
                </c:pt>
                <c:pt idx="8633">
                  <c:v>11.530104</c:v>
                </c:pt>
                <c:pt idx="8634">
                  <c:v>11.530798439999998</c:v>
                </c:pt>
                <c:pt idx="8635">
                  <c:v>11.53149288</c:v>
                </c:pt>
                <c:pt idx="8636">
                  <c:v>11.53218732</c:v>
                </c:pt>
                <c:pt idx="8637">
                  <c:v>11.532881759999999</c:v>
                </c:pt>
                <c:pt idx="8638">
                  <c:v>11.533576200000002</c:v>
                </c:pt>
                <c:pt idx="8639">
                  <c:v>11.534272079999999</c:v>
                </c:pt>
                <c:pt idx="8640">
                  <c:v>11.534966520000001</c:v>
                </c:pt>
                <c:pt idx="8641">
                  <c:v>11.5356624</c:v>
                </c:pt>
                <c:pt idx="8642">
                  <c:v>11.53635684</c:v>
                </c:pt>
                <c:pt idx="8643">
                  <c:v>11.537051279999998</c:v>
                </c:pt>
                <c:pt idx="8644">
                  <c:v>11.537741520000001</c:v>
                </c:pt>
                <c:pt idx="8645">
                  <c:v>11.538437400000001</c:v>
                </c:pt>
                <c:pt idx="8646">
                  <c:v>11.53913184</c:v>
                </c:pt>
                <c:pt idx="8647">
                  <c:v>11.53982628</c:v>
                </c:pt>
                <c:pt idx="8648">
                  <c:v>11.540520719999998</c:v>
                </c:pt>
                <c:pt idx="8649">
                  <c:v>11.541216479999999</c:v>
                </c:pt>
                <c:pt idx="8650">
                  <c:v>11.541910919999999</c:v>
                </c:pt>
                <c:pt idx="8651">
                  <c:v>11.54260536</c:v>
                </c:pt>
                <c:pt idx="8652">
                  <c:v>11.543299920000001</c:v>
                </c:pt>
                <c:pt idx="8653">
                  <c:v>11.543994360000001</c:v>
                </c:pt>
                <c:pt idx="8654">
                  <c:v>11.544688799999999</c:v>
                </c:pt>
                <c:pt idx="8655">
                  <c:v>11.54538456</c:v>
                </c:pt>
                <c:pt idx="8656">
                  <c:v>11.546079000000001</c:v>
                </c:pt>
                <c:pt idx="8657">
                  <c:v>11.546773439999999</c:v>
                </c:pt>
                <c:pt idx="8658">
                  <c:v>11.547467880000001</c:v>
                </c:pt>
                <c:pt idx="8659">
                  <c:v>11.548162319999999</c:v>
                </c:pt>
                <c:pt idx="8660">
                  <c:v>11.548858199999998</c:v>
                </c:pt>
                <c:pt idx="8661">
                  <c:v>11.54955264</c:v>
                </c:pt>
                <c:pt idx="8662">
                  <c:v>11.55024708</c:v>
                </c:pt>
                <c:pt idx="8663">
                  <c:v>11.55094152</c:v>
                </c:pt>
                <c:pt idx="8664">
                  <c:v>11.55163596</c:v>
                </c:pt>
                <c:pt idx="8665">
                  <c:v>11.55232488</c:v>
                </c:pt>
                <c:pt idx="8666">
                  <c:v>11.55302064</c:v>
                </c:pt>
                <c:pt idx="8667">
                  <c:v>11.55371652000003</c:v>
                </c:pt>
                <c:pt idx="8668">
                  <c:v>11.5544124</c:v>
                </c:pt>
                <c:pt idx="8669">
                  <c:v>11.555106840000038</c:v>
                </c:pt>
                <c:pt idx="8670">
                  <c:v>11.555801280000004</c:v>
                </c:pt>
                <c:pt idx="8671">
                  <c:v>11.556495720000004</c:v>
                </c:pt>
                <c:pt idx="8672">
                  <c:v>11.557190160000001</c:v>
                </c:pt>
                <c:pt idx="8673">
                  <c:v>11.55788592</c:v>
                </c:pt>
                <c:pt idx="8674">
                  <c:v>11.558580360000002</c:v>
                </c:pt>
                <c:pt idx="8675">
                  <c:v>11.55927492</c:v>
                </c:pt>
                <c:pt idx="8676">
                  <c:v>11.5599624</c:v>
                </c:pt>
                <c:pt idx="8677">
                  <c:v>11.56066092</c:v>
                </c:pt>
                <c:pt idx="8678">
                  <c:v>11.5613568</c:v>
                </c:pt>
                <c:pt idx="8679">
                  <c:v>11.562051240000002</c:v>
                </c:pt>
                <c:pt idx="8680">
                  <c:v>11.562747120000004</c:v>
                </c:pt>
                <c:pt idx="8681">
                  <c:v>11.563441560000006</c:v>
                </c:pt>
                <c:pt idx="8682">
                  <c:v>11.564136000000024</c:v>
                </c:pt>
                <c:pt idx="8683">
                  <c:v>11.56482492</c:v>
                </c:pt>
                <c:pt idx="8684">
                  <c:v>11.565519360000026</c:v>
                </c:pt>
                <c:pt idx="8685">
                  <c:v>11.5662138</c:v>
                </c:pt>
                <c:pt idx="8686">
                  <c:v>11.56690824</c:v>
                </c:pt>
                <c:pt idx="8687">
                  <c:v>11.56760268</c:v>
                </c:pt>
                <c:pt idx="8688">
                  <c:v>11.568297119999999</c:v>
                </c:pt>
                <c:pt idx="8689">
                  <c:v>11.56899288</c:v>
                </c:pt>
                <c:pt idx="8690">
                  <c:v>11.569691520000006</c:v>
                </c:pt>
                <c:pt idx="8691">
                  <c:v>11.570380440000001</c:v>
                </c:pt>
                <c:pt idx="8692">
                  <c:v>11.571074880000001</c:v>
                </c:pt>
                <c:pt idx="8693">
                  <c:v>11.57176932</c:v>
                </c:pt>
                <c:pt idx="8694">
                  <c:v>11.57246376</c:v>
                </c:pt>
                <c:pt idx="8695">
                  <c:v>11.5731582</c:v>
                </c:pt>
                <c:pt idx="8696">
                  <c:v>11.57385264</c:v>
                </c:pt>
                <c:pt idx="8697">
                  <c:v>11.57454852</c:v>
                </c:pt>
                <c:pt idx="8698">
                  <c:v>11.575242960000002</c:v>
                </c:pt>
                <c:pt idx="8699">
                  <c:v>11.575937400000004</c:v>
                </c:pt>
                <c:pt idx="8700">
                  <c:v>11.576631840000006</c:v>
                </c:pt>
                <c:pt idx="8701">
                  <c:v>11.577326280000001</c:v>
                </c:pt>
                <c:pt idx="8702">
                  <c:v>11.578020719999998</c:v>
                </c:pt>
                <c:pt idx="8703">
                  <c:v>11.578715159999998</c:v>
                </c:pt>
                <c:pt idx="8704">
                  <c:v>11.579410920000004</c:v>
                </c:pt>
                <c:pt idx="8705">
                  <c:v>11.580106800000006</c:v>
                </c:pt>
                <c:pt idx="8706">
                  <c:v>11.58080268</c:v>
                </c:pt>
                <c:pt idx="8707">
                  <c:v>11.58149712</c:v>
                </c:pt>
                <c:pt idx="8708">
                  <c:v>11.582184600000026</c:v>
                </c:pt>
                <c:pt idx="8709">
                  <c:v>11.582880360000004</c:v>
                </c:pt>
                <c:pt idx="8710">
                  <c:v>11.58357492</c:v>
                </c:pt>
                <c:pt idx="8711">
                  <c:v>11.584269359999999</c:v>
                </c:pt>
                <c:pt idx="8712">
                  <c:v>11.584963800000001</c:v>
                </c:pt>
                <c:pt idx="8713">
                  <c:v>11.585658240000004</c:v>
                </c:pt>
                <c:pt idx="8714">
                  <c:v>11.586352680000001</c:v>
                </c:pt>
                <c:pt idx="8715">
                  <c:v>11.587048439999998</c:v>
                </c:pt>
                <c:pt idx="8716">
                  <c:v>11.58774288</c:v>
                </c:pt>
                <c:pt idx="8717">
                  <c:v>11.588437320000002</c:v>
                </c:pt>
                <c:pt idx="8718">
                  <c:v>11.589133200000004</c:v>
                </c:pt>
                <c:pt idx="8719">
                  <c:v>11.589827640000001</c:v>
                </c:pt>
                <c:pt idx="8720">
                  <c:v>11.59052208</c:v>
                </c:pt>
                <c:pt idx="8721">
                  <c:v>11.59121652</c:v>
                </c:pt>
                <c:pt idx="8722">
                  <c:v>11.591910959999998</c:v>
                </c:pt>
                <c:pt idx="8723">
                  <c:v>11.5926054</c:v>
                </c:pt>
                <c:pt idx="8724">
                  <c:v>11.59329984</c:v>
                </c:pt>
                <c:pt idx="8725">
                  <c:v>11.593995720000001</c:v>
                </c:pt>
                <c:pt idx="8726">
                  <c:v>11.594690160000001</c:v>
                </c:pt>
                <c:pt idx="8727">
                  <c:v>11.595384600000004</c:v>
                </c:pt>
                <c:pt idx="8728">
                  <c:v>11.59608036</c:v>
                </c:pt>
                <c:pt idx="8729">
                  <c:v>11.59677492</c:v>
                </c:pt>
                <c:pt idx="8730">
                  <c:v>11.59746936</c:v>
                </c:pt>
                <c:pt idx="8731">
                  <c:v>11.598158159999999</c:v>
                </c:pt>
                <c:pt idx="8732">
                  <c:v>11.598854040000001</c:v>
                </c:pt>
                <c:pt idx="8733">
                  <c:v>11.599548480000001</c:v>
                </c:pt>
                <c:pt idx="8734">
                  <c:v>11.600242920000001</c:v>
                </c:pt>
                <c:pt idx="8735">
                  <c:v>11.60093736</c:v>
                </c:pt>
                <c:pt idx="8736">
                  <c:v>11.6016318</c:v>
                </c:pt>
                <c:pt idx="8737">
                  <c:v>11.602327679999998</c:v>
                </c:pt>
                <c:pt idx="8738">
                  <c:v>11.603022119999999</c:v>
                </c:pt>
                <c:pt idx="8739">
                  <c:v>11.603716560000002</c:v>
                </c:pt>
                <c:pt idx="8740">
                  <c:v>11.604411000000001</c:v>
                </c:pt>
                <c:pt idx="8741">
                  <c:v>11.605105440000001</c:v>
                </c:pt>
                <c:pt idx="8742">
                  <c:v>11.6058012</c:v>
                </c:pt>
                <c:pt idx="8743">
                  <c:v>11.606492880000006</c:v>
                </c:pt>
                <c:pt idx="8744">
                  <c:v>11.60718732</c:v>
                </c:pt>
                <c:pt idx="8745">
                  <c:v>11.607881759999998</c:v>
                </c:pt>
                <c:pt idx="8746">
                  <c:v>11.6085762</c:v>
                </c:pt>
                <c:pt idx="8747">
                  <c:v>11.609270639999998</c:v>
                </c:pt>
                <c:pt idx="8748">
                  <c:v>11.6099652</c:v>
                </c:pt>
                <c:pt idx="8749">
                  <c:v>11.61065964</c:v>
                </c:pt>
                <c:pt idx="8750">
                  <c:v>11.611354079999998</c:v>
                </c:pt>
                <c:pt idx="8751">
                  <c:v>11.61204852</c:v>
                </c:pt>
                <c:pt idx="8752">
                  <c:v>11.61274296</c:v>
                </c:pt>
                <c:pt idx="8753">
                  <c:v>11.6134374</c:v>
                </c:pt>
                <c:pt idx="8754">
                  <c:v>11.614133159999998</c:v>
                </c:pt>
                <c:pt idx="8755">
                  <c:v>11.614830360000001</c:v>
                </c:pt>
                <c:pt idx="8756">
                  <c:v>11.61552492</c:v>
                </c:pt>
                <c:pt idx="8757">
                  <c:v>11.616219360000001</c:v>
                </c:pt>
                <c:pt idx="8758">
                  <c:v>11.616913799999999</c:v>
                </c:pt>
                <c:pt idx="8759">
                  <c:v>11.617608240000001</c:v>
                </c:pt>
                <c:pt idx="8760">
                  <c:v>11.618295719999999</c:v>
                </c:pt>
                <c:pt idx="8761">
                  <c:v>11.618990159999999</c:v>
                </c:pt>
                <c:pt idx="8762">
                  <c:v>11.61969156</c:v>
                </c:pt>
                <c:pt idx="8763">
                  <c:v>11.620386</c:v>
                </c:pt>
                <c:pt idx="8764">
                  <c:v>11.621073479999993</c:v>
                </c:pt>
                <c:pt idx="8765">
                  <c:v>11.621774879999998</c:v>
                </c:pt>
                <c:pt idx="8766">
                  <c:v>11.62246236</c:v>
                </c:pt>
                <c:pt idx="8767">
                  <c:v>11.6231568</c:v>
                </c:pt>
                <c:pt idx="8768">
                  <c:v>11.623858199999999</c:v>
                </c:pt>
                <c:pt idx="8769">
                  <c:v>11.624552640000001</c:v>
                </c:pt>
                <c:pt idx="8770">
                  <c:v>11.625247080000001</c:v>
                </c:pt>
                <c:pt idx="8771">
                  <c:v>11.62594152</c:v>
                </c:pt>
                <c:pt idx="8772">
                  <c:v>11.62663044</c:v>
                </c:pt>
                <c:pt idx="8773">
                  <c:v>11.627326199999999</c:v>
                </c:pt>
                <c:pt idx="8774">
                  <c:v>11.628022079999999</c:v>
                </c:pt>
                <c:pt idx="8775">
                  <c:v>11.628716520000001</c:v>
                </c:pt>
                <c:pt idx="8776">
                  <c:v>11.6294124</c:v>
                </c:pt>
                <c:pt idx="8777">
                  <c:v>11.63010684</c:v>
                </c:pt>
                <c:pt idx="8778">
                  <c:v>11.630801279999998</c:v>
                </c:pt>
                <c:pt idx="8779">
                  <c:v>11.631495719999998</c:v>
                </c:pt>
                <c:pt idx="8780">
                  <c:v>11.632190159999999</c:v>
                </c:pt>
                <c:pt idx="8781">
                  <c:v>11.632884600000002</c:v>
                </c:pt>
                <c:pt idx="8782">
                  <c:v>11.633579040000001</c:v>
                </c:pt>
                <c:pt idx="8783">
                  <c:v>11.634273479999971</c:v>
                </c:pt>
                <c:pt idx="8784">
                  <c:v>11.634967919999999</c:v>
                </c:pt>
                <c:pt idx="8785">
                  <c:v>11.63566236</c:v>
                </c:pt>
                <c:pt idx="8786">
                  <c:v>11.6363568</c:v>
                </c:pt>
                <c:pt idx="8787">
                  <c:v>11.637051239999998</c:v>
                </c:pt>
                <c:pt idx="8788">
                  <c:v>11.637745679999998</c:v>
                </c:pt>
                <c:pt idx="8789">
                  <c:v>11.638440119999999</c:v>
                </c:pt>
                <c:pt idx="8790">
                  <c:v>11.63913456</c:v>
                </c:pt>
                <c:pt idx="8791">
                  <c:v>11.639828999999999</c:v>
                </c:pt>
                <c:pt idx="8792">
                  <c:v>11.640517920000001</c:v>
                </c:pt>
                <c:pt idx="8793">
                  <c:v>11.641217879999999</c:v>
                </c:pt>
                <c:pt idx="8794">
                  <c:v>11.641906799999999</c:v>
                </c:pt>
                <c:pt idx="8795">
                  <c:v>11.6426082</c:v>
                </c:pt>
                <c:pt idx="8796">
                  <c:v>11.643297119999998</c:v>
                </c:pt>
                <c:pt idx="8797">
                  <c:v>11.643991559999998</c:v>
                </c:pt>
                <c:pt idx="8798">
                  <c:v>11.644686</c:v>
                </c:pt>
                <c:pt idx="8799">
                  <c:v>11.645381759999999</c:v>
                </c:pt>
                <c:pt idx="8800">
                  <c:v>11.646077639999998</c:v>
                </c:pt>
                <c:pt idx="8801">
                  <c:v>11.646773519999998</c:v>
                </c:pt>
                <c:pt idx="8802">
                  <c:v>11.647467959999998</c:v>
                </c:pt>
                <c:pt idx="8803">
                  <c:v>11.648162399999997</c:v>
                </c:pt>
                <c:pt idx="8804">
                  <c:v>11.648851199999998</c:v>
                </c:pt>
                <c:pt idx="8805">
                  <c:v>11.649545640000001</c:v>
                </c:pt>
                <c:pt idx="8806">
                  <c:v>11.65024704</c:v>
                </c:pt>
                <c:pt idx="8807">
                  <c:v>11.650941479999998</c:v>
                </c:pt>
                <c:pt idx="8808">
                  <c:v>11.65163592</c:v>
                </c:pt>
                <c:pt idx="8809">
                  <c:v>11.652330360000002</c:v>
                </c:pt>
                <c:pt idx="8810">
                  <c:v>11.65302492</c:v>
                </c:pt>
                <c:pt idx="8811">
                  <c:v>11.6537124</c:v>
                </c:pt>
                <c:pt idx="8812">
                  <c:v>11.6544138</c:v>
                </c:pt>
                <c:pt idx="8813">
                  <c:v>11.655108240000002</c:v>
                </c:pt>
                <c:pt idx="8814">
                  <c:v>11.655797040000024</c:v>
                </c:pt>
                <c:pt idx="8815">
                  <c:v>11.65649436000003</c:v>
                </c:pt>
                <c:pt idx="8816">
                  <c:v>11.6571888</c:v>
                </c:pt>
                <c:pt idx="8817">
                  <c:v>11.65788324</c:v>
                </c:pt>
                <c:pt idx="8818">
                  <c:v>11.658577679999999</c:v>
                </c:pt>
                <c:pt idx="8819">
                  <c:v>11.659272120000001</c:v>
                </c:pt>
                <c:pt idx="8820">
                  <c:v>11.659966560000004</c:v>
                </c:pt>
                <c:pt idx="8821">
                  <c:v>11.66066232</c:v>
                </c:pt>
                <c:pt idx="8822">
                  <c:v>11.661356759999999</c:v>
                </c:pt>
                <c:pt idx="8823">
                  <c:v>11.66204568</c:v>
                </c:pt>
                <c:pt idx="8824">
                  <c:v>11.662741560000002</c:v>
                </c:pt>
                <c:pt idx="8825">
                  <c:v>11.663436000000042</c:v>
                </c:pt>
                <c:pt idx="8826">
                  <c:v>11.664130440000001</c:v>
                </c:pt>
                <c:pt idx="8827">
                  <c:v>11.664824880000001</c:v>
                </c:pt>
                <c:pt idx="8828">
                  <c:v>11.665519320000024</c:v>
                </c:pt>
                <c:pt idx="8829">
                  <c:v>11.666213759999998</c:v>
                </c:pt>
                <c:pt idx="8830">
                  <c:v>11.6669082</c:v>
                </c:pt>
                <c:pt idx="8831">
                  <c:v>11.66760408</c:v>
                </c:pt>
                <c:pt idx="8832">
                  <c:v>11.668298519999999</c:v>
                </c:pt>
                <c:pt idx="8833">
                  <c:v>11.668992960000001</c:v>
                </c:pt>
                <c:pt idx="8834">
                  <c:v>11.669687400000004</c:v>
                </c:pt>
                <c:pt idx="8835">
                  <c:v>11.670381840000001</c:v>
                </c:pt>
                <c:pt idx="8836">
                  <c:v>11.671076280000001</c:v>
                </c:pt>
                <c:pt idx="8837">
                  <c:v>11.671770719999998</c:v>
                </c:pt>
                <c:pt idx="8838">
                  <c:v>11.67246516</c:v>
                </c:pt>
                <c:pt idx="8839">
                  <c:v>11.6731596</c:v>
                </c:pt>
                <c:pt idx="8840">
                  <c:v>11.67385404</c:v>
                </c:pt>
                <c:pt idx="8841">
                  <c:v>11.674548479999999</c:v>
                </c:pt>
                <c:pt idx="8842">
                  <c:v>11.675242920000002</c:v>
                </c:pt>
                <c:pt idx="8843">
                  <c:v>11.675937360000002</c:v>
                </c:pt>
                <c:pt idx="8844">
                  <c:v>11.676631800000004</c:v>
                </c:pt>
                <c:pt idx="8845">
                  <c:v>11.677327679999999</c:v>
                </c:pt>
                <c:pt idx="8846">
                  <c:v>11.678023439999997</c:v>
                </c:pt>
                <c:pt idx="8847">
                  <c:v>11.678717880000001</c:v>
                </c:pt>
                <c:pt idx="8848">
                  <c:v>11.679412320000004</c:v>
                </c:pt>
                <c:pt idx="8849">
                  <c:v>11.680106760000001</c:v>
                </c:pt>
                <c:pt idx="8850">
                  <c:v>11.680801199999999</c:v>
                </c:pt>
                <c:pt idx="8851">
                  <c:v>11.68149564</c:v>
                </c:pt>
                <c:pt idx="8852">
                  <c:v>11.682190200000004</c:v>
                </c:pt>
                <c:pt idx="8853">
                  <c:v>11.682879</c:v>
                </c:pt>
                <c:pt idx="8854">
                  <c:v>11.683573439999998</c:v>
                </c:pt>
                <c:pt idx="8855">
                  <c:v>11.684274839999999</c:v>
                </c:pt>
                <c:pt idx="8856">
                  <c:v>11.684962319999999</c:v>
                </c:pt>
                <c:pt idx="8857">
                  <c:v>11.685658200000002</c:v>
                </c:pt>
                <c:pt idx="8858">
                  <c:v>11.686355399999998</c:v>
                </c:pt>
                <c:pt idx="8859">
                  <c:v>11.687051279999999</c:v>
                </c:pt>
                <c:pt idx="8860">
                  <c:v>11.687745720000001</c:v>
                </c:pt>
                <c:pt idx="8861">
                  <c:v>11.688440160000001</c:v>
                </c:pt>
                <c:pt idx="8862">
                  <c:v>11.68913592</c:v>
                </c:pt>
                <c:pt idx="8863">
                  <c:v>11.68983036</c:v>
                </c:pt>
                <c:pt idx="8864">
                  <c:v>11.69052492</c:v>
                </c:pt>
                <c:pt idx="8865">
                  <c:v>11.691212399999998</c:v>
                </c:pt>
                <c:pt idx="8866">
                  <c:v>11.691908159999999</c:v>
                </c:pt>
                <c:pt idx="8867">
                  <c:v>11.692602600000004</c:v>
                </c:pt>
                <c:pt idx="8868">
                  <c:v>11.693295719999998</c:v>
                </c:pt>
                <c:pt idx="8869">
                  <c:v>11.693991479999999</c:v>
                </c:pt>
                <c:pt idx="8870">
                  <c:v>11.69468736</c:v>
                </c:pt>
                <c:pt idx="8871">
                  <c:v>11.69538036</c:v>
                </c:pt>
                <c:pt idx="8872">
                  <c:v>11.696074920000001</c:v>
                </c:pt>
                <c:pt idx="8873">
                  <c:v>11.696769360000001</c:v>
                </c:pt>
                <c:pt idx="8874">
                  <c:v>11.697465119999999</c:v>
                </c:pt>
                <c:pt idx="8875">
                  <c:v>11.6981568</c:v>
                </c:pt>
                <c:pt idx="8876">
                  <c:v>11.698851239999998</c:v>
                </c:pt>
                <c:pt idx="8877">
                  <c:v>11.69954712</c:v>
                </c:pt>
                <c:pt idx="8878">
                  <c:v>11.700241559999998</c:v>
                </c:pt>
                <c:pt idx="8879">
                  <c:v>11.700936</c:v>
                </c:pt>
                <c:pt idx="8880">
                  <c:v>11.701630440000001</c:v>
                </c:pt>
                <c:pt idx="8881">
                  <c:v>11.7023262</c:v>
                </c:pt>
                <c:pt idx="8882">
                  <c:v>11.703022079999998</c:v>
                </c:pt>
                <c:pt idx="8883">
                  <c:v>11.703710999999998</c:v>
                </c:pt>
                <c:pt idx="8884">
                  <c:v>11.704413719999998</c:v>
                </c:pt>
                <c:pt idx="8885">
                  <c:v>11.705108159999998</c:v>
                </c:pt>
                <c:pt idx="8886">
                  <c:v>11.70579564</c:v>
                </c:pt>
                <c:pt idx="8887">
                  <c:v>11.706490200000006</c:v>
                </c:pt>
                <c:pt idx="8888">
                  <c:v>11.707184640000001</c:v>
                </c:pt>
                <c:pt idx="8889">
                  <c:v>11.707879079999998</c:v>
                </c:pt>
                <c:pt idx="8890">
                  <c:v>11.708574840000001</c:v>
                </c:pt>
                <c:pt idx="8891">
                  <c:v>11.709270719999999</c:v>
                </c:pt>
                <c:pt idx="8892">
                  <c:v>11.709965159999999</c:v>
                </c:pt>
                <c:pt idx="8893">
                  <c:v>11.7106596</c:v>
                </c:pt>
                <c:pt idx="8894">
                  <c:v>11.711354039999998</c:v>
                </c:pt>
                <c:pt idx="8895">
                  <c:v>11.712048479999998</c:v>
                </c:pt>
                <c:pt idx="8896">
                  <c:v>11.71274436</c:v>
                </c:pt>
                <c:pt idx="8897">
                  <c:v>11.71343736</c:v>
                </c:pt>
                <c:pt idx="8898">
                  <c:v>11.714131800000001</c:v>
                </c:pt>
                <c:pt idx="8899">
                  <c:v>11.714826240000001</c:v>
                </c:pt>
                <c:pt idx="8900">
                  <c:v>11.715520680000001</c:v>
                </c:pt>
                <c:pt idx="8901">
                  <c:v>11.716215119999999</c:v>
                </c:pt>
                <c:pt idx="8902">
                  <c:v>11.71690956</c:v>
                </c:pt>
                <c:pt idx="8903">
                  <c:v>11.717605439999998</c:v>
                </c:pt>
                <c:pt idx="8904">
                  <c:v>11.718299879999998</c:v>
                </c:pt>
                <c:pt idx="8905">
                  <c:v>11.718994319999998</c:v>
                </c:pt>
                <c:pt idx="8906">
                  <c:v>11.719688759999999</c:v>
                </c:pt>
                <c:pt idx="8907">
                  <c:v>11.720383200000001</c:v>
                </c:pt>
                <c:pt idx="8908">
                  <c:v>11.721077639999999</c:v>
                </c:pt>
                <c:pt idx="8909">
                  <c:v>11.721773519999999</c:v>
                </c:pt>
                <c:pt idx="8910">
                  <c:v>11.722467960000001</c:v>
                </c:pt>
                <c:pt idx="8911">
                  <c:v>11.723162399999998</c:v>
                </c:pt>
                <c:pt idx="8912">
                  <c:v>11.72385684</c:v>
                </c:pt>
                <c:pt idx="8913">
                  <c:v>11.724552600000001</c:v>
                </c:pt>
                <c:pt idx="8914">
                  <c:v>11.725247040000001</c:v>
                </c:pt>
                <c:pt idx="8915">
                  <c:v>11.725941479999999</c:v>
                </c:pt>
                <c:pt idx="8916">
                  <c:v>11.726630400000001</c:v>
                </c:pt>
                <c:pt idx="8917">
                  <c:v>11.727326279999998</c:v>
                </c:pt>
                <c:pt idx="8918">
                  <c:v>11.728020719999995</c:v>
                </c:pt>
                <c:pt idx="8919">
                  <c:v>11.728715159999997</c:v>
                </c:pt>
                <c:pt idx="8920">
                  <c:v>11.7294096</c:v>
                </c:pt>
                <c:pt idx="8921">
                  <c:v>11.730104040000001</c:v>
                </c:pt>
                <c:pt idx="8922">
                  <c:v>11.730797040000001</c:v>
                </c:pt>
                <c:pt idx="8923">
                  <c:v>11.731492920000001</c:v>
                </c:pt>
                <c:pt idx="8924">
                  <c:v>11.732187360000001</c:v>
                </c:pt>
                <c:pt idx="8925">
                  <c:v>11.732881799999999</c:v>
                </c:pt>
                <c:pt idx="8926">
                  <c:v>11.73357624</c:v>
                </c:pt>
                <c:pt idx="8927">
                  <c:v>11.734270679999995</c:v>
                </c:pt>
                <c:pt idx="8928">
                  <c:v>11.734965119999995</c:v>
                </c:pt>
                <c:pt idx="8929">
                  <c:v>11.735660999999999</c:v>
                </c:pt>
                <c:pt idx="8930">
                  <c:v>11.736351239999999</c:v>
                </c:pt>
                <c:pt idx="8931">
                  <c:v>11.737028999999998</c:v>
                </c:pt>
                <c:pt idx="8932">
                  <c:v>11.737741559999998</c:v>
                </c:pt>
                <c:pt idx="8933">
                  <c:v>11.738436</c:v>
                </c:pt>
                <c:pt idx="8934">
                  <c:v>11.739130439999999</c:v>
                </c:pt>
                <c:pt idx="8935">
                  <c:v>11.739824879999999</c:v>
                </c:pt>
                <c:pt idx="8936">
                  <c:v>11.740519320000001</c:v>
                </c:pt>
                <c:pt idx="8937">
                  <c:v>11.741215199999971</c:v>
                </c:pt>
                <c:pt idx="8938">
                  <c:v>11.741910959999997</c:v>
                </c:pt>
                <c:pt idx="8939">
                  <c:v>11.742606840000002</c:v>
                </c:pt>
                <c:pt idx="8940">
                  <c:v>11.743301279999999</c:v>
                </c:pt>
                <c:pt idx="8941">
                  <c:v>11.743997039999998</c:v>
                </c:pt>
                <c:pt idx="8942">
                  <c:v>11.744684640000001</c:v>
                </c:pt>
                <c:pt idx="8943">
                  <c:v>11.745379079999999</c:v>
                </c:pt>
                <c:pt idx="8944">
                  <c:v>11.746073519999999</c:v>
                </c:pt>
                <c:pt idx="8945">
                  <c:v>11.746769280000001</c:v>
                </c:pt>
                <c:pt idx="8946">
                  <c:v>11.747463719999999</c:v>
                </c:pt>
                <c:pt idx="8947">
                  <c:v>11.748158159999969</c:v>
                </c:pt>
                <c:pt idx="8948">
                  <c:v>11.748854039999999</c:v>
                </c:pt>
                <c:pt idx="8949">
                  <c:v>11.74954992</c:v>
                </c:pt>
                <c:pt idx="8950">
                  <c:v>11.75024436</c:v>
                </c:pt>
                <c:pt idx="8951">
                  <c:v>11.750940120000001</c:v>
                </c:pt>
                <c:pt idx="8952">
                  <c:v>11.751629040000001</c:v>
                </c:pt>
                <c:pt idx="8953">
                  <c:v>11.752323479999999</c:v>
                </c:pt>
                <c:pt idx="8954">
                  <c:v>11.75301936</c:v>
                </c:pt>
                <c:pt idx="8955">
                  <c:v>11.753716560000004</c:v>
                </c:pt>
                <c:pt idx="8956">
                  <c:v>11.754411000000001</c:v>
                </c:pt>
                <c:pt idx="8957">
                  <c:v>11.75510676</c:v>
                </c:pt>
                <c:pt idx="8958">
                  <c:v>11.755801200000002</c:v>
                </c:pt>
                <c:pt idx="8959">
                  <c:v>11.756495640000002</c:v>
                </c:pt>
                <c:pt idx="8960">
                  <c:v>11.757186000000004</c:v>
                </c:pt>
                <c:pt idx="8961">
                  <c:v>11.757880440000001</c:v>
                </c:pt>
                <c:pt idx="8962">
                  <c:v>11.7585762</c:v>
                </c:pt>
                <c:pt idx="8963">
                  <c:v>11.759270639999999</c:v>
                </c:pt>
                <c:pt idx="8964">
                  <c:v>11.7599652</c:v>
                </c:pt>
                <c:pt idx="8965">
                  <c:v>11.76065964</c:v>
                </c:pt>
                <c:pt idx="8966">
                  <c:v>11.761354079999998</c:v>
                </c:pt>
                <c:pt idx="8967">
                  <c:v>11.76204852</c:v>
                </c:pt>
                <c:pt idx="8968">
                  <c:v>11.762742960000002</c:v>
                </c:pt>
                <c:pt idx="8969">
                  <c:v>11.763437400000004</c:v>
                </c:pt>
                <c:pt idx="8970">
                  <c:v>11.764131840000001</c:v>
                </c:pt>
                <c:pt idx="8971">
                  <c:v>11.764826280000001</c:v>
                </c:pt>
                <c:pt idx="8972">
                  <c:v>11.765523480000001</c:v>
                </c:pt>
                <c:pt idx="8973">
                  <c:v>11.766216480000001</c:v>
                </c:pt>
                <c:pt idx="8974">
                  <c:v>11.766906840000004</c:v>
                </c:pt>
                <c:pt idx="8975">
                  <c:v>11.767606800000006</c:v>
                </c:pt>
                <c:pt idx="8976">
                  <c:v>11.768301239999998</c:v>
                </c:pt>
                <c:pt idx="8977">
                  <c:v>11.768995679999998</c:v>
                </c:pt>
                <c:pt idx="8978">
                  <c:v>11.76969012</c:v>
                </c:pt>
                <c:pt idx="8979">
                  <c:v>11.77038456</c:v>
                </c:pt>
                <c:pt idx="8980">
                  <c:v>11.771073479999997</c:v>
                </c:pt>
                <c:pt idx="8981">
                  <c:v>11.771767919999998</c:v>
                </c:pt>
                <c:pt idx="8982">
                  <c:v>11.77246236</c:v>
                </c:pt>
                <c:pt idx="8983">
                  <c:v>11.773156800000002</c:v>
                </c:pt>
                <c:pt idx="8984">
                  <c:v>11.773851240000001</c:v>
                </c:pt>
                <c:pt idx="8985">
                  <c:v>11.774545680000001</c:v>
                </c:pt>
                <c:pt idx="8986">
                  <c:v>11.77524156</c:v>
                </c:pt>
                <c:pt idx="8987">
                  <c:v>11.775938760000001</c:v>
                </c:pt>
                <c:pt idx="8988">
                  <c:v>11.776634640000006</c:v>
                </c:pt>
                <c:pt idx="8989">
                  <c:v>11.777329079999999</c:v>
                </c:pt>
                <c:pt idx="8990">
                  <c:v>11.778023519999998</c:v>
                </c:pt>
                <c:pt idx="8991">
                  <c:v>11.778717959999998</c:v>
                </c:pt>
                <c:pt idx="8992">
                  <c:v>11.779409640000004</c:v>
                </c:pt>
                <c:pt idx="8993">
                  <c:v>11.780105399999998</c:v>
                </c:pt>
                <c:pt idx="8994">
                  <c:v>11.78079984</c:v>
                </c:pt>
                <c:pt idx="8995">
                  <c:v>11.78149428</c:v>
                </c:pt>
                <c:pt idx="8996">
                  <c:v>11.782188720000001</c:v>
                </c:pt>
                <c:pt idx="8997">
                  <c:v>11.782883160000001</c:v>
                </c:pt>
                <c:pt idx="8998">
                  <c:v>11.783577600000001</c:v>
                </c:pt>
                <c:pt idx="8999">
                  <c:v>11.784272039999999</c:v>
                </c:pt>
                <c:pt idx="9000">
                  <c:v>11.784966479999998</c:v>
                </c:pt>
                <c:pt idx="9001">
                  <c:v>11.78566092</c:v>
                </c:pt>
                <c:pt idx="9002">
                  <c:v>11.786355359999998</c:v>
                </c:pt>
                <c:pt idx="9003">
                  <c:v>11.787049920000001</c:v>
                </c:pt>
                <c:pt idx="9004">
                  <c:v>11.787745679999999</c:v>
                </c:pt>
                <c:pt idx="9005">
                  <c:v>11.788440120000001</c:v>
                </c:pt>
                <c:pt idx="9006">
                  <c:v>11.789129040000001</c:v>
                </c:pt>
                <c:pt idx="9007">
                  <c:v>11.789824920000001</c:v>
                </c:pt>
                <c:pt idx="9008">
                  <c:v>11.790519360000001</c:v>
                </c:pt>
                <c:pt idx="9009">
                  <c:v>11.791213799999998</c:v>
                </c:pt>
                <c:pt idx="9010">
                  <c:v>11.791908239999998</c:v>
                </c:pt>
                <c:pt idx="9011">
                  <c:v>11.792605440000001</c:v>
                </c:pt>
                <c:pt idx="9012">
                  <c:v>11.793299880000001</c:v>
                </c:pt>
                <c:pt idx="9013">
                  <c:v>11.793990119999998</c:v>
                </c:pt>
                <c:pt idx="9014">
                  <c:v>11.79468456</c:v>
                </c:pt>
                <c:pt idx="9015">
                  <c:v>11.795379000000001</c:v>
                </c:pt>
                <c:pt idx="9016">
                  <c:v>11.796073439999999</c:v>
                </c:pt>
                <c:pt idx="9017">
                  <c:v>11.796767880000001</c:v>
                </c:pt>
                <c:pt idx="9018">
                  <c:v>11.797462320000001</c:v>
                </c:pt>
                <c:pt idx="9019">
                  <c:v>11.798156759999999</c:v>
                </c:pt>
                <c:pt idx="9020">
                  <c:v>11.798852639999998</c:v>
                </c:pt>
                <c:pt idx="9021">
                  <c:v>11.79954708</c:v>
                </c:pt>
                <c:pt idx="9022">
                  <c:v>11.80024152</c:v>
                </c:pt>
                <c:pt idx="9023">
                  <c:v>11.8009374</c:v>
                </c:pt>
                <c:pt idx="9024">
                  <c:v>11.801631840000002</c:v>
                </c:pt>
                <c:pt idx="9025">
                  <c:v>11.802326280000004</c:v>
                </c:pt>
                <c:pt idx="9026">
                  <c:v>11.803020720000001</c:v>
                </c:pt>
                <c:pt idx="9027">
                  <c:v>11.803715160000001</c:v>
                </c:pt>
                <c:pt idx="9028">
                  <c:v>11.804409600000024</c:v>
                </c:pt>
                <c:pt idx="9029">
                  <c:v>11.805104040000026</c:v>
                </c:pt>
                <c:pt idx="9030">
                  <c:v>11.80579848</c:v>
                </c:pt>
                <c:pt idx="9031">
                  <c:v>11.80649292000003</c:v>
                </c:pt>
                <c:pt idx="9032">
                  <c:v>11.8071888</c:v>
                </c:pt>
                <c:pt idx="9033">
                  <c:v>11.807884560000026</c:v>
                </c:pt>
                <c:pt idx="9034">
                  <c:v>11.808579</c:v>
                </c:pt>
                <c:pt idx="9035">
                  <c:v>11.809273439999998</c:v>
                </c:pt>
                <c:pt idx="9036">
                  <c:v>11.80996788</c:v>
                </c:pt>
                <c:pt idx="9037">
                  <c:v>11.81066232</c:v>
                </c:pt>
                <c:pt idx="9038">
                  <c:v>11.811351239999999</c:v>
                </c:pt>
                <c:pt idx="9039">
                  <c:v>11.812047120000004</c:v>
                </c:pt>
                <c:pt idx="9040">
                  <c:v>11.81274288000003</c:v>
                </c:pt>
                <c:pt idx="9041">
                  <c:v>11.81343732000003</c:v>
                </c:pt>
                <c:pt idx="9042">
                  <c:v>11.814131759999999</c:v>
                </c:pt>
                <c:pt idx="9043">
                  <c:v>11.814827640000001</c:v>
                </c:pt>
                <c:pt idx="9044">
                  <c:v>11.815522080000004</c:v>
                </c:pt>
                <c:pt idx="9045">
                  <c:v>11.816216520000006</c:v>
                </c:pt>
                <c:pt idx="9046">
                  <c:v>11.81691096</c:v>
                </c:pt>
                <c:pt idx="9047">
                  <c:v>11.8176054</c:v>
                </c:pt>
                <c:pt idx="9048">
                  <c:v>11.81829984</c:v>
                </c:pt>
                <c:pt idx="9049">
                  <c:v>11.818995719999998</c:v>
                </c:pt>
                <c:pt idx="9050">
                  <c:v>11.81969016</c:v>
                </c:pt>
                <c:pt idx="9051">
                  <c:v>11.820379079999999</c:v>
                </c:pt>
                <c:pt idx="9052">
                  <c:v>11.82107484</c:v>
                </c:pt>
                <c:pt idx="9053">
                  <c:v>11.82176928</c:v>
                </c:pt>
                <c:pt idx="9054">
                  <c:v>11.82246516</c:v>
                </c:pt>
                <c:pt idx="9055">
                  <c:v>11.8231596</c:v>
                </c:pt>
                <c:pt idx="9056">
                  <c:v>11.823854040000002</c:v>
                </c:pt>
                <c:pt idx="9057">
                  <c:v>11.824548480000001</c:v>
                </c:pt>
                <c:pt idx="9058">
                  <c:v>11.825242920000004</c:v>
                </c:pt>
                <c:pt idx="9059">
                  <c:v>11.825937360000006</c:v>
                </c:pt>
                <c:pt idx="9060">
                  <c:v>11.826631800000024</c:v>
                </c:pt>
                <c:pt idx="9061">
                  <c:v>11.82732624</c:v>
                </c:pt>
                <c:pt idx="9062">
                  <c:v>11.828020679999998</c:v>
                </c:pt>
                <c:pt idx="9063">
                  <c:v>11.828715119999998</c:v>
                </c:pt>
                <c:pt idx="9064">
                  <c:v>11.829411</c:v>
                </c:pt>
                <c:pt idx="9065">
                  <c:v>11.83010676</c:v>
                </c:pt>
                <c:pt idx="9066">
                  <c:v>11.8308012</c:v>
                </c:pt>
                <c:pt idx="9067">
                  <c:v>11.83149564</c:v>
                </c:pt>
                <c:pt idx="9068">
                  <c:v>11.832190200000024</c:v>
                </c:pt>
                <c:pt idx="9069">
                  <c:v>11.832884640000024</c:v>
                </c:pt>
                <c:pt idx="9070">
                  <c:v>11.83357908</c:v>
                </c:pt>
                <c:pt idx="9071">
                  <c:v>11.834273519999998</c:v>
                </c:pt>
                <c:pt idx="9072">
                  <c:v>11.834962320000001</c:v>
                </c:pt>
                <c:pt idx="9073">
                  <c:v>11.835658200000006</c:v>
                </c:pt>
                <c:pt idx="9074">
                  <c:v>11.836352640000001</c:v>
                </c:pt>
                <c:pt idx="9075">
                  <c:v>11.83704852</c:v>
                </c:pt>
                <c:pt idx="9076">
                  <c:v>11.83774296</c:v>
                </c:pt>
                <c:pt idx="9077">
                  <c:v>11.8384374</c:v>
                </c:pt>
                <c:pt idx="9078">
                  <c:v>11.8391304</c:v>
                </c:pt>
                <c:pt idx="9079">
                  <c:v>11.83982628</c:v>
                </c:pt>
                <c:pt idx="9080">
                  <c:v>11.840520720000001</c:v>
                </c:pt>
                <c:pt idx="9081">
                  <c:v>11.841216479999998</c:v>
                </c:pt>
                <c:pt idx="9082">
                  <c:v>11.841910919999998</c:v>
                </c:pt>
                <c:pt idx="9083">
                  <c:v>11.842606800000036</c:v>
                </c:pt>
                <c:pt idx="9084">
                  <c:v>11.843301240000001</c:v>
                </c:pt>
                <c:pt idx="9085">
                  <c:v>11.843995680000001</c:v>
                </c:pt>
                <c:pt idx="9086">
                  <c:v>11.84468592</c:v>
                </c:pt>
                <c:pt idx="9087">
                  <c:v>11.84538036</c:v>
                </c:pt>
                <c:pt idx="9088">
                  <c:v>11.84607492</c:v>
                </c:pt>
                <c:pt idx="9089">
                  <c:v>11.84676936</c:v>
                </c:pt>
                <c:pt idx="9090">
                  <c:v>11.8474638</c:v>
                </c:pt>
                <c:pt idx="9091">
                  <c:v>11.848159560000001</c:v>
                </c:pt>
                <c:pt idx="9092">
                  <c:v>11.848853999999999</c:v>
                </c:pt>
                <c:pt idx="9093">
                  <c:v>11.849549880000026</c:v>
                </c:pt>
                <c:pt idx="9094">
                  <c:v>11.850244320000026</c:v>
                </c:pt>
                <c:pt idx="9095">
                  <c:v>11.85094020000003</c:v>
                </c:pt>
                <c:pt idx="9096">
                  <c:v>11.851630440000006</c:v>
                </c:pt>
                <c:pt idx="9097">
                  <c:v>11.852324880000022</c:v>
                </c:pt>
                <c:pt idx="9098">
                  <c:v>11.853019320000024</c:v>
                </c:pt>
                <c:pt idx="9099">
                  <c:v>11.85371376</c:v>
                </c:pt>
                <c:pt idx="9100">
                  <c:v>11.85440820000003</c:v>
                </c:pt>
                <c:pt idx="9101">
                  <c:v>11.85510408000003</c:v>
                </c:pt>
                <c:pt idx="9102">
                  <c:v>11.855798520000036</c:v>
                </c:pt>
                <c:pt idx="9103">
                  <c:v>11.856494280000053</c:v>
                </c:pt>
                <c:pt idx="9104">
                  <c:v>11.85718872</c:v>
                </c:pt>
                <c:pt idx="9105">
                  <c:v>11.85788316</c:v>
                </c:pt>
                <c:pt idx="9106">
                  <c:v>11.8585776</c:v>
                </c:pt>
                <c:pt idx="9107">
                  <c:v>11.85927204</c:v>
                </c:pt>
                <c:pt idx="9108">
                  <c:v>11.859966480000002</c:v>
                </c:pt>
                <c:pt idx="9109">
                  <c:v>11.860660920000004</c:v>
                </c:pt>
                <c:pt idx="9110">
                  <c:v>11.861355360000001</c:v>
                </c:pt>
                <c:pt idx="9111">
                  <c:v>11.862051240000024</c:v>
                </c:pt>
                <c:pt idx="9112">
                  <c:v>11.862745680000026</c:v>
                </c:pt>
                <c:pt idx="9113">
                  <c:v>11.86344012000003</c:v>
                </c:pt>
                <c:pt idx="9114">
                  <c:v>11.86413456000003</c:v>
                </c:pt>
                <c:pt idx="9115">
                  <c:v>11.864829</c:v>
                </c:pt>
                <c:pt idx="9116">
                  <c:v>11.86551792000003</c:v>
                </c:pt>
                <c:pt idx="9117">
                  <c:v>11.86621236</c:v>
                </c:pt>
                <c:pt idx="9118">
                  <c:v>11.866906800000036</c:v>
                </c:pt>
                <c:pt idx="9119">
                  <c:v>11.867602680000006</c:v>
                </c:pt>
                <c:pt idx="9120">
                  <c:v>11.86829988</c:v>
                </c:pt>
                <c:pt idx="9121">
                  <c:v>11.868994320000002</c:v>
                </c:pt>
                <c:pt idx="9122">
                  <c:v>11.869688760000004</c:v>
                </c:pt>
                <c:pt idx="9123">
                  <c:v>11.870383200000004</c:v>
                </c:pt>
                <c:pt idx="9124">
                  <c:v>11.871077640000001</c:v>
                </c:pt>
                <c:pt idx="9125">
                  <c:v>11.87177352</c:v>
                </c:pt>
                <c:pt idx="9126">
                  <c:v>11.872467960000026</c:v>
                </c:pt>
                <c:pt idx="9127">
                  <c:v>11.8731624</c:v>
                </c:pt>
                <c:pt idx="9128">
                  <c:v>11.87385684000003</c:v>
                </c:pt>
                <c:pt idx="9129">
                  <c:v>11.87455128</c:v>
                </c:pt>
                <c:pt idx="9130">
                  <c:v>11.875245720000002</c:v>
                </c:pt>
                <c:pt idx="9131">
                  <c:v>11.875940160000004</c:v>
                </c:pt>
                <c:pt idx="9132">
                  <c:v>11.876634600000045</c:v>
                </c:pt>
                <c:pt idx="9133">
                  <c:v>11.877329040000001</c:v>
                </c:pt>
                <c:pt idx="9134">
                  <c:v>11.878023479999998</c:v>
                </c:pt>
                <c:pt idx="9135">
                  <c:v>11.87871792</c:v>
                </c:pt>
                <c:pt idx="9136">
                  <c:v>11.87941236000003</c:v>
                </c:pt>
                <c:pt idx="9137">
                  <c:v>11.88010680000003</c:v>
                </c:pt>
                <c:pt idx="9138">
                  <c:v>11.88080124</c:v>
                </c:pt>
                <c:pt idx="9139">
                  <c:v>11.88149016</c:v>
                </c:pt>
                <c:pt idx="9140">
                  <c:v>11.882184600000036</c:v>
                </c:pt>
                <c:pt idx="9141">
                  <c:v>11.882879040000002</c:v>
                </c:pt>
                <c:pt idx="9142">
                  <c:v>11.883573480000001</c:v>
                </c:pt>
                <c:pt idx="9143">
                  <c:v>11.884267920000001</c:v>
                </c:pt>
                <c:pt idx="9144">
                  <c:v>11.884962360000001</c:v>
                </c:pt>
                <c:pt idx="9145">
                  <c:v>11.885658240000026</c:v>
                </c:pt>
                <c:pt idx="9146">
                  <c:v>11.88635268</c:v>
                </c:pt>
                <c:pt idx="9147">
                  <c:v>11.88704712</c:v>
                </c:pt>
                <c:pt idx="9148">
                  <c:v>11.88774156</c:v>
                </c:pt>
                <c:pt idx="9149">
                  <c:v>11.888436000000036</c:v>
                </c:pt>
                <c:pt idx="9150">
                  <c:v>11.889133200000026</c:v>
                </c:pt>
                <c:pt idx="9151">
                  <c:v>11.889823440000001</c:v>
                </c:pt>
                <c:pt idx="9152">
                  <c:v>11.890517880000004</c:v>
                </c:pt>
                <c:pt idx="9153">
                  <c:v>11.891212320000001</c:v>
                </c:pt>
                <c:pt idx="9154">
                  <c:v>11.891906760000001</c:v>
                </c:pt>
                <c:pt idx="9155">
                  <c:v>11.892601200000026</c:v>
                </c:pt>
                <c:pt idx="9156">
                  <c:v>11.89329564</c:v>
                </c:pt>
                <c:pt idx="9157">
                  <c:v>11.89399152</c:v>
                </c:pt>
                <c:pt idx="9158">
                  <c:v>11.8946874</c:v>
                </c:pt>
                <c:pt idx="9159">
                  <c:v>11.895381840000002</c:v>
                </c:pt>
                <c:pt idx="9160">
                  <c:v>11.896076280000004</c:v>
                </c:pt>
                <c:pt idx="9161">
                  <c:v>11.896770720000001</c:v>
                </c:pt>
                <c:pt idx="9162">
                  <c:v>11.897465160000001</c:v>
                </c:pt>
                <c:pt idx="9163">
                  <c:v>11.8981596</c:v>
                </c:pt>
                <c:pt idx="9164">
                  <c:v>11.898855360000001</c:v>
                </c:pt>
                <c:pt idx="9165">
                  <c:v>11.89954992000003</c:v>
                </c:pt>
                <c:pt idx="9166">
                  <c:v>11.90024436</c:v>
                </c:pt>
                <c:pt idx="9167">
                  <c:v>11.90094012</c:v>
                </c:pt>
                <c:pt idx="9168">
                  <c:v>11.901634560000026</c:v>
                </c:pt>
                <c:pt idx="9169">
                  <c:v>11.902329</c:v>
                </c:pt>
                <c:pt idx="9170">
                  <c:v>11.903023439999998</c:v>
                </c:pt>
                <c:pt idx="9171">
                  <c:v>11.90371236</c:v>
                </c:pt>
                <c:pt idx="9172">
                  <c:v>11.904409560000024</c:v>
                </c:pt>
                <c:pt idx="9173">
                  <c:v>11.905104000000026</c:v>
                </c:pt>
                <c:pt idx="9174">
                  <c:v>11.90579844</c:v>
                </c:pt>
                <c:pt idx="9175">
                  <c:v>11.90649288000003</c:v>
                </c:pt>
                <c:pt idx="9176">
                  <c:v>11.90718732</c:v>
                </c:pt>
                <c:pt idx="9177">
                  <c:v>11.907881759999999</c:v>
                </c:pt>
                <c:pt idx="9178">
                  <c:v>11.908579080000001</c:v>
                </c:pt>
                <c:pt idx="9179">
                  <c:v>11.90926788</c:v>
                </c:pt>
                <c:pt idx="9180">
                  <c:v>11.909963759999998</c:v>
                </c:pt>
                <c:pt idx="9181">
                  <c:v>11.9106582</c:v>
                </c:pt>
                <c:pt idx="9182">
                  <c:v>11.911354080000001</c:v>
                </c:pt>
                <c:pt idx="9183">
                  <c:v>11.912048520000004</c:v>
                </c:pt>
                <c:pt idx="9184">
                  <c:v>11.912742960000006</c:v>
                </c:pt>
                <c:pt idx="9185">
                  <c:v>11.913435960000006</c:v>
                </c:pt>
                <c:pt idx="9186">
                  <c:v>11.91413184</c:v>
                </c:pt>
                <c:pt idx="9187">
                  <c:v>11.91482628</c:v>
                </c:pt>
                <c:pt idx="9188">
                  <c:v>11.91552072</c:v>
                </c:pt>
                <c:pt idx="9189">
                  <c:v>11.916215159999998</c:v>
                </c:pt>
                <c:pt idx="9190">
                  <c:v>11.9169096</c:v>
                </c:pt>
                <c:pt idx="9191">
                  <c:v>11.917604040000002</c:v>
                </c:pt>
                <c:pt idx="9192">
                  <c:v>11.918299920000001</c:v>
                </c:pt>
                <c:pt idx="9193">
                  <c:v>11.918994360000001</c:v>
                </c:pt>
                <c:pt idx="9194">
                  <c:v>11.919688800000024</c:v>
                </c:pt>
                <c:pt idx="9195">
                  <c:v>11.92038324</c:v>
                </c:pt>
                <c:pt idx="9196">
                  <c:v>11.921078999999999</c:v>
                </c:pt>
                <c:pt idx="9197">
                  <c:v>11.921773439999999</c:v>
                </c:pt>
                <c:pt idx="9198">
                  <c:v>11.922467880000006</c:v>
                </c:pt>
                <c:pt idx="9199">
                  <c:v>11.923162320000001</c:v>
                </c:pt>
                <c:pt idx="9200">
                  <c:v>11.92384992</c:v>
                </c:pt>
                <c:pt idx="9201">
                  <c:v>11.9245512</c:v>
                </c:pt>
                <c:pt idx="9202">
                  <c:v>11.92524564</c:v>
                </c:pt>
                <c:pt idx="9203">
                  <c:v>11.925940200000024</c:v>
                </c:pt>
                <c:pt idx="9204">
                  <c:v>11.926629</c:v>
                </c:pt>
                <c:pt idx="9205">
                  <c:v>11.9273262</c:v>
                </c:pt>
                <c:pt idx="9206">
                  <c:v>11.928022079999998</c:v>
                </c:pt>
                <c:pt idx="9207">
                  <c:v>11.92871652</c:v>
                </c:pt>
                <c:pt idx="9208">
                  <c:v>11.92941096</c:v>
                </c:pt>
                <c:pt idx="9209">
                  <c:v>11.930105399999999</c:v>
                </c:pt>
                <c:pt idx="9210">
                  <c:v>11.930801280000001</c:v>
                </c:pt>
                <c:pt idx="9211">
                  <c:v>11.931495720000001</c:v>
                </c:pt>
                <c:pt idx="9212">
                  <c:v>11.932190160000001</c:v>
                </c:pt>
                <c:pt idx="9213">
                  <c:v>11.932884600000024</c:v>
                </c:pt>
                <c:pt idx="9214">
                  <c:v>11.93357904</c:v>
                </c:pt>
                <c:pt idx="9215">
                  <c:v>11.934273479999995</c:v>
                </c:pt>
                <c:pt idx="9216">
                  <c:v>11.934967919999998</c:v>
                </c:pt>
                <c:pt idx="9217">
                  <c:v>11.93565684000003</c:v>
                </c:pt>
                <c:pt idx="9218">
                  <c:v>11.936351279999998</c:v>
                </c:pt>
                <c:pt idx="9219">
                  <c:v>11.937047040000001</c:v>
                </c:pt>
                <c:pt idx="9220">
                  <c:v>11.937741479999998</c:v>
                </c:pt>
                <c:pt idx="9221">
                  <c:v>11.9384388</c:v>
                </c:pt>
                <c:pt idx="9222">
                  <c:v>11.93913324</c:v>
                </c:pt>
                <c:pt idx="9223">
                  <c:v>11.939827679999999</c:v>
                </c:pt>
                <c:pt idx="9224">
                  <c:v>11.940522120000001</c:v>
                </c:pt>
                <c:pt idx="9225">
                  <c:v>11.941216560000001</c:v>
                </c:pt>
                <c:pt idx="9226">
                  <c:v>11.941912319999998</c:v>
                </c:pt>
                <c:pt idx="9227">
                  <c:v>11.94260124</c:v>
                </c:pt>
                <c:pt idx="9228">
                  <c:v>11.943298439999998</c:v>
                </c:pt>
                <c:pt idx="9229">
                  <c:v>11.94399288</c:v>
                </c:pt>
                <c:pt idx="9230">
                  <c:v>11.94468732</c:v>
                </c:pt>
                <c:pt idx="9231">
                  <c:v>11.945381759999998</c:v>
                </c:pt>
                <c:pt idx="9232">
                  <c:v>11.9460762</c:v>
                </c:pt>
                <c:pt idx="9233">
                  <c:v>11.946770639999999</c:v>
                </c:pt>
                <c:pt idx="9234">
                  <c:v>11.947466520000004</c:v>
                </c:pt>
                <c:pt idx="9235">
                  <c:v>11.948160959999999</c:v>
                </c:pt>
                <c:pt idx="9236">
                  <c:v>11.948855399999999</c:v>
                </c:pt>
                <c:pt idx="9237">
                  <c:v>11.949549840000024</c:v>
                </c:pt>
                <c:pt idx="9238">
                  <c:v>11.950244280000026</c:v>
                </c:pt>
                <c:pt idx="9239">
                  <c:v>11.95094016</c:v>
                </c:pt>
                <c:pt idx="9240">
                  <c:v>11.95163460000003</c:v>
                </c:pt>
                <c:pt idx="9241">
                  <c:v>11.95232904</c:v>
                </c:pt>
                <c:pt idx="9242">
                  <c:v>11.953023480000001</c:v>
                </c:pt>
                <c:pt idx="9243">
                  <c:v>11.953717920000004</c:v>
                </c:pt>
                <c:pt idx="9244">
                  <c:v>11.954412360000006</c:v>
                </c:pt>
                <c:pt idx="9245">
                  <c:v>11.955101280000004</c:v>
                </c:pt>
                <c:pt idx="9246">
                  <c:v>11.955795720000006</c:v>
                </c:pt>
                <c:pt idx="9247">
                  <c:v>11.956490160000024</c:v>
                </c:pt>
                <c:pt idx="9248">
                  <c:v>11.957185920000002</c:v>
                </c:pt>
                <c:pt idx="9249">
                  <c:v>11.957881800000004</c:v>
                </c:pt>
                <c:pt idx="9250">
                  <c:v>11.958577680000001</c:v>
                </c:pt>
                <c:pt idx="9251">
                  <c:v>11.95927212</c:v>
                </c:pt>
                <c:pt idx="9252">
                  <c:v>11.959966560000026</c:v>
                </c:pt>
                <c:pt idx="9253">
                  <c:v>11.960661</c:v>
                </c:pt>
                <c:pt idx="9254">
                  <c:v>11.961356760000001</c:v>
                </c:pt>
                <c:pt idx="9255">
                  <c:v>11.962051200000024</c:v>
                </c:pt>
                <c:pt idx="9256">
                  <c:v>11.962745640000024</c:v>
                </c:pt>
                <c:pt idx="9257">
                  <c:v>11.963440200000045</c:v>
                </c:pt>
                <c:pt idx="9258">
                  <c:v>11.964134640000006</c:v>
                </c:pt>
                <c:pt idx="9259">
                  <c:v>11.964829080000001</c:v>
                </c:pt>
                <c:pt idx="9260">
                  <c:v>11.965523520000026</c:v>
                </c:pt>
                <c:pt idx="9261">
                  <c:v>11.96621796</c:v>
                </c:pt>
                <c:pt idx="9262">
                  <c:v>11.96690544</c:v>
                </c:pt>
                <c:pt idx="9263">
                  <c:v>11.96760684000003</c:v>
                </c:pt>
                <c:pt idx="9264">
                  <c:v>11.968295640000001</c:v>
                </c:pt>
                <c:pt idx="9265">
                  <c:v>11.9689902</c:v>
                </c:pt>
                <c:pt idx="9266">
                  <c:v>11.969684640000038</c:v>
                </c:pt>
                <c:pt idx="9267">
                  <c:v>11.970379080000001</c:v>
                </c:pt>
                <c:pt idx="9268">
                  <c:v>11.971073520000001</c:v>
                </c:pt>
                <c:pt idx="9269">
                  <c:v>11.97176928</c:v>
                </c:pt>
                <c:pt idx="9270">
                  <c:v>11.97246372</c:v>
                </c:pt>
                <c:pt idx="9271">
                  <c:v>11.9731554</c:v>
                </c:pt>
                <c:pt idx="9272">
                  <c:v>11.97385680000003</c:v>
                </c:pt>
                <c:pt idx="9273">
                  <c:v>11.97454572</c:v>
                </c:pt>
                <c:pt idx="9274">
                  <c:v>11.97524016</c:v>
                </c:pt>
                <c:pt idx="9275">
                  <c:v>11.975935920000024</c:v>
                </c:pt>
                <c:pt idx="9276">
                  <c:v>11.976630360000026</c:v>
                </c:pt>
                <c:pt idx="9277">
                  <c:v>11.977324920000001</c:v>
                </c:pt>
                <c:pt idx="9278">
                  <c:v>11.978020679999998</c:v>
                </c:pt>
                <c:pt idx="9279">
                  <c:v>11.978716560000002</c:v>
                </c:pt>
                <c:pt idx="9280">
                  <c:v>11.979406800000049</c:v>
                </c:pt>
                <c:pt idx="9281">
                  <c:v>11.98010268</c:v>
                </c:pt>
                <c:pt idx="9282">
                  <c:v>11.980798440000001</c:v>
                </c:pt>
                <c:pt idx="9283">
                  <c:v>11.981492880000006</c:v>
                </c:pt>
                <c:pt idx="9284">
                  <c:v>11.982187320000024</c:v>
                </c:pt>
                <c:pt idx="9285">
                  <c:v>11.98288176</c:v>
                </c:pt>
                <c:pt idx="9286">
                  <c:v>11.98357620000003</c:v>
                </c:pt>
                <c:pt idx="9287">
                  <c:v>11.984270639999998</c:v>
                </c:pt>
                <c:pt idx="9288">
                  <c:v>11.9849652</c:v>
                </c:pt>
                <c:pt idx="9289">
                  <c:v>11.985659640000026</c:v>
                </c:pt>
                <c:pt idx="9290">
                  <c:v>11.986355400000001</c:v>
                </c:pt>
                <c:pt idx="9291">
                  <c:v>11.987049840000006</c:v>
                </c:pt>
                <c:pt idx="9292">
                  <c:v>11.987744280000006</c:v>
                </c:pt>
                <c:pt idx="9293">
                  <c:v>11.9884374</c:v>
                </c:pt>
                <c:pt idx="9294">
                  <c:v>11.989131840000002</c:v>
                </c:pt>
                <c:pt idx="9295">
                  <c:v>11.989826280000004</c:v>
                </c:pt>
                <c:pt idx="9296">
                  <c:v>11.990520720000001</c:v>
                </c:pt>
                <c:pt idx="9297">
                  <c:v>11.991215159999999</c:v>
                </c:pt>
                <c:pt idx="9298">
                  <c:v>11.9919096</c:v>
                </c:pt>
                <c:pt idx="9299">
                  <c:v>11.992604040000026</c:v>
                </c:pt>
                <c:pt idx="9300">
                  <c:v>11.993298479999998</c:v>
                </c:pt>
                <c:pt idx="9301">
                  <c:v>11.99399292</c:v>
                </c:pt>
                <c:pt idx="9302">
                  <c:v>11.9946888</c:v>
                </c:pt>
                <c:pt idx="9303">
                  <c:v>11.995383240000002</c:v>
                </c:pt>
                <c:pt idx="9304">
                  <c:v>11.996079</c:v>
                </c:pt>
                <c:pt idx="9305">
                  <c:v>11.996773439999998</c:v>
                </c:pt>
                <c:pt idx="9306">
                  <c:v>11.9974638</c:v>
                </c:pt>
                <c:pt idx="9307">
                  <c:v>11.99815956</c:v>
                </c:pt>
                <c:pt idx="9308">
                  <c:v>11.998854</c:v>
                </c:pt>
                <c:pt idx="9309">
                  <c:v>11.99954988000003</c:v>
                </c:pt>
                <c:pt idx="9310">
                  <c:v>12.00024432</c:v>
                </c:pt>
                <c:pt idx="9311">
                  <c:v>12.000938759999999</c:v>
                </c:pt>
                <c:pt idx="9312">
                  <c:v>12.001633200000002</c:v>
                </c:pt>
                <c:pt idx="9313">
                  <c:v>12.002329080000001</c:v>
                </c:pt>
                <c:pt idx="9314">
                  <c:v>12.003016560000002</c:v>
                </c:pt>
                <c:pt idx="9315">
                  <c:v>12.003717960000001</c:v>
                </c:pt>
                <c:pt idx="9316">
                  <c:v>12.004405440000001</c:v>
                </c:pt>
                <c:pt idx="9317">
                  <c:v>12.005106840000026</c:v>
                </c:pt>
                <c:pt idx="9318">
                  <c:v>12.00580128</c:v>
                </c:pt>
                <c:pt idx="9319">
                  <c:v>12.00649020000003</c:v>
                </c:pt>
                <c:pt idx="9320">
                  <c:v>12.00718464</c:v>
                </c:pt>
                <c:pt idx="9321">
                  <c:v>12.007879079999999</c:v>
                </c:pt>
                <c:pt idx="9322">
                  <c:v>12.008573520000001</c:v>
                </c:pt>
                <c:pt idx="9323">
                  <c:v>12.009267960000001</c:v>
                </c:pt>
                <c:pt idx="9324">
                  <c:v>12.009963719999998</c:v>
                </c:pt>
                <c:pt idx="9325">
                  <c:v>12.0106596</c:v>
                </c:pt>
                <c:pt idx="9326">
                  <c:v>12.011355359999998</c:v>
                </c:pt>
                <c:pt idx="9327">
                  <c:v>12.012049920000004</c:v>
                </c:pt>
                <c:pt idx="9328">
                  <c:v>12.01274568</c:v>
                </c:pt>
                <c:pt idx="9329">
                  <c:v>12.01344012</c:v>
                </c:pt>
                <c:pt idx="9330">
                  <c:v>12.01413456</c:v>
                </c:pt>
                <c:pt idx="9331">
                  <c:v>12.014823479999997</c:v>
                </c:pt>
                <c:pt idx="9332">
                  <c:v>12.015517920000002</c:v>
                </c:pt>
                <c:pt idx="9333">
                  <c:v>12.016212360000001</c:v>
                </c:pt>
                <c:pt idx="9334">
                  <c:v>12.016906800000006</c:v>
                </c:pt>
                <c:pt idx="9335">
                  <c:v>12.017601240000001</c:v>
                </c:pt>
                <c:pt idx="9336">
                  <c:v>12.018295679999998</c:v>
                </c:pt>
                <c:pt idx="9337">
                  <c:v>12.018990119999998</c:v>
                </c:pt>
                <c:pt idx="9338">
                  <c:v>12.01968456000003</c:v>
                </c:pt>
                <c:pt idx="9339">
                  <c:v>12.020378999999998</c:v>
                </c:pt>
                <c:pt idx="9340">
                  <c:v>12.021073439999997</c:v>
                </c:pt>
                <c:pt idx="9341">
                  <c:v>12.021767880000001</c:v>
                </c:pt>
                <c:pt idx="9342">
                  <c:v>12.022462320000002</c:v>
                </c:pt>
                <c:pt idx="9343">
                  <c:v>12.023156760000001</c:v>
                </c:pt>
                <c:pt idx="9344">
                  <c:v>12.023851199999999</c:v>
                </c:pt>
                <c:pt idx="9345">
                  <c:v>12.024545640000001</c:v>
                </c:pt>
                <c:pt idx="9346">
                  <c:v>12.025240200000002</c:v>
                </c:pt>
                <c:pt idx="9347">
                  <c:v>12.025934640000004</c:v>
                </c:pt>
                <c:pt idx="9348">
                  <c:v>12.026629080000001</c:v>
                </c:pt>
                <c:pt idx="9349">
                  <c:v>12.027323519999999</c:v>
                </c:pt>
                <c:pt idx="9350">
                  <c:v>12.028017959999998</c:v>
                </c:pt>
                <c:pt idx="9351">
                  <c:v>12.028712399999998</c:v>
                </c:pt>
                <c:pt idx="9352">
                  <c:v>12.02940684000003</c:v>
                </c:pt>
                <c:pt idx="9353">
                  <c:v>12.030101279999998</c:v>
                </c:pt>
                <c:pt idx="9354">
                  <c:v>12.030797040000001</c:v>
                </c:pt>
                <c:pt idx="9355">
                  <c:v>12.031491479999998</c:v>
                </c:pt>
                <c:pt idx="9356">
                  <c:v>12.03218592</c:v>
                </c:pt>
                <c:pt idx="9357">
                  <c:v>12.03288036</c:v>
                </c:pt>
                <c:pt idx="9358">
                  <c:v>12.03357492</c:v>
                </c:pt>
                <c:pt idx="9359">
                  <c:v>12.034270679999999</c:v>
                </c:pt>
                <c:pt idx="9360">
                  <c:v>12.034965119999999</c:v>
                </c:pt>
                <c:pt idx="9361">
                  <c:v>12.035659560000004</c:v>
                </c:pt>
                <c:pt idx="9362">
                  <c:v>12.036353999999999</c:v>
                </c:pt>
                <c:pt idx="9363">
                  <c:v>12.037048439999998</c:v>
                </c:pt>
                <c:pt idx="9364">
                  <c:v>12.03774288</c:v>
                </c:pt>
                <c:pt idx="9365">
                  <c:v>12.03843732</c:v>
                </c:pt>
                <c:pt idx="9366">
                  <c:v>12.0391332</c:v>
                </c:pt>
                <c:pt idx="9367">
                  <c:v>12.039820679999998</c:v>
                </c:pt>
                <c:pt idx="9368">
                  <c:v>12.040515119999998</c:v>
                </c:pt>
                <c:pt idx="9369">
                  <c:v>12.041209559999999</c:v>
                </c:pt>
                <c:pt idx="9370">
                  <c:v>12.041910959999999</c:v>
                </c:pt>
                <c:pt idx="9371">
                  <c:v>12.042605400000001</c:v>
                </c:pt>
                <c:pt idx="9372">
                  <c:v>12.04329984</c:v>
                </c:pt>
                <c:pt idx="9373">
                  <c:v>12.04399428</c:v>
                </c:pt>
                <c:pt idx="9374">
                  <c:v>12.044690159999998</c:v>
                </c:pt>
                <c:pt idx="9375">
                  <c:v>12.0453846</c:v>
                </c:pt>
                <c:pt idx="9376">
                  <c:v>12.046072079999998</c:v>
                </c:pt>
                <c:pt idx="9377">
                  <c:v>12.046773479999999</c:v>
                </c:pt>
                <c:pt idx="9378">
                  <c:v>12.047460959999999</c:v>
                </c:pt>
                <c:pt idx="9379">
                  <c:v>12.048162359999999</c:v>
                </c:pt>
                <c:pt idx="9380">
                  <c:v>12.048856799999999</c:v>
                </c:pt>
                <c:pt idx="9381">
                  <c:v>12.04955124</c:v>
                </c:pt>
                <c:pt idx="9382">
                  <c:v>12.05024568</c:v>
                </c:pt>
                <c:pt idx="9383">
                  <c:v>12.05094012</c:v>
                </c:pt>
                <c:pt idx="9384">
                  <c:v>12.05163456000003</c:v>
                </c:pt>
                <c:pt idx="9385">
                  <c:v>12.052323479999998</c:v>
                </c:pt>
                <c:pt idx="9386">
                  <c:v>12.05301792</c:v>
                </c:pt>
                <c:pt idx="9387">
                  <c:v>12.053713800000002</c:v>
                </c:pt>
                <c:pt idx="9388">
                  <c:v>12.054408240000004</c:v>
                </c:pt>
                <c:pt idx="9389">
                  <c:v>12.05510400000003</c:v>
                </c:pt>
                <c:pt idx="9390">
                  <c:v>12.05579844</c:v>
                </c:pt>
                <c:pt idx="9391">
                  <c:v>12.056494320000038</c:v>
                </c:pt>
                <c:pt idx="9392">
                  <c:v>12.057188760000001</c:v>
                </c:pt>
                <c:pt idx="9393">
                  <c:v>12.057883200000004</c:v>
                </c:pt>
                <c:pt idx="9394">
                  <c:v>12.058577640000001</c:v>
                </c:pt>
                <c:pt idx="9395">
                  <c:v>12.05927208</c:v>
                </c:pt>
                <c:pt idx="9396">
                  <c:v>12.059966520000026</c:v>
                </c:pt>
                <c:pt idx="9397">
                  <c:v>12.06066096</c:v>
                </c:pt>
                <c:pt idx="9398">
                  <c:v>12.06134988</c:v>
                </c:pt>
                <c:pt idx="9399">
                  <c:v>12.062045640000004</c:v>
                </c:pt>
                <c:pt idx="9400">
                  <c:v>12.062740200000034</c:v>
                </c:pt>
                <c:pt idx="9401">
                  <c:v>12.063434640000038</c:v>
                </c:pt>
                <c:pt idx="9402">
                  <c:v>12.0641304</c:v>
                </c:pt>
                <c:pt idx="9403">
                  <c:v>12.06482628</c:v>
                </c:pt>
                <c:pt idx="9404">
                  <c:v>12.06552072</c:v>
                </c:pt>
                <c:pt idx="9405">
                  <c:v>12.066215159999999</c:v>
                </c:pt>
                <c:pt idx="9406">
                  <c:v>12.066909600000002</c:v>
                </c:pt>
                <c:pt idx="9407">
                  <c:v>12.06760536</c:v>
                </c:pt>
                <c:pt idx="9408">
                  <c:v>12.068295719999998</c:v>
                </c:pt>
                <c:pt idx="9409">
                  <c:v>12.068990159999998</c:v>
                </c:pt>
                <c:pt idx="9410">
                  <c:v>12.069684600000036</c:v>
                </c:pt>
                <c:pt idx="9411">
                  <c:v>12.070379040000001</c:v>
                </c:pt>
                <c:pt idx="9412">
                  <c:v>12.071074920000001</c:v>
                </c:pt>
                <c:pt idx="9413">
                  <c:v>12.071769360000001</c:v>
                </c:pt>
                <c:pt idx="9414">
                  <c:v>12.072463800000024</c:v>
                </c:pt>
                <c:pt idx="9415">
                  <c:v>12.07315824</c:v>
                </c:pt>
                <c:pt idx="9416">
                  <c:v>12.07385268</c:v>
                </c:pt>
                <c:pt idx="9417">
                  <c:v>12.074548440000001</c:v>
                </c:pt>
                <c:pt idx="9418">
                  <c:v>12.075238800000006</c:v>
                </c:pt>
                <c:pt idx="9419">
                  <c:v>12.075933240000024</c:v>
                </c:pt>
                <c:pt idx="9420">
                  <c:v>12.076633200000026</c:v>
                </c:pt>
                <c:pt idx="9421">
                  <c:v>12.077327639999998</c:v>
                </c:pt>
                <c:pt idx="9422">
                  <c:v>12.07801656</c:v>
                </c:pt>
                <c:pt idx="9423">
                  <c:v>12.078712320000001</c:v>
                </c:pt>
                <c:pt idx="9424">
                  <c:v>12.079406760000024</c:v>
                </c:pt>
                <c:pt idx="9425">
                  <c:v>12.0801012</c:v>
                </c:pt>
                <c:pt idx="9426">
                  <c:v>12.08079564</c:v>
                </c:pt>
                <c:pt idx="9427">
                  <c:v>12.081490200000006</c:v>
                </c:pt>
                <c:pt idx="9428">
                  <c:v>12.082184640000024</c:v>
                </c:pt>
                <c:pt idx="9429">
                  <c:v>12.082881840000002</c:v>
                </c:pt>
                <c:pt idx="9430">
                  <c:v>12.083576280000004</c:v>
                </c:pt>
                <c:pt idx="9431">
                  <c:v>12.084270719999999</c:v>
                </c:pt>
                <c:pt idx="9432">
                  <c:v>12.084965159999999</c:v>
                </c:pt>
                <c:pt idx="9433">
                  <c:v>12.085656840000036</c:v>
                </c:pt>
                <c:pt idx="9434">
                  <c:v>12.0863526</c:v>
                </c:pt>
                <c:pt idx="9435">
                  <c:v>12.087048479999998</c:v>
                </c:pt>
                <c:pt idx="9436">
                  <c:v>12.08774292</c:v>
                </c:pt>
                <c:pt idx="9437">
                  <c:v>12.08843736</c:v>
                </c:pt>
                <c:pt idx="9438">
                  <c:v>12.089131800000002</c:v>
                </c:pt>
                <c:pt idx="9439">
                  <c:v>12.089826240000002</c:v>
                </c:pt>
                <c:pt idx="9440">
                  <c:v>12.090522120000001</c:v>
                </c:pt>
                <c:pt idx="9441">
                  <c:v>12.091217879999999</c:v>
                </c:pt>
                <c:pt idx="9442">
                  <c:v>12.0919068</c:v>
                </c:pt>
                <c:pt idx="9443">
                  <c:v>12.092602680000002</c:v>
                </c:pt>
                <c:pt idx="9444">
                  <c:v>12.093297120000001</c:v>
                </c:pt>
                <c:pt idx="9445">
                  <c:v>12.09399288</c:v>
                </c:pt>
                <c:pt idx="9446">
                  <c:v>12.09468732</c:v>
                </c:pt>
                <c:pt idx="9447">
                  <c:v>12.095381759999999</c:v>
                </c:pt>
                <c:pt idx="9448">
                  <c:v>12.096077640000001</c:v>
                </c:pt>
                <c:pt idx="9449">
                  <c:v>12.096772080000001</c:v>
                </c:pt>
                <c:pt idx="9450">
                  <c:v>12.097466520000006</c:v>
                </c:pt>
                <c:pt idx="9451">
                  <c:v>12.098160959999998</c:v>
                </c:pt>
                <c:pt idx="9452">
                  <c:v>12.098855399999998</c:v>
                </c:pt>
                <c:pt idx="9453">
                  <c:v>12.099544320000026</c:v>
                </c:pt>
                <c:pt idx="9454">
                  <c:v>12.100238759999998</c:v>
                </c:pt>
                <c:pt idx="9455">
                  <c:v>12.1009332</c:v>
                </c:pt>
                <c:pt idx="9456">
                  <c:v>12.101627639999998</c:v>
                </c:pt>
                <c:pt idx="9457">
                  <c:v>12.102323520000001</c:v>
                </c:pt>
                <c:pt idx="9458">
                  <c:v>12.103017960000001</c:v>
                </c:pt>
                <c:pt idx="9459">
                  <c:v>12.103712400000001</c:v>
                </c:pt>
                <c:pt idx="9460">
                  <c:v>12.104406840000006</c:v>
                </c:pt>
                <c:pt idx="9461">
                  <c:v>12.10510128</c:v>
                </c:pt>
                <c:pt idx="9462">
                  <c:v>12.10579572</c:v>
                </c:pt>
                <c:pt idx="9463">
                  <c:v>12.10649016</c:v>
                </c:pt>
                <c:pt idx="9464">
                  <c:v>12.1071846</c:v>
                </c:pt>
                <c:pt idx="9465">
                  <c:v>12.107879039999998</c:v>
                </c:pt>
                <c:pt idx="9466">
                  <c:v>12.108573479999997</c:v>
                </c:pt>
                <c:pt idx="9467">
                  <c:v>12.109269360000001</c:v>
                </c:pt>
                <c:pt idx="9468">
                  <c:v>12.109963799999999</c:v>
                </c:pt>
                <c:pt idx="9469">
                  <c:v>12.110662320000001</c:v>
                </c:pt>
                <c:pt idx="9470">
                  <c:v>12.111356759999998</c:v>
                </c:pt>
                <c:pt idx="9471">
                  <c:v>12.112044360000002</c:v>
                </c:pt>
                <c:pt idx="9472">
                  <c:v>12.11274564</c:v>
                </c:pt>
                <c:pt idx="9473">
                  <c:v>12.113440200000024</c:v>
                </c:pt>
                <c:pt idx="9474">
                  <c:v>12.114127679999999</c:v>
                </c:pt>
                <c:pt idx="9475">
                  <c:v>12.114822119999999</c:v>
                </c:pt>
                <c:pt idx="9476">
                  <c:v>12.115516560000026</c:v>
                </c:pt>
                <c:pt idx="9477">
                  <c:v>12.116210999999998</c:v>
                </c:pt>
                <c:pt idx="9478">
                  <c:v>12.116905439999998</c:v>
                </c:pt>
                <c:pt idx="9479">
                  <c:v>12.11759988</c:v>
                </c:pt>
                <c:pt idx="9480">
                  <c:v>12.118295639999999</c:v>
                </c:pt>
                <c:pt idx="9481">
                  <c:v>12.118991519999998</c:v>
                </c:pt>
                <c:pt idx="9482">
                  <c:v>12.11968596</c:v>
                </c:pt>
                <c:pt idx="9483">
                  <c:v>12.120380399999998</c:v>
                </c:pt>
                <c:pt idx="9484">
                  <c:v>12.121074839999999</c:v>
                </c:pt>
                <c:pt idx="9485">
                  <c:v>12.121770719999999</c:v>
                </c:pt>
                <c:pt idx="9486">
                  <c:v>12.122465160000001</c:v>
                </c:pt>
                <c:pt idx="9487">
                  <c:v>12.123160919999998</c:v>
                </c:pt>
                <c:pt idx="9488">
                  <c:v>12.123855359999999</c:v>
                </c:pt>
                <c:pt idx="9489">
                  <c:v>12.124547040000001</c:v>
                </c:pt>
                <c:pt idx="9490">
                  <c:v>12.125241479999998</c:v>
                </c:pt>
                <c:pt idx="9491">
                  <c:v>12.12593736</c:v>
                </c:pt>
                <c:pt idx="9492">
                  <c:v>12.1266318</c:v>
                </c:pt>
                <c:pt idx="9493">
                  <c:v>12.127326239999999</c:v>
                </c:pt>
                <c:pt idx="9494">
                  <c:v>12.128022119999999</c:v>
                </c:pt>
                <c:pt idx="9495">
                  <c:v>12.128716560000001</c:v>
                </c:pt>
                <c:pt idx="9496">
                  <c:v>12.12940536</c:v>
                </c:pt>
                <c:pt idx="9497">
                  <c:v>12.130099920000001</c:v>
                </c:pt>
                <c:pt idx="9498">
                  <c:v>12.130794360000001</c:v>
                </c:pt>
                <c:pt idx="9499">
                  <c:v>12.1314888</c:v>
                </c:pt>
                <c:pt idx="9500">
                  <c:v>12.13218324</c:v>
                </c:pt>
                <c:pt idx="9501">
                  <c:v>12.132878999999999</c:v>
                </c:pt>
                <c:pt idx="9502">
                  <c:v>12.133573439999999</c:v>
                </c:pt>
                <c:pt idx="9503">
                  <c:v>12.134266559999999</c:v>
                </c:pt>
                <c:pt idx="9504">
                  <c:v>12.134962319999998</c:v>
                </c:pt>
                <c:pt idx="9505">
                  <c:v>12.13565676</c:v>
                </c:pt>
                <c:pt idx="9506">
                  <c:v>12.136352639999998</c:v>
                </c:pt>
                <c:pt idx="9507">
                  <c:v>12.137047079999999</c:v>
                </c:pt>
                <c:pt idx="9508">
                  <c:v>12.137741520000001</c:v>
                </c:pt>
                <c:pt idx="9509">
                  <c:v>12.138437400000001</c:v>
                </c:pt>
                <c:pt idx="9510">
                  <c:v>12.139131840000001</c:v>
                </c:pt>
                <c:pt idx="9511">
                  <c:v>12.139826280000001</c:v>
                </c:pt>
                <c:pt idx="9512">
                  <c:v>12.140520719999998</c:v>
                </c:pt>
                <c:pt idx="9513">
                  <c:v>12.141216479999999</c:v>
                </c:pt>
                <c:pt idx="9514">
                  <c:v>12.141910919999999</c:v>
                </c:pt>
                <c:pt idx="9515">
                  <c:v>12.142605360000001</c:v>
                </c:pt>
                <c:pt idx="9516">
                  <c:v>12.143299919999999</c:v>
                </c:pt>
                <c:pt idx="9517">
                  <c:v>12.143994360000001</c:v>
                </c:pt>
                <c:pt idx="9518">
                  <c:v>12.144688800000001</c:v>
                </c:pt>
                <c:pt idx="9519">
                  <c:v>12.145383240000001</c:v>
                </c:pt>
                <c:pt idx="9520">
                  <c:v>12.146072039999998</c:v>
                </c:pt>
                <c:pt idx="9521">
                  <c:v>12.146766479999998</c:v>
                </c:pt>
                <c:pt idx="9522">
                  <c:v>12.147462359999999</c:v>
                </c:pt>
                <c:pt idx="9523">
                  <c:v>12.148156799999999</c:v>
                </c:pt>
                <c:pt idx="9524">
                  <c:v>12.148851239999999</c:v>
                </c:pt>
                <c:pt idx="9525">
                  <c:v>12.149545680000001</c:v>
                </c:pt>
                <c:pt idx="9526">
                  <c:v>12.15024156</c:v>
                </c:pt>
                <c:pt idx="9527">
                  <c:v>12.150934560000024</c:v>
                </c:pt>
                <c:pt idx="9528">
                  <c:v>12.151629</c:v>
                </c:pt>
                <c:pt idx="9529">
                  <c:v>12.15232488</c:v>
                </c:pt>
                <c:pt idx="9530">
                  <c:v>12.15301932</c:v>
                </c:pt>
                <c:pt idx="9531">
                  <c:v>12.153715200000002</c:v>
                </c:pt>
                <c:pt idx="9532">
                  <c:v>12.154409640000004</c:v>
                </c:pt>
                <c:pt idx="9533">
                  <c:v>12.1551054</c:v>
                </c:pt>
                <c:pt idx="9534">
                  <c:v>12.15579288000003</c:v>
                </c:pt>
                <c:pt idx="9535">
                  <c:v>12.15648876</c:v>
                </c:pt>
                <c:pt idx="9536">
                  <c:v>12.157184640000002</c:v>
                </c:pt>
                <c:pt idx="9537">
                  <c:v>12.157879080000001</c:v>
                </c:pt>
                <c:pt idx="9538">
                  <c:v>12.158573520000001</c:v>
                </c:pt>
                <c:pt idx="9539">
                  <c:v>12.15926928</c:v>
                </c:pt>
                <c:pt idx="9540">
                  <c:v>12.159963719999999</c:v>
                </c:pt>
                <c:pt idx="9541">
                  <c:v>12.160658160000001</c:v>
                </c:pt>
                <c:pt idx="9542">
                  <c:v>12.161354040000001</c:v>
                </c:pt>
                <c:pt idx="9543">
                  <c:v>12.16204428000003</c:v>
                </c:pt>
                <c:pt idx="9544">
                  <c:v>12.16274016</c:v>
                </c:pt>
                <c:pt idx="9545">
                  <c:v>12.163434600000036</c:v>
                </c:pt>
                <c:pt idx="9546">
                  <c:v>12.164129040000001</c:v>
                </c:pt>
                <c:pt idx="9547">
                  <c:v>12.164823479999999</c:v>
                </c:pt>
                <c:pt idx="9548">
                  <c:v>12.165517920000006</c:v>
                </c:pt>
                <c:pt idx="9549">
                  <c:v>12.166212360000001</c:v>
                </c:pt>
                <c:pt idx="9550">
                  <c:v>12.166906800000024</c:v>
                </c:pt>
                <c:pt idx="9551">
                  <c:v>12.16760124</c:v>
                </c:pt>
                <c:pt idx="9552">
                  <c:v>12.168297119999998</c:v>
                </c:pt>
                <c:pt idx="9553">
                  <c:v>12.168991559999998</c:v>
                </c:pt>
                <c:pt idx="9554">
                  <c:v>12.169686000000036</c:v>
                </c:pt>
                <c:pt idx="9555">
                  <c:v>12.170381759999998</c:v>
                </c:pt>
                <c:pt idx="9556">
                  <c:v>12.1710762</c:v>
                </c:pt>
                <c:pt idx="9557">
                  <c:v>12.171770639999998</c:v>
                </c:pt>
                <c:pt idx="9558">
                  <c:v>12.172465200000024</c:v>
                </c:pt>
                <c:pt idx="9559">
                  <c:v>12.17315964</c:v>
                </c:pt>
                <c:pt idx="9560">
                  <c:v>12.17385408</c:v>
                </c:pt>
                <c:pt idx="9561">
                  <c:v>12.174549840000006</c:v>
                </c:pt>
                <c:pt idx="9562">
                  <c:v>12.175244280000006</c:v>
                </c:pt>
                <c:pt idx="9563">
                  <c:v>12.17593872</c:v>
                </c:pt>
                <c:pt idx="9564">
                  <c:v>12.17663316</c:v>
                </c:pt>
                <c:pt idx="9565">
                  <c:v>12.177327599999998</c:v>
                </c:pt>
                <c:pt idx="9566">
                  <c:v>12.17801652</c:v>
                </c:pt>
                <c:pt idx="9567">
                  <c:v>12.178712399999998</c:v>
                </c:pt>
                <c:pt idx="9568">
                  <c:v>12.179408160000001</c:v>
                </c:pt>
                <c:pt idx="9569">
                  <c:v>12.18010404</c:v>
                </c:pt>
                <c:pt idx="9570">
                  <c:v>12.180798479999998</c:v>
                </c:pt>
                <c:pt idx="9571">
                  <c:v>12.18149292</c:v>
                </c:pt>
                <c:pt idx="9572">
                  <c:v>12.18218736</c:v>
                </c:pt>
                <c:pt idx="9573">
                  <c:v>12.182881800000002</c:v>
                </c:pt>
                <c:pt idx="9574">
                  <c:v>12.183576240000002</c:v>
                </c:pt>
                <c:pt idx="9575">
                  <c:v>12.184270679999999</c:v>
                </c:pt>
                <c:pt idx="9576">
                  <c:v>12.184965119999999</c:v>
                </c:pt>
                <c:pt idx="9577">
                  <c:v>12.185659560000024</c:v>
                </c:pt>
                <c:pt idx="9578">
                  <c:v>12.186354</c:v>
                </c:pt>
                <c:pt idx="9579">
                  <c:v>12.187048439999998</c:v>
                </c:pt>
                <c:pt idx="9580">
                  <c:v>12.18774288</c:v>
                </c:pt>
                <c:pt idx="9581">
                  <c:v>12.18843732</c:v>
                </c:pt>
                <c:pt idx="9582">
                  <c:v>12.189131759999999</c:v>
                </c:pt>
                <c:pt idx="9583">
                  <c:v>12.189826200000002</c:v>
                </c:pt>
                <c:pt idx="9584">
                  <c:v>12.190520640000001</c:v>
                </c:pt>
                <c:pt idx="9585">
                  <c:v>12.191215199999998</c:v>
                </c:pt>
                <c:pt idx="9586">
                  <c:v>12.191909639999999</c:v>
                </c:pt>
                <c:pt idx="9587">
                  <c:v>12.192604080000002</c:v>
                </c:pt>
                <c:pt idx="9588">
                  <c:v>12.19329984</c:v>
                </c:pt>
                <c:pt idx="9589">
                  <c:v>12.193988759999998</c:v>
                </c:pt>
                <c:pt idx="9590">
                  <c:v>12.1946832</c:v>
                </c:pt>
                <c:pt idx="9591">
                  <c:v>12.195377639999998</c:v>
                </c:pt>
                <c:pt idx="9592">
                  <c:v>12.196072079999999</c:v>
                </c:pt>
                <c:pt idx="9593">
                  <c:v>12.196766520000002</c:v>
                </c:pt>
                <c:pt idx="9594">
                  <c:v>12.197460960000001</c:v>
                </c:pt>
                <c:pt idx="9595">
                  <c:v>12.198155399999999</c:v>
                </c:pt>
                <c:pt idx="9596">
                  <c:v>12.198849840000001</c:v>
                </c:pt>
                <c:pt idx="9597">
                  <c:v>12.199544280000024</c:v>
                </c:pt>
                <c:pt idx="9598">
                  <c:v>12.200238719999998</c:v>
                </c:pt>
                <c:pt idx="9599">
                  <c:v>12.200933159999998</c:v>
                </c:pt>
                <c:pt idx="9600">
                  <c:v>12.201627599999998</c:v>
                </c:pt>
                <c:pt idx="9601">
                  <c:v>12.202322039999999</c:v>
                </c:pt>
                <c:pt idx="9602">
                  <c:v>12.203016479999999</c:v>
                </c:pt>
                <c:pt idx="9603">
                  <c:v>12.203710920000001</c:v>
                </c:pt>
                <c:pt idx="9604">
                  <c:v>12.204405360000001</c:v>
                </c:pt>
                <c:pt idx="9605">
                  <c:v>12.20509992</c:v>
                </c:pt>
                <c:pt idx="9606">
                  <c:v>12.20579568</c:v>
                </c:pt>
                <c:pt idx="9607">
                  <c:v>12.20649156</c:v>
                </c:pt>
                <c:pt idx="9608">
                  <c:v>12.207186</c:v>
                </c:pt>
                <c:pt idx="9609">
                  <c:v>12.207880439999999</c:v>
                </c:pt>
                <c:pt idx="9610">
                  <c:v>12.208574879999999</c:v>
                </c:pt>
                <c:pt idx="9611">
                  <c:v>12.209269320000001</c:v>
                </c:pt>
                <c:pt idx="9612">
                  <c:v>12.209963759999999</c:v>
                </c:pt>
                <c:pt idx="9613">
                  <c:v>12.210659640000001</c:v>
                </c:pt>
                <c:pt idx="9614">
                  <c:v>12.211354079999998</c:v>
                </c:pt>
                <c:pt idx="9615">
                  <c:v>12.21204852</c:v>
                </c:pt>
                <c:pt idx="9616">
                  <c:v>12.21274296</c:v>
                </c:pt>
                <c:pt idx="9617">
                  <c:v>12.2134374</c:v>
                </c:pt>
                <c:pt idx="9618">
                  <c:v>12.214133159999999</c:v>
                </c:pt>
                <c:pt idx="9619">
                  <c:v>12.214827599999998</c:v>
                </c:pt>
                <c:pt idx="9620">
                  <c:v>12.21552204</c:v>
                </c:pt>
                <c:pt idx="9621">
                  <c:v>12.216210959999998</c:v>
                </c:pt>
                <c:pt idx="9622">
                  <c:v>12.216908159999999</c:v>
                </c:pt>
                <c:pt idx="9623">
                  <c:v>12.217602600000001</c:v>
                </c:pt>
                <c:pt idx="9624">
                  <c:v>12.218297039999999</c:v>
                </c:pt>
                <c:pt idx="9625">
                  <c:v>12.218991479999993</c:v>
                </c:pt>
                <c:pt idx="9626">
                  <c:v>12.21968592</c:v>
                </c:pt>
                <c:pt idx="9627">
                  <c:v>12.220380359999998</c:v>
                </c:pt>
                <c:pt idx="9628">
                  <c:v>12.221076239999999</c:v>
                </c:pt>
                <c:pt idx="9629">
                  <c:v>12.221772119999999</c:v>
                </c:pt>
                <c:pt idx="9630">
                  <c:v>12.222466560000004</c:v>
                </c:pt>
                <c:pt idx="9631">
                  <c:v>12.223160999999999</c:v>
                </c:pt>
                <c:pt idx="9632">
                  <c:v>12.223855439999999</c:v>
                </c:pt>
                <c:pt idx="9633">
                  <c:v>12.224544360000001</c:v>
                </c:pt>
                <c:pt idx="9634">
                  <c:v>12.2252388</c:v>
                </c:pt>
                <c:pt idx="9635">
                  <c:v>12.22593324</c:v>
                </c:pt>
                <c:pt idx="9636">
                  <c:v>12.226627679999998</c:v>
                </c:pt>
                <c:pt idx="9637">
                  <c:v>12.227322119999997</c:v>
                </c:pt>
                <c:pt idx="9638">
                  <c:v>12.228017879999999</c:v>
                </c:pt>
                <c:pt idx="9639">
                  <c:v>12.228712319999998</c:v>
                </c:pt>
                <c:pt idx="9640">
                  <c:v>12.22940676</c:v>
                </c:pt>
                <c:pt idx="9641">
                  <c:v>12.230101199999998</c:v>
                </c:pt>
                <c:pt idx="9642">
                  <c:v>12.230795639999998</c:v>
                </c:pt>
                <c:pt idx="9643">
                  <c:v>12.231491520000001</c:v>
                </c:pt>
                <c:pt idx="9644">
                  <c:v>12.232185960000001</c:v>
                </c:pt>
                <c:pt idx="9645">
                  <c:v>12.232883159999998</c:v>
                </c:pt>
                <c:pt idx="9646">
                  <c:v>12.233577599999998</c:v>
                </c:pt>
                <c:pt idx="9647">
                  <c:v>12.234272039999997</c:v>
                </c:pt>
                <c:pt idx="9648">
                  <c:v>12.234966479999999</c:v>
                </c:pt>
                <c:pt idx="9649">
                  <c:v>12.235655400000001</c:v>
                </c:pt>
                <c:pt idx="9650">
                  <c:v>12.236355359999999</c:v>
                </c:pt>
                <c:pt idx="9651">
                  <c:v>12.237029039999999</c:v>
                </c:pt>
                <c:pt idx="9652">
                  <c:v>12.237744360000001</c:v>
                </c:pt>
                <c:pt idx="9653">
                  <c:v>12.238438800000001</c:v>
                </c:pt>
                <c:pt idx="9654">
                  <c:v>12.239133240000001</c:v>
                </c:pt>
                <c:pt idx="9655">
                  <c:v>12.239827679999999</c:v>
                </c:pt>
                <c:pt idx="9656">
                  <c:v>12.240522119999998</c:v>
                </c:pt>
                <c:pt idx="9657">
                  <c:v>12.241210919999997</c:v>
                </c:pt>
                <c:pt idx="9658">
                  <c:v>12.241905359999999</c:v>
                </c:pt>
                <c:pt idx="9659">
                  <c:v>12.24259992</c:v>
                </c:pt>
                <c:pt idx="9660">
                  <c:v>12.243294359999998</c:v>
                </c:pt>
                <c:pt idx="9661">
                  <c:v>12.243988799999999</c:v>
                </c:pt>
                <c:pt idx="9662">
                  <c:v>12.24468456</c:v>
                </c:pt>
                <c:pt idx="9663">
                  <c:v>12.245383199999999</c:v>
                </c:pt>
                <c:pt idx="9664">
                  <c:v>12.246073439999995</c:v>
                </c:pt>
                <c:pt idx="9665">
                  <c:v>12.246767879999998</c:v>
                </c:pt>
                <c:pt idx="9666">
                  <c:v>12.247462319999999</c:v>
                </c:pt>
                <c:pt idx="9667">
                  <c:v>12.248156759999999</c:v>
                </c:pt>
                <c:pt idx="9668">
                  <c:v>12.248851199999969</c:v>
                </c:pt>
                <c:pt idx="9669">
                  <c:v>12.249545640000001</c:v>
                </c:pt>
                <c:pt idx="9670">
                  <c:v>12.2502402</c:v>
                </c:pt>
                <c:pt idx="9671">
                  <c:v>12.25093596</c:v>
                </c:pt>
                <c:pt idx="9672">
                  <c:v>12.2516304</c:v>
                </c:pt>
                <c:pt idx="9673">
                  <c:v>12.25232484</c:v>
                </c:pt>
                <c:pt idx="9674">
                  <c:v>12.253020719999999</c:v>
                </c:pt>
                <c:pt idx="9675">
                  <c:v>12.253715159999999</c:v>
                </c:pt>
                <c:pt idx="9676">
                  <c:v>12.25441092</c:v>
                </c:pt>
                <c:pt idx="9677">
                  <c:v>12.255099840000026</c:v>
                </c:pt>
                <c:pt idx="9678">
                  <c:v>12.25579572</c:v>
                </c:pt>
                <c:pt idx="9679">
                  <c:v>12.25649016</c:v>
                </c:pt>
                <c:pt idx="9680">
                  <c:v>12.2571846</c:v>
                </c:pt>
                <c:pt idx="9681">
                  <c:v>12.257879040000001</c:v>
                </c:pt>
                <c:pt idx="9682">
                  <c:v>12.258574920000001</c:v>
                </c:pt>
                <c:pt idx="9683">
                  <c:v>12.259270679999998</c:v>
                </c:pt>
                <c:pt idx="9684">
                  <c:v>12.259965119999999</c:v>
                </c:pt>
                <c:pt idx="9685">
                  <c:v>12.260659560000002</c:v>
                </c:pt>
                <c:pt idx="9686">
                  <c:v>12.261355439999999</c:v>
                </c:pt>
                <c:pt idx="9687">
                  <c:v>12.262049880000006</c:v>
                </c:pt>
                <c:pt idx="9688">
                  <c:v>12.262744320000024</c:v>
                </c:pt>
                <c:pt idx="9689">
                  <c:v>12.26343876</c:v>
                </c:pt>
                <c:pt idx="9690">
                  <c:v>12.2641332</c:v>
                </c:pt>
                <c:pt idx="9691">
                  <c:v>12.264827639999998</c:v>
                </c:pt>
                <c:pt idx="9692">
                  <c:v>12.26552208</c:v>
                </c:pt>
                <c:pt idx="9693">
                  <c:v>12.26621652</c:v>
                </c:pt>
                <c:pt idx="9694">
                  <c:v>12.266910960000001</c:v>
                </c:pt>
                <c:pt idx="9695">
                  <c:v>12.267605400000001</c:v>
                </c:pt>
                <c:pt idx="9696">
                  <c:v>12.268299840000001</c:v>
                </c:pt>
                <c:pt idx="9697">
                  <c:v>12.268994280000001</c:v>
                </c:pt>
                <c:pt idx="9698">
                  <c:v>12.26968872</c:v>
                </c:pt>
                <c:pt idx="9699">
                  <c:v>12.270383159999998</c:v>
                </c:pt>
                <c:pt idx="9700">
                  <c:v>12.271072079999998</c:v>
                </c:pt>
                <c:pt idx="9701">
                  <c:v>12.27176652</c:v>
                </c:pt>
                <c:pt idx="9702">
                  <c:v>12.2724624</c:v>
                </c:pt>
                <c:pt idx="9703">
                  <c:v>12.27315684</c:v>
                </c:pt>
                <c:pt idx="9704">
                  <c:v>12.273851280000001</c:v>
                </c:pt>
                <c:pt idx="9705">
                  <c:v>12.27454704</c:v>
                </c:pt>
                <c:pt idx="9706">
                  <c:v>12.275241479999998</c:v>
                </c:pt>
                <c:pt idx="9707">
                  <c:v>12.27593736</c:v>
                </c:pt>
                <c:pt idx="9708">
                  <c:v>12.276631800000002</c:v>
                </c:pt>
                <c:pt idx="9709">
                  <c:v>12.277327679999999</c:v>
                </c:pt>
                <c:pt idx="9710">
                  <c:v>12.278022119999999</c:v>
                </c:pt>
                <c:pt idx="9711">
                  <c:v>12.278716560000001</c:v>
                </c:pt>
                <c:pt idx="9712">
                  <c:v>12.279411</c:v>
                </c:pt>
                <c:pt idx="9713">
                  <c:v>12.280105439999998</c:v>
                </c:pt>
                <c:pt idx="9714">
                  <c:v>12.28079988</c:v>
                </c:pt>
                <c:pt idx="9715">
                  <c:v>12.28149432</c:v>
                </c:pt>
                <c:pt idx="9716">
                  <c:v>12.282188759999999</c:v>
                </c:pt>
                <c:pt idx="9717">
                  <c:v>12.282877679999999</c:v>
                </c:pt>
                <c:pt idx="9718">
                  <c:v>12.283572120000001</c:v>
                </c:pt>
                <c:pt idx="9719">
                  <c:v>12.284266560000001</c:v>
                </c:pt>
                <c:pt idx="9720">
                  <c:v>12.284960999999999</c:v>
                </c:pt>
                <c:pt idx="9721">
                  <c:v>12.285655440000001</c:v>
                </c:pt>
                <c:pt idx="9722">
                  <c:v>12.28634988</c:v>
                </c:pt>
                <c:pt idx="9723">
                  <c:v>12.28704432</c:v>
                </c:pt>
                <c:pt idx="9724">
                  <c:v>12.287738759999998</c:v>
                </c:pt>
                <c:pt idx="9725">
                  <c:v>12.28843464</c:v>
                </c:pt>
                <c:pt idx="9726">
                  <c:v>12.289129079999999</c:v>
                </c:pt>
                <c:pt idx="9727">
                  <c:v>12.289823520000001</c:v>
                </c:pt>
                <c:pt idx="9728">
                  <c:v>12.290517960000001</c:v>
                </c:pt>
                <c:pt idx="9729">
                  <c:v>12.291212399999999</c:v>
                </c:pt>
                <c:pt idx="9730">
                  <c:v>12.291906840000001</c:v>
                </c:pt>
                <c:pt idx="9731">
                  <c:v>12.2926026</c:v>
                </c:pt>
                <c:pt idx="9732">
                  <c:v>12.293297040000001</c:v>
                </c:pt>
                <c:pt idx="9733">
                  <c:v>12.293992920000001</c:v>
                </c:pt>
                <c:pt idx="9734">
                  <c:v>12.294687360000001</c:v>
                </c:pt>
                <c:pt idx="9735">
                  <c:v>12.295380360000001</c:v>
                </c:pt>
                <c:pt idx="9736">
                  <c:v>12.296074920000001</c:v>
                </c:pt>
                <c:pt idx="9737">
                  <c:v>12.296769360000001</c:v>
                </c:pt>
                <c:pt idx="9738">
                  <c:v>12.297463799999999</c:v>
                </c:pt>
                <c:pt idx="9739">
                  <c:v>12.298158239999999</c:v>
                </c:pt>
                <c:pt idx="9740">
                  <c:v>12.298852679999998</c:v>
                </c:pt>
                <c:pt idx="9741">
                  <c:v>12.29954712</c:v>
                </c:pt>
                <c:pt idx="9742">
                  <c:v>12.30024156</c:v>
                </c:pt>
                <c:pt idx="9743">
                  <c:v>12.300937320000006</c:v>
                </c:pt>
                <c:pt idx="9744">
                  <c:v>12.301631760000001</c:v>
                </c:pt>
                <c:pt idx="9745">
                  <c:v>12.302326200000024</c:v>
                </c:pt>
                <c:pt idx="9746">
                  <c:v>12.30302064</c:v>
                </c:pt>
                <c:pt idx="9747">
                  <c:v>12.303715200000006</c:v>
                </c:pt>
                <c:pt idx="9748">
                  <c:v>12.304409640000006</c:v>
                </c:pt>
                <c:pt idx="9749">
                  <c:v>12.305104080000024</c:v>
                </c:pt>
                <c:pt idx="9750">
                  <c:v>12.305799840000038</c:v>
                </c:pt>
                <c:pt idx="9751">
                  <c:v>12.306494280000042</c:v>
                </c:pt>
                <c:pt idx="9752">
                  <c:v>12.307183200000004</c:v>
                </c:pt>
                <c:pt idx="9753">
                  <c:v>12.3078804</c:v>
                </c:pt>
                <c:pt idx="9754">
                  <c:v>12.30857628</c:v>
                </c:pt>
                <c:pt idx="9755">
                  <c:v>12.309270720000001</c:v>
                </c:pt>
                <c:pt idx="9756">
                  <c:v>12.309965160000001</c:v>
                </c:pt>
                <c:pt idx="9757">
                  <c:v>12.310659600000006</c:v>
                </c:pt>
                <c:pt idx="9758">
                  <c:v>12.311354040000001</c:v>
                </c:pt>
                <c:pt idx="9759">
                  <c:v>12.31204848</c:v>
                </c:pt>
                <c:pt idx="9760">
                  <c:v>12.31274436000003</c:v>
                </c:pt>
                <c:pt idx="9761">
                  <c:v>12.31343880000003</c:v>
                </c:pt>
                <c:pt idx="9762">
                  <c:v>12.31413324</c:v>
                </c:pt>
                <c:pt idx="9763">
                  <c:v>12.314822040000001</c:v>
                </c:pt>
                <c:pt idx="9764">
                  <c:v>12.315516480000024</c:v>
                </c:pt>
                <c:pt idx="9765">
                  <c:v>12.31621092</c:v>
                </c:pt>
                <c:pt idx="9766">
                  <c:v>12.31690536</c:v>
                </c:pt>
                <c:pt idx="9767">
                  <c:v>12.31760124</c:v>
                </c:pt>
                <c:pt idx="9768">
                  <c:v>12.318297119999999</c:v>
                </c:pt>
                <c:pt idx="9769">
                  <c:v>12.318990119999999</c:v>
                </c:pt>
                <c:pt idx="9770">
                  <c:v>12.319686000000042</c:v>
                </c:pt>
                <c:pt idx="9771">
                  <c:v>12.320380440000001</c:v>
                </c:pt>
                <c:pt idx="9772">
                  <c:v>12.321074880000001</c:v>
                </c:pt>
                <c:pt idx="9773">
                  <c:v>12.321770639999999</c:v>
                </c:pt>
                <c:pt idx="9774">
                  <c:v>12.322466520000042</c:v>
                </c:pt>
                <c:pt idx="9775">
                  <c:v>12.323160960000001</c:v>
                </c:pt>
                <c:pt idx="9776">
                  <c:v>12.323855400000001</c:v>
                </c:pt>
                <c:pt idx="9777">
                  <c:v>12.324549840000024</c:v>
                </c:pt>
                <c:pt idx="9778">
                  <c:v>12.325244280000026</c:v>
                </c:pt>
                <c:pt idx="9779">
                  <c:v>12.32593872</c:v>
                </c:pt>
                <c:pt idx="9780">
                  <c:v>12.32663316</c:v>
                </c:pt>
                <c:pt idx="9781">
                  <c:v>12.327327599999998</c:v>
                </c:pt>
                <c:pt idx="9782">
                  <c:v>12.328022039999999</c:v>
                </c:pt>
                <c:pt idx="9783">
                  <c:v>12.328716480000001</c:v>
                </c:pt>
                <c:pt idx="9784">
                  <c:v>12.329410920000004</c:v>
                </c:pt>
                <c:pt idx="9785">
                  <c:v>12.330105360000001</c:v>
                </c:pt>
                <c:pt idx="9786">
                  <c:v>12.33079992</c:v>
                </c:pt>
                <c:pt idx="9787">
                  <c:v>12.331488720000001</c:v>
                </c:pt>
                <c:pt idx="9788">
                  <c:v>12.33218316</c:v>
                </c:pt>
                <c:pt idx="9789">
                  <c:v>12.3328776</c:v>
                </c:pt>
                <c:pt idx="9790">
                  <c:v>12.33357204</c:v>
                </c:pt>
                <c:pt idx="9791">
                  <c:v>12.334266479999998</c:v>
                </c:pt>
                <c:pt idx="9792">
                  <c:v>12.334960919999999</c:v>
                </c:pt>
                <c:pt idx="9793">
                  <c:v>12.335658240000004</c:v>
                </c:pt>
                <c:pt idx="9794">
                  <c:v>12.336352680000001</c:v>
                </c:pt>
                <c:pt idx="9795">
                  <c:v>12.33704988</c:v>
                </c:pt>
                <c:pt idx="9796">
                  <c:v>12.337744320000002</c:v>
                </c:pt>
                <c:pt idx="9797">
                  <c:v>12.338438760000001</c:v>
                </c:pt>
                <c:pt idx="9798">
                  <c:v>12.339133200000004</c:v>
                </c:pt>
                <c:pt idx="9799">
                  <c:v>12.339827640000001</c:v>
                </c:pt>
                <c:pt idx="9800">
                  <c:v>12.34052208</c:v>
                </c:pt>
                <c:pt idx="9801">
                  <c:v>12.341212319999999</c:v>
                </c:pt>
                <c:pt idx="9802">
                  <c:v>12.341906760000001</c:v>
                </c:pt>
                <c:pt idx="9803">
                  <c:v>12.342601200000002</c:v>
                </c:pt>
                <c:pt idx="9804">
                  <c:v>12.343295640000001</c:v>
                </c:pt>
                <c:pt idx="9805">
                  <c:v>12.3439902</c:v>
                </c:pt>
                <c:pt idx="9806">
                  <c:v>12.344684640000002</c:v>
                </c:pt>
                <c:pt idx="9807">
                  <c:v>12.345379080000001</c:v>
                </c:pt>
                <c:pt idx="9808">
                  <c:v>12.346073520000001</c:v>
                </c:pt>
                <c:pt idx="9809">
                  <c:v>12.346767960000001</c:v>
                </c:pt>
                <c:pt idx="9810">
                  <c:v>12.3474624</c:v>
                </c:pt>
                <c:pt idx="9811">
                  <c:v>12.34815684</c:v>
                </c:pt>
                <c:pt idx="9812">
                  <c:v>12.348852600000001</c:v>
                </c:pt>
                <c:pt idx="9813">
                  <c:v>12.349547040000004</c:v>
                </c:pt>
                <c:pt idx="9814">
                  <c:v>12.350241480000001</c:v>
                </c:pt>
                <c:pt idx="9815">
                  <c:v>12.350935920000024</c:v>
                </c:pt>
                <c:pt idx="9816">
                  <c:v>12.351630360000026</c:v>
                </c:pt>
                <c:pt idx="9817">
                  <c:v>12.352324920000004</c:v>
                </c:pt>
                <c:pt idx="9818">
                  <c:v>12.353019360000006</c:v>
                </c:pt>
                <c:pt idx="9819">
                  <c:v>12.353713800000024</c:v>
                </c:pt>
                <c:pt idx="9820">
                  <c:v>12.354408240000026</c:v>
                </c:pt>
                <c:pt idx="9821">
                  <c:v>12.35510268000003</c:v>
                </c:pt>
                <c:pt idx="9822">
                  <c:v>12.355798440000004</c:v>
                </c:pt>
                <c:pt idx="9823">
                  <c:v>12.356492880000049</c:v>
                </c:pt>
                <c:pt idx="9824">
                  <c:v>12.357187320000024</c:v>
                </c:pt>
                <c:pt idx="9825">
                  <c:v>12.35788176</c:v>
                </c:pt>
                <c:pt idx="9826">
                  <c:v>12.35857764</c:v>
                </c:pt>
                <c:pt idx="9827">
                  <c:v>12.35927208</c:v>
                </c:pt>
                <c:pt idx="9828">
                  <c:v>12.359966520000036</c:v>
                </c:pt>
                <c:pt idx="9829">
                  <c:v>12.36065544</c:v>
                </c:pt>
                <c:pt idx="9830">
                  <c:v>12.36135264</c:v>
                </c:pt>
                <c:pt idx="9831">
                  <c:v>12.36204852000003</c:v>
                </c:pt>
                <c:pt idx="9832">
                  <c:v>12.36274296000003</c:v>
                </c:pt>
                <c:pt idx="9833">
                  <c:v>12.363437400000036</c:v>
                </c:pt>
                <c:pt idx="9834">
                  <c:v>12.36413316</c:v>
                </c:pt>
                <c:pt idx="9835">
                  <c:v>12.3648276</c:v>
                </c:pt>
                <c:pt idx="9836">
                  <c:v>12.36552204000003</c:v>
                </c:pt>
                <c:pt idx="9837">
                  <c:v>12.36621648</c:v>
                </c:pt>
                <c:pt idx="9838">
                  <c:v>12.366910920000002</c:v>
                </c:pt>
                <c:pt idx="9839">
                  <c:v>12.367599840000036</c:v>
                </c:pt>
                <c:pt idx="9840">
                  <c:v>12.368295720000001</c:v>
                </c:pt>
                <c:pt idx="9841">
                  <c:v>12.368988720000001</c:v>
                </c:pt>
                <c:pt idx="9842">
                  <c:v>12.36968592000003</c:v>
                </c:pt>
                <c:pt idx="9843">
                  <c:v>12.37038036</c:v>
                </c:pt>
                <c:pt idx="9844">
                  <c:v>12.371073479999998</c:v>
                </c:pt>
                <c:pt idx="9845">
                  <c:v>12.37176792</c:v>
                </c:pt>
                <c:pt idx="9846">
                  <c:v>12.37246380000003</c:v>
                </c:pt>
                <c:pt idx="9847">
                  <c:v>12.37315824</c:v>
                </c:pt>
                <c:pt idx="9848">
                  <c:v>12.373852680000002</c:v>
                </c:pt>
                <c:pt idx="9849">
                  <c:v>12.374547120000004</c:v>
                </c:pt>
                <c:pt idx="9850">
                  <c:v>12.375241560000006</c:v>
                </c:pt>
                <c:pt idx="9851">
                  <c:v>12.375936000000046</c:v>
                </c:pt>
                <c:pt idx="9852">
                  <c:v>12.376630440000024</c:v>
                </c:pt>
                <c:pt idx="9853">
                  <c:v>12.37732488</c:v>
                </c:pt>
                <c:pt idx="9854">
                  <c:v>12.37801932</c:v>
                </c:pt>
                <c:pt idx="9855">
                  <c:v>12.378713759999998</c:v>
                </c:pt>
                <c:pt idx="9856">
                  <c:v>12.379408200000034</c:v>
                </c:pt>
                <c:pt idx="9857">
                  <c:v>12.38010264</c:v>
                </c:pt>
                <c:pt idx="9858">
                  <c:v>12.380798520000004</c:v>
                </c:pt>
                <c:pt idx="9859">
                  <c:v>12.38149428000003</c:v>
                </c:pt>
                <c:pt idx="9860">
                  <c:v>12.38217204</c:v>
                </c:pt>
                <c:pt idx="9861">
                  <c:v>12.38287908</c:v>
                </c:pt>
                <c:pt idx="9862">
                  <c:v>12.383573520000002</c:v>
                </c:pt>
                <c:pt idx="9863">
                  <c:v>12.38426928</c:v>
                </c:pt>
                <c:pt idx="9864">
                  <c:v>12.384965159999998</c:v>
                </c:pt>
                <c:pt idx="9865">
                  <c:v>12.38565816</c:v>
                </c:pt>
                <c:pt idx="9866">
                  <c:v>12.3863526</c:v>
                </c:pt>
                <c:pt idx="9867">
                  <c:v>12.387048480000001</c:v>
                </c:pt>
                <c:pt idx="9868">
                  <c:v>12.387742920000004</c:v>
                </c:pt>
                <c:pt idx="9869">
                  <c:v>12.388435920000004</c:v>
                </c:pt>
                <c:pt idx="9870">
                  <c:v>12.389130360000006</c:v>
                </c:pt>
                <c:pt idx="9871">
                  <c:v>12.389824920000002</c:v>
                </c:pt>
                <c:pt idx="9872">
                  <c:v>12.390519360000004</c:v>
                </c:pt>
                <c:pt idx="9873">
                  <c:v>12.391213799999999</c:v>
                </c:pt>
                <c:pt idx="9874">
                  <c:v>12.391908240000001</c:v>
                </c:pt>
                <c:pt idx="9875">
                  <c:v>12.392604000000036</c:v>
                </c:pt>
                <c:pt idx="9876">
                  <c:v>12.393298440000001</c:v>
                </c:pt>
                <c:pt idx="9877">
                  <c:v>12.393992880000004</c:v>
                </c:pt>
                <c:pt idx="9878">
                  <c:v>12.394687320000006</c:v>
                </c:pt>
                <c:pt idx="9879">
                  <c:v>12.395381760000001</c:v>
                </c:pt>
                <c:pt idx="9880">
                  <c:v>12.396076200000024</c:v>
                </c:pt>
                <c:pt idx="9881">
                  <c:v>12.39677064</c:v>
                </c:pt>
                <c:pt idx="9882">
                  <c:v>12.397465200000006</c:v>
                </c:pt>
                <c:pt idx="9883">
                  <c:v>12.398159640000001</c:v>
                </c:pt>
                <c:pt idx="9884">
                  <c:v>12.39885408</c:v>
                </c:pt>
                <c:pt idx="9885">
                  <c:v>12.399548520000026</c:v>
                </c:pt>
                <c:pt idx="9886">
                  <c:v>12.40024296</c:v>
                </c:pt>
                <c:pt idx="9887">
                  <c:v>12.4009374</c:v>
                </c:pt>
                <c:pt idx="9888">
                  <c:v>12.401629080000001</c:v>
                </c:pt>
                <c:pt idx="9889">
                  <c:v>12.402323520000001</c:v>
                </c:pt>
                <c:pt idx="9890">
                  <c:v>12.40301796</c:v>
                </c:pt>
                <c:pt idx="9891">
                  <c:v>12.403713720000001</c:v>
                </c:pt>
                <c:pt idx="9892">
                  <c:v>12.404408160000001</c:v>
                </c:pt>
                <c:pt idx="9893">
                  <c:v>12.405102600000006</c:v>
                </c:pt>
                <c:pt idx="9894">
                  <c:v>12.405797040000024</c:v>
                </c:pt>
                <c:pt idx="9895">
                  <c:v>12.40649148</c:v>
                </c:pt>
                <c:pt idx="9896">
                  <c:v>12.40718592</c:v>
                </c:pt>
                <c:pt idx="9897">
                  <c:v>12.40788324</c:v>
                </c:pt>
                <c:pt idx="9898">
                  <c:v>12.408577679999999</c:v>
                </c:pt>
                <c:pt idx="9899">
                  <c:v>12.409272120000001</c:v>
                </c:pt>
                <c:pt idx="9900">
                  <c:v>12.409966560000004</c:v>
                </c:pt>
                <c:pt idx="9901">
                  <c:v>12.41065536</c:v>
                </c:pt>
                <c:pt idx="9902">
                  <c:v>12.411349920000001</c:v>
                </c:pt>
                <c:pt idx="9903">
                  <c:v>12.412044360000024</c:v>
                </c:pt>
                <c:pt idx="9904">
                  <c:v>12.41274012</c:v>
                </c:pt>
                <c:pt idx="9905">
                  <c:v>12.413434560000038</c:v>
                </c:pt>
                <c:pt idx="9906">
                  <c:v>12.414130440000001</c:v>
                </c:pt>
                <c:pt idx="9907">
                  <c:v>12.4148262</c:v>
                </c:pt>
                <c:pt idx="9908">
                  <c:v>12.415522080000002</c:v>
                </c:pt>
                <c:pt idx="9909">
                  <c:v>12.416216520000004</c:v>
                </c:pt>
                <c:pt idx="9910">
                  <c:v>12.416910960000001</c:v>
                </c:pt>
                <c:pt idx="9911">
                  <c:v>12.417605400000001</c:v>
                </c:pt>
                <c:pt idx="9912">
                  <c:v>12.41829984</c:v>
                </c:pt>
                <c:pt idx="9913">
                  <c:v>12.418988759999998</c:v>
                </c:pt>
                <c:pt idx="9914">
                  <c:v>12.419683200000026</c:v>
                </c:pt>
                <c:pt idx="9915">
                  <c:v>12.420377639999998</c:v>
                </c:pt>
                <c:pt idx="9916">
                  <c:v>12.421073519999998</c:v>
                </c:pt>
                <c:pt idx="9917">
                  <c:v>12.421767959999999</c:v>
                </c:pt>
                <c:pt idx="9918">
                  <c:v>12.422462400000002</c:v>
                </c:pt>
                <c:pt idx="9919">
                  <c:v>12.423156840000004</c:v>
                </c:pt>
                <c:pt idx="9920">
                  <c:v>12.423851280000001</c:v>
                </c:pt>
                <c:pt idx="9921">
                  <c:v>12.424545720000001</c:v>
                </c:pt>
                <c:pt idx="9922">
                  <c:v>12.42524016</c:v>
                </c:pt>
                <c:pt idx="9923">
                  <c:v>12.425938800000004</c:v>
                </c:pt>
                <c:pt idx="9924">
                  <c:v>12.426633240000006</c:v>
                </c:pt>
                <c:pt idx="9925">
                  <c:v>12.427327679999999</c:v>
                </c:pt>
                <c:pt idx="9926">
                  <c:v>12.428009640000001</c:v>
                </c:pt>
                <c:pt idx="9927">
                  <c:v>12.428713800000001</c:v>
                </c:pt>
                <c:pt idx="9928">
                  <c:v>12.429408240000004</c:v>
                </c:pt>
                <c:pt idx="9929">
                  <c:v>12.430102680000001</c:v>
                </c:pt>
                <c:pt idx="9930">
                  <c:v>12.430797120000001</c:v>
                </c:pt>
                <c:pt idx="9931">
                  <c:v>12.43149288</c:v>
                </c:pt>
                <c:pt idx="9932">
                  <c:v>12.432187320000002</c:v>
                </c:pt>
                <c:pt idx="9933">
                  <c:v>12.432881760000001</c:v>
                </c:pt>
                <c:pt idx="9934">
                  <c:v>12.433577640000001</c:v>
                </c:pt>
                <c:pt idx="9935">
                  <c:v>12.434267879999998</c:v>
                </c:pt>
                <c:pt idx="9936">
                  <c:v>12.434962319999999</c:v>
                </c:pt>
                <c:pt idx="9937">
                  <c:v>12.435656760000002</c:v>
                </c:pt>
                <c:pt idx="9938">
                  <c:v>12.436351200000001</c:v>
                </c:pt>
                <c:pt idx="9939">
                  <c:v>12.437045640000001</c:v>
                </c:pt>
                <c:pt idx="9940">
                  <c:v>12.4377402</c:v>
                </c:pt>
                <c:pt idx="9941">
                  <c:v>12.438434640000002</c:v>
                </c:pt>
                <c:pt idx="9942">
                  <c:v>12.439129080000001</c:v>
                </c:pt>
                <c:pt idx="9943">
                  <c:v>12.439823520000001</c:v>
                </c:pt>
                <c:pt idx="9944">
                  <c:v>12.440517960000001</c:v>
                </c:pt>
                <c:pt idx="9945">
                  <c:v>12.441212399999998</c:v>
                </c:pt>
                <c:pt idx="9946">
                  <c:v>12.441908159999999</c:v>
                </c:pt>
                <c:pt idx="9947">
                  <c:v>12.442602600000004</c:v>
                </c:pt>
                <c:pt idx="9948">
                  <c:v>12.443297040000001</c:v>
                </c:pt>
                <c:pt idx="9949">
                  <c:v>12.443992920000001</c:v>
                </c:pt>
                <c:pt idx="9950">
                  <c:v>12.44468736</c:v>
                </c:pt>
                <c:pt idx="9951">
                  <c:v>12.4453818</c:v>
                </c:pt>
                <c:pt idx="9952">
                  <c:v>12.44607624</c:v>
                </c:pt>
                <c:pt idx="9953">
                  <c:v>12.446770679999998</c:v>
                </c:pt>
                <c:pt idx="9954">
                  <c:v>12.447465119999999</c:v>
                </c:pt>
                <c:pt idx="9955">
                  <c:v>12.448160999999999</c:v>
                </c:pt>
                <c:pt idx="9956">
                  <c:v>12.448855439999999</c:v>
                </c:pt>
                <c:pt idx="9957">
                  <c:v>12.449549880000006</c:v>
                </c:pt>
                <c:pt idx="9958">
                  <c:v>12.450238800000006</c:v>
                </c:pt>
                <c:pt idx="9959">
                  <c:v>12.450933240000024</c:v>
                </c:pt>
                <c:pt idx="9960">
                  <c:v>12.45162768</c:v>
                </c:pt>
                <c:pt idx="9961">
                  <c:v>12.45232212</c:v>
                </c:pt>
                <c:pt idx="9962">
                  <c:v>12.45301656000003</c:v>
                </c:pt>
                <c:pt idx="9963">
                  <c:v>12.453712320000006</c:v>
                </c:pt>
                <c:pt idx="9964">
                  <c:v>12.454408200000024</c:v>
                </c:pt>
                <c:pt idx="9965">
                  <c:v>12.45510408000003</c:v>
                </c:pt>
                <c:pt idx="9966">
                  <c:v>12.45579852000003</c:v>
                </c:pt>
                <c:pt idx="9967">
                  <c:v>12.45649296000003</c:v>
                </c:pt>
                <c:pt idx="9968">
                  <c:v>12.4571874</c:v>
                </c:pt>
                <c:pt idx="9969">
                  <c:v>12.45788316</c:v>
                </c:pt>
                <c:pt idx="9970">
                  <c:v>12.45857064</c:v>
                </c:pt>
                <c:pt idx="9971">
                  <c:v>12.459265200000004</c:v>
                </c:pt>
                <c:pt idx="9972">
                  <c:v>12.459959640000006</c:v>
                </c:pt>
                <c:pt idx="9973">
                  <c:v>12.460654080000024</c:v>
                </c:pt>
                <c:pt idx="9974">
                  <c:v>12.46134852</c:v>
                </c:pt>
                <c:pt idx="9975">
                  <c:v>12.462042960000026</c:v>
                </c:pt>
                <c:pt idx="9976">
                  <c:v>12.46273740000003</c:v>
                </c:pt>
                <c:pt idx="9977">
                  <c:v>12.463433160000006</c:v>
                </c:pt>
                <c:pt idx="9978">
                  <c:v>12.464127600000001</c:v>
                </c:pt>
                <c:pt idx="9979">
                  <c:v>12.46482204</c:v>
                </c:pt>
                <c:pt idx="9980">
                  <c:v>12.465516480000026</c:v>
                </c:pt>
                <c:pt idx="9981">
                  <c:v>12.46621092</c:v>
                </c:pt>
                <c:pt idx="9982">
                  <c:v>12.46690536</c:v>
                </c:pt>
                <c:pt idx="9983">
                  <c:v>12.46760124</c:v>
                </c:pt>
                <c:pt idx="9984">
                  <c:v>12.468295680000001</c:v>
                </c:pt>
                <c:pt idx="9985">
                  <c:v>12.468990120000001</c:v>
                </c:pt>
                <c:pt idx="9986">
                  <c:v>12.469684560000049</c:v>
                </c:pt>
                <c:pt idx="9987">
                  <c:v>12.470378999999999</c:v>
                </c:pt>
                <c:pt idx="9988">
                  <c:v>12.471073439999998</c:v>
                </c:pt>
                <c:pt idx="9989">
                  <c:v>12.471770640000001</c:v>
                </c:pt>
                <c:pt idx="9990">
                  <c:v>12.472466520000049</c:v>
                </c:pt>
                <c:pt idx="9991">
                  <c:v>12.47315676</c:v>
                </c:pt>
                <c:pt idx="9992">
                  <c:v>12.4738512</c:v>
                </c:pt>
                <c:pt idx="9993">
                  <c:v>12.474544320000026</c:v>
                </c:pt>
                <c:pt idx="9994">
                  <c:v>12.47523876</c:v>
                </c:pt>
                <c:pt idx="9995">
                  <c:v>12.47593320000003</c:v>
                </c:pt>
                <c:pt idx="9996">
                  <c:v>12.47662764</c:v>
                </c:pt>
                <c:pt idx="9997">
                  <c:v>12.477322079999999</c:v>
                </c:pt>
                <c:pt idx="9998">
                  <c:v>12.478016520000002</c:v>
                </c:pt>
                <c:pt idx="9999">
                  <c:v>12.478710960000001</c:v>
                </c:pt>
                <c:pt idx="10000">
                  <c:v>12.479405400000006</c:v>
                </c:pt>
                <c:pt idx="10001">
                  <c:v>12.480099840000006</c:v>
                </c:pt>
                <c:pt idx="10002">
                  <c:v>12.48079572</c:v>
                </c:pt>
                <c:pt idx="10003">
                  <c:v>12.48149016</c:v>
                </c:pt>
                <c:pt idx="10004">
                  <c:v>12.482185920000004</c:v>
                </c:pt>
                <c:pt idx="10005">
                  <c:v>12.482880360000006</c:v>
                </c:pt>
                <c:pt idx="10006">
                  <c:v>12.483574920000002</c:v>
                </c:pt>
                <c:pt idx="10007">
                  <c:v>12.484270679999998</c:v>
                </c:pt>
                <c:pt idx="10008">
                  <c:v>12.484965119999998</c:v>
                </c:pt>
                <c:pt idx="10009">
                  <c:v>12.48565956000003</c:v>
                </c:pt>
                <c:pt idx="10010">
                  <c:v>12.486354</c:v>
                </c:pt>
                <c:pt idx="10011">
                  <c:v>12.487048440000001</c:v>
                </c:pt>
                <c:pt idx="10012">
                  <c:v>12.487742880000004</c:v>
                </c:pt>
                <c:pt idx="10013">
                  <c:v>12.488431800000004</c:v>
                </c:pt>
                <c:pt idx="10014">
                  <c:v>12.489127680000001</c:v>
                </c:pt>
                <c:pt idx="10015">
                  <c:v>12.48982488</c:v>
                </c:pt>
                <c:pt idx="10016">
                  <c:v>12.490519320000002</c:v>
                </c:pt>
                <c:pt idx="10017">
                  <c:v>12.491213759999999</c:v>
                </c:pt>
                <c:pt idx="10018">
                  <c:v>12.491909640000001</c:v>
                </c:pt>
                <c:pt idx="10019">
                  <c:v>12.492602640000024</c:v>
                </c:pt>
                <c:pt idx="10020">
                  <c:v>12.49329708</c:v>
                </c:pt>
                <c:pt idx="10021">
                  <c:v>12.49399152</c:v>
                </c:pt>
                <c:pt idx="10022">
                  <c:v>12.49468596</c:v>
                </c:pt>
                <c:pt idx="10023">
                  <c:v>12.49538184</c:v>
                </c:pt>
                <c:pt idx="10024">
                  <c:v>12.49607628</c:v>
                </c:pt>
                <c:pt idx="10025">
                  <c:v>12.496770720000001</c:v>
                </c:pt>
                <c:pt idx="10026">
                  <c:v>12.497465160000001</c:v>
                </c:pt>
                <c:pt idx="10027">
                  <c:v>12.498159600000001</c:v>
                </c:pt>
                <c:pt idx="10028">
                  <c:v>12.498848520000001</c:v>
                </c:pt>
                <c:pt idx="10029">
                  <c:v>12.499542960000024</c:v>
                </c:pt>
                <c:pt idx="10030">
                  <c:v>12.5002374</c:v>
                </c:pt>
                <c:pt idx="10031">
                  <c:v>12.50093184</c:v>
                </c:pt>
                <c:pt idx="10032">
                  <c:v>12.50162628</c:v>
                </c:pt>
                <c:pt idx="10033">
                  <c:v>12.502323479999999</c:v>
                </c:pt>
                <c:pt idx="10034">
                  <c:v>12.50301792</c:v>
                </c:pt>
                <c:pt idx="10035">
                  <c:v>12.50371236</c:v>
                </c:pt>
                <c:pt idx="10036">
                  <c:v>12.50440680000003</c:v>
                </c:pt>
                <c:pt idx="10037">
                  <c:v>12.50510124</c:v>
                </c:pt>
                <c:pt idx="10038">
                  <c:v>12.50579568</c:v>
                </c:pt>
                <c:pt idx="10039">
                  <c:v>12.50649012</c:v>
                </c:pt>
                <c:pt idx="10040">
                  <c:v>12.507184560000002</c:v>
                </c:pt>
                <c:pt idx="10041">
                  <c:v>12.507881759999998</c:v>
                </c:pt>
                <c:pt idx="10042">
                  <c:v>12.508570679999998</c:v>
                </c:pt>
                <c:pt idx="10043">
                  <c:v>12.509272080000001</c:v>
                </c:pt>
                <c:pt idx="10044">
                  <c:v>12.509966520000004</c:v>
                </c:pt>
                <c:pt idx="10045">
                  <c:v>12.51065676</c:v>
                </c:pt>
                <c:pt idx="10046">
                  <c:v>12.511351199999998</c:v>
                </c:pt>
                <c:pt idx="10047">
                  <c:v>12.51204708</c:v>
                </c:pt>
                <c:pt idx="10048">
                  <c:v>12.512742960000002</c:v>
                </c:pt>
                <c:pt idx="10049">
                  <c:v>12.513437400000004</c:v>
                </c:pt>
                <c:pt idx="10050">
                  <c:v>12.514131840000001</c:v>
                </c:pt>
                <c:pt idx="10051">
                  <c:v>12.514827599999998</c:v>
                </c:pt>
                <c:pt idx="10052">
                  <c:v>12.51552204</c:v>
                </c:pt>
                <c:pt idx="10053">
                  <c:v>12.516208199999999</c:v>
                </c:pt>
                <c:pt idx="10054">
                  <c:v>12.516910920000001</c:v>
                </c:pt>
                <c:pt idx="10055">
                  <c:v>12.517605360000001</c:v>
                </c:pt>
                <c:pt idx="10056">
                  <c:v>12.518299919999999</c:v>
                </c:pt>
                <c:pt idx="10057">
                  <c:v>12.518994360000001</c:v>
                </c:pt>
                <c:pt idx="10058">
                  <c:v>12.51968316</c:v>
                </c:pt>
                <c:pt idx="10059">
                  <c:v>12.520380360000001</c:v>
                </c:pt>
                <c:pt idx="10060">
                  <c:v>12.521074919999998</c:v>
                </c:pt>
                <c:pt idx="10061">
                  <c:v>12.521769359999999</c:v>
                </c:pt>
                <c:pt idx="10062">
                  <c:v>12.522463800000002</c:v>
                </c:pt>
                <c:pt idx="10063">
                  <c:v>12.523158240000001</c:v>
                </c:pt>
                <c:pt idx="10064">
                  <c:v>12.523852680000001</c:v>
                </c:pt>
                <c:pt idx="10065">
                  <c:v>12.524548439999998</c:v>
                </c:pt>
                <c:pt idx="10066">
                  <c:v>12.52524288</c:v>
                </c:pt>
                <c:pt idx="10067">
                  <c:v>12.525934560000024</c:v>
                </c:pt>
                <c:pt idx="10068">
                  <c:v>12.526629</c:v>
                </c:pt>
                <c:pt idx="10069">
                  <c:v>12.527323439999995</c:v>
                </c:pt>
                <c:pt idx="10070">
                  <c:v>12.528017879999998</c:v>
                </c:pt>
                <c:pt idx="10071">
                  <c:v>12.528712319999999</c:v>
                </c:pt>
                <c:pt idx="10072">
                  <c:v>12.529406760000002</c:v>
                </c:pt>
                <c:pt idx="10073">
                  <c:v>12.530101200000001</c:v>
                </c:pt>
                <c:pt idx="10074">
                  <c:v>12.530795640000001</c:v>
                </c:pt>
                <c:pt idx="10075">
                  <c:v>12.5314902</c:v>
                </c:pt>
                <c:pt idx="10076">
                  <c:v>12.53218596</c:v>
                </c:pt>
                <c:pt idx="10077">
                  <c:v>12.5328804</c:v>
                </c:pt>
                <c:pt idx="10078">
                  <c:v>12.53357484</c:v>
                </c:pt>
                <c:pt idx="10079">
                  <c:v>12.534269279999998</c:v>
                </c:pt>
                <c:pt idx="10080">
                  <c:v>12.534963719999997</c:v>
                </c:pt>
                <c:pt idx="10081">
                  <c:v>12.535659600000002</c:v>
                </c:pt>
                <c:pt idx="10082">
                  <c:v>12.536354040000001</c:v>
                </c:pt>
                <c:pt idx="10083">
                  <c:v>12.537041520000001</c:v>
                </c:pt>
                <c:pt idx="10084">
                  <c:v>12.537735960000001</c:v>
                </c:pt>
                <c:pt idx="10085">
                  <c:v>12.53843736</c:v>
                </c:pt>
                <c:pt idx="10086">
                  <c:v>12.5391318</c:v>
                </c:pt>
                <c:pt idx="10087">
                  <c:v>12.53982624</c:v>
                </c:pt>
                <c:pt idx="10088">
                  <c:v>12.540515159999998</c:v>
                </c:pt>
                <c:pt idx="10089">
                  <c:v>12.541216560000001</c:v>
                </c:pt>
                <c:pt idx="10090">
                  <c:v>12.541910999999999</c:v>
                </c:pt>
                <c:pt idx="10091">
                  <c:v>12.542599920000002</c:v>
                </c:pt>
                <c:pt idx="10092">
                  <c:v>12.543294360000001</c:v>
                </c:pt>
                <c:pt idx="10093">
                  <c:v>12.543988799999999</c:v>
                </c:pt>
                <c:pt idx="10094">
                  <c:v>12.54468456</c:v>
                </c:pt>
                <c:pt idx="10095">
                  <c:v>12.545381759999998</c:v>
                </c:pt>
                <c:pt idx="10096">
                  <c:v>12.5460762</c:v>
                </c:pt>
                <c:pt idx="10097">
                  <c:v>12.546770639999998</c:v>
                </c:pt>
                <c:pt idx="10098">
                  <c:v>12.5474652</c:v>
                </c:pt>
                <c:pt idx="10099">
                  <c:v>12.548159639999998</c:v>
                </c:pt>
                <c:pt idx="10100">
                  <c:v>12.548854079999998</c:v>
                </c:pt>
                <c:pt idx="10101">
                  <c:v>12.54954852</c:v>
                </c:pt>
                <c:pt idx="10102">
                  <c:v>12.55024296</c:v>
                </c:pt>
                <c:pt idx="10103">
                  <c:v>12.55093872</c:v>
                </c:pt>
                <c:pt idx="10104">
                  <c:v>12.55163316</c:v>
                </c:pt>
                <c:pt idx="10105">
                  <c:v>12.5523276</c:v>
                </c:pt>
                <c:pt idx="10106">
                  <c:v>12.55302204</c:v>
                </c:pt>
                <c:pt idx="10107">
                  <c:v>12.55371096</c:v>
                </c:pt>
                <c:pt idx="10108">
                  <c:v>12.5544054</c:v>
                </c:pt>
                <c:pt idx="10109">
                  <c:v>12.555099840000036</c:v>
                </c:pt>
                <c:pt idx="10110">
                  <c:v>12.555795720000004</c:v>
                </c:pt>
                <c:pt idx="10111">
                  <c:v>12.556490160000006</c:v>
                </c:pt>
                <c:pt idx="10112">
                  <c:v>12.557184600000006</c:v>
                </c:pt>
                <c:pt idx="10113">
                  <c:v>12.55787904</c:v>
                </c:pt>
                <c:pt idx="10114">
                  <c:v>12.558573479999998</c:v>
                </c:pt>
                <c:pt idx="10115">
                  <c:v>12.55926792</c:v>
                </c:pt>
                <c:pt idx="10116">
                  <c:v>12.55996236</c:v>
                </c:pt>
                <c:pt idx="10117">
                  <c:v>12.56065680000003</c:v>
                </c:pt>
                <c:pt idx="10118">
                  <c:v>12.561351239999999</c:v>
                </c:pt>
                <c:pt idx="10119">
                  <c:v>12.562045680000002</c:v>
                </c:pt>
                <c:pt idx="10120">
                  <c:v>12.562741560000006</c:v>
                </c:pt>
                <c:pt idx="10121">
                  <c:v>12.563436000000046</c:v>
                </c:pt>
                <c:pt idx="10122">
                  <c:v>12.56413044</c:v>
                </c:pt>
                <c:pt idx="10123">
                  <c:v>12.56482488</c:v>
                </c:pt>
                <c:pt idx="10124">
                  <c:v>12.565520640000004</c:v>
                </c:pt>
                <c:pt idx="10125">
                  <c:v>12.566211000000001</c:v>
                </c:pt>
                <c:pt idx="10126">
                  <c:v>12.566905440000001</c:v>
                </c:pt>
                <c:pt idx="10127">
                  <c:v>12.567599880000024</c:v>
                </c:pt>
                <c:pt idx="10128">
                  <c:v>12.56829432</c:v>
                </c:pt>
                <c:pt idx="10129">
                  <c:v>12.568988759999998</c:v>
                </c:pt>
                <c:pt idx="10130">
                  <c:v>12.56968320000003</c:v>
                </c:pt>
                <c:pt idx="10131">
                  <c:v>12.570377639999998</c:v>
                </c:pt>
                <c:pt idx="10132">
                  <c:v>12.571072079999999</c:v>
                </c:pt>
                <c:pt idx="10133">
                  <c:v>12.571766520000002</c:v>
                </c:pt>
                <c:pt idx="10134">
                  <c:v>12.572460960000004</c:v>
                </c:pt>
                <c:pt idx="10135">
                  <c:v>12.573155400000001</c:v>
                </c:pt>
                <c:pt idx="10136">
                  <c:v>12.573849840000006</c:v>
                </c:pt>
                <c:pt idx="10137">
                  <c:v>12.574544280000024</c:v>
                </c:pt>
                <c:pt idx="10138">
                  <c:v>12.57523872</c:v>
                </c:pt>
                <c:pt idx="10139">
                  <c:v>12.57593316</c:v>
                </c:pt>
                <c:pt idx="10140">
                  <c:v>12.57662904</c:v>
                </c:pt>
                <c:pt idx="10141">
                  <c:v>12.577323479999997</c:v>
                </c:pt>
                <c:pt idx="10142">
                  <c:v>12.578017920000001</c:v>
                </c:pt>
                <c:pt idx="10143">
                  <c:v>12.578712360000001</c:v>
                </c:pt>
                <c:pt idx="10144">
                  <c:v>12.579406800000045</c:v>
                </c:pt>
                <c:pt idx="10145">
                  <c:v>12.58010268</c:v>
                </c:pt>
                <c:pt idx="10146">
                  <c:v>12.58079712</c:v>
                </c:pt>
                <c:pt idx="10147">
                  <c:v>12.58149156</c:v>
                </c:pt>
                <c:pt idx="10148">
                  <c:v>12.58218600000003</c:v>
                </c:pt>
                <c:pt idx="10149">
                  <c:v>12.58288044</c:v>
                </c:pt>
                <c:pt idx="10150">
                  <c:v>12.58357488</c:v>
                </c:pt>
                <c:pt idx="10151">
                  <c:v>12.584269320000001</c:v>
                </c:pt>
                <c:pt idx="10152">
                  <c:v>12.584963759999999</c:v>
                </c:pt>
                <c:pt idx="10153">
                  <c:v>12.585659640000006</c:v>
                </c:pt>
                <c:pt idx="10154">
                  <c:v>12.58635408</c:v>
                </c:pt>
                <c:pt idx="10155">
                  <c:v>12.58704852</c:v>
                </c:pt>
                <c:pt idx="10156">
                  <c:v>12.58774296</c:v>
                </c:pt>
                <c:pt idx="10157">
                  <c:v>12.588431760000001</c:v>
                </c:pt>
                <c:pt idx="10158">
                  <c:v>12.589126200000004</c:v>
                </c:pt>
                <c:pt idx="10159">
                  <c:v>12.589820640000001</c:v>
                </c:pt>
                <c:pt idx="10160">
                  <c:v>12.5905152</c:v>
                </c:pt>
                <c:pt idx="10161">
                  <c:v>12.591209640000001</c:v>
                </c:pt>
                <c:pt idx="10162">
                  <c:v>12.591904080000001</c:v>
                </c:pt>
                <c:pt idx="10163">
                  <c:v>12.592598520000006</c:v>
                </c:pt>
                <c:pt idx="10164">
                  <c:v>12.593292960000001</c:v>
                </c:pt>
                <c:pt idx="10165">
                  <c:v>12.5939874</c:v>
                </c:pt>
                <c:pt idx="10166">
                  <c:v>12.594683160000001</c:v>
                </c:pt>
                <c:pt idx="10167">
                  <c:v>12.59537628</c:v>
                </c:pt>
                <c:pt idx="10168">
                  <c:v>12.596070719999998</c:v>
                </c:pt>
                <c:pt idx="10169">
                  <c:v>12.596766480000001</c:v>
                </c:pt>
                <c:pt idx="10170">
                  <c:v>12.59746092</c:v>
                </c:pt>
                <c:pt idx="10171">
                  <c:v>12.5981568</c:v>
                </c:pt>
                <c:pt idx="10172">
                  <c:v>12.598851239999998</c:v>
                </c:pt>
                <c:pt idx="10173">
                  <c:v>12.59954568</c:v>
                </c:pt>
                <c:pt idx="10174">
                  <c:v>12.600240119999999</c:v>
                </c:pt>
                <c:pt idx="10175">
                  <c:v>12.60093732</c:v>
                </c:pt>
                <c:pt idx="10176">
                  <c:v>12.60162624</c:v>
                </c:pt>
                <c:pt idx="10177">
                  <c:v>12.602320679999998</c:v>
                </c:pt>
                <c:pt idx="10178">
                  <c:v>12.603015119999998</c:v>
                </c:pt>
                <c:pt idx="10179">
                  <c:v>12.603709560000002</c:v>
                </c:pt>
                <c:pt idx="10180">
                  <c:v>12.604404000000002</c:v>
                </c:pt>
                <c:pt idx="10181">
                  <c:v>12.605098440000001</c:v>
                </c:pt>
                <c:pt idx="10182">
                  <c:v>12.605792880000006</c:v>
                </c:pt>
                <c:pt idx="10183">
                  <c:v>12.606487320000006</c:v>
                </c:pt>
                <c:pt idx="10184">
                  <c:v>12.6071832</c:v>
                </c:pt>
                <c:pt idx="10185">
                  <c:v>12.607877639999998</c:v>
                </c:pt>
                <c:pt idx="10186">
                  <c:v>12.608572079999998</c:v>
                </c:pt>
                <c:pt idx="10187">
                  <c:v>12.60926652</c:v>
                </c:pt>
                <c:pt idx="10188">
                  <c:v>12.609962400000001</c:v>
                </c:pt>
                <c:pt idx="10189">
                  <c:v>12.610658159999998</c:v>
                </c:pt>
                <c:pt idx="10190">
                  <c:v>12.611348519999998</c:v>
                </c:pt>
                <c:pt idx="10191">
                  <c:v>12.612044280000006</c:v>
                </c:pt>
                <c:pt idx="10192">
                  <c:v>12.61274016</c:v>
                </c:pt>
                <c:pt idx="10193">
                  <c:v>12.613434600000026</c:v>
                </c:pt>
                <c:pt idx="10194">
                  <c:v>12.614129039999998</c:v>
                </c:pt>
                <c:pt idx="10195">
                  <c:v>12.614823479999997</c:v>
                </c:pt>
                <c:pt idx="10196">
                  <c:v>12.61551936</c:v>
                </c:pt>
                <c:pt idx="10197">
                  <c:v>12.616213800000001</c:v>
                </c:pt>
                <c:pt idx="10198">
                  <c:v>12.616908240000001</c:v>
                </c:pt>
                <c:pt idx="10199">
                  <c:v>12.617602680000001</c:v>
                </c:pt>
                <c:pt idx="10200">
                  <c:v>12.618297119999999</c:v>
                </c:pt>
                <c:pt idx="10201">
                  <c:v>12.618991559999998</c:v>
                </c:pt>
                <c:pt idx="10202">
                  <c:v>12.619686000000026</c:v>
                </c:pt>
                <c:pt idx="10203">
                  <c:v>12.620380439999998</c:v>
                </c:pt>
                <c:pt idx="10204">
                  <c:v>12.621074879999998</c:v>
                </c:pt>
                <c:pt idx="10205">
                  <c:v>12.621769319999999</c:v>
                </c:pt>
                <c:pt idx="10206">
                  <c:v>12.622465200000002</c:v>
                </c:pt>
                <c:pt idx="10207">
                  <c:v>12.623159640000001</c:v>
                </c:pt>
                <c:pt idx="10208">
                  <c:v>12.623848439999998</c:v>
                </c:pt>
                <c:pt idx="10209">
                  <c:v>12.62454984</c:v>
                </c:pt>
                <c:pt idx="10210">
                  <c:v>12.62523732</c:v>
                </c:pt>
                <c:pt idx="10211">
                  <c:v>12.625931759999999</c:v>
                </c:pt>
                <c:pt idx="10212">
                  <c:v>12.6266262</c:v>
                </c:pt>
                <c:pt idx="10213">
                  <c:v>12.627326279999998</c:v>
                </c:pt>
                <c:pt idx="10214">
                  <c:v>12.628020719999997</c:v>
                </c:pt>
                <c:pt idx="10215">
                  <c:v>12.628715159999997</c:v>
                </c:pt>
                <c:pt idx="10216">
                  <c:v>12.62940408</c:v>
                </c:pt>
                <c:pt idx="10217">
                  <c:v>12.630098520000001</c:v>
                </c:pt>
                <c:pt idx="10218">
                  <c:v>12.630792960000001</c:v>
                </c:pt>
                <c:pt idx="10219">
                  <c:v>12.631487400000001</c:v>
                </c:pt>
                <c:pt idx="10220">
                  <c:v>12.632181840000001</c:v>
                </c:pt>
                <c:pt idx="10221">
                  <c:v>12.63287628</c:v>
                </c:pt>
                <c:pt idx="10222">
                  <c:v>12.633570719999998</c:v>
                </c:pt>
                <c:pt idx="10223">
                  <c:v>12.634265159999995</c:v>
                </c:pt>
                <c:pt idx="10224">
                  <c:v>12.634959599999998</c:v>
                </c:pt>
                <c:pt idx="10225">
                  <c:v>12.63565404</c:v>
                </c:pt>
                <c:pt idx="10226">
                  <c:v>12.636349920000001</c:v>
                </c:pt>
                <c:pt idx="10227">
                  <c:v>12.637045679999998</c:v>
                </c:pt>
                <c:pt idx="10228">
                  <c:v>12.637742880000001</c:v>
                </c:pt>
                <c:pt idx="10229">
                  <c:v>12.638431799999999</c:v>
                </c:pt>
                <c:pt idx="10230">
                  <c:v>12.63912624</c:v>
                </c:pt>
                <c:pt idx="10231">
                  <c:v>12.639820679999998</c:v>
                </c:pt>
                <c:pt idx="10232">
                  <c:v>12.640515119999998</c:v>
                </c:pt>
                <c:pt idx="10233">
                  <c:v>12.641209559999998</c:v>
                </c:pt>
                <c:pt idx="10234">
                  <c:v>12.641903999999998</c:v>
                </c:pt>
                <c:pt idx="10235">
                  <c:v>12.6426012</c:v>
                </c:pt>
                <c:pt idx="10236">
                  <c:v>12.643295639999998</c:v>
                </c:pt>
                <c:pt idx="10237">
                  <c:v>12.643990199999999</c:v>
                </c:pt>
                <c:pt idx="10238">
                  <c:v>12.644684640000001</c:v>
                </c:pt>
                <c:pt idx="10239">
                  <c:v>12.645379079999998</c:v>
                </c:pt>
                <c:pt idx="10240">
                  <c:v>12.646073519999998</c:v>
                </c:pt>
                <c:pt idx="10241">
                  <c:v>12.646769280000001</c:v>
                </c:pt>
                <c:pt idx="10242">
                  <c:v>12.647462399999998</c:v>
                </c:pt>
                <c:pt idx="10243">
                  <c:v>12.648156839999999</c:v>
                </c:pt>
                <c:pt idx="10244">
                  <c:v>12.648851279999999</c:v>
                </c:pt>
                <c:pt idx="10245">
                  <c:v>12.649545720000001</c:v>
                </c:pt>
                <c:pt idx="10246">
                  <c:v>12.650240160000001</c:v>
                </c:pt>
                <c:pt idx="10247">
                  <c:v>12.65093592</c:v>
                </c:pt>
                <c:pt idx="10248">
                  <c:v>12.65163036</c:v>
                </c:pt>
                <c:pt idx="10249">
                  <c:v>12.65232492</c:v>
                </c:pt>
                <c:pt idx="10250">
                  <c:v>12.65301936</c:v>
                </c:pt>
                <c:pt idx="10251">
                  <c:v>12.6537138</c:v>
                </c:pt>
                <c:pt idx="10252">
                  <c:v>12.65440824</c:v>
                </c:pt>
                <c:pt idx="10253">
                  <c:v>12.655104000000026</c:v>
                </c:pt>
                <c:pt idx="10254">
                  <c:v>12.655792920000026</c:v>
                </c:pt>
                <c:pt idx="10255">
                  <c:v>12.656490120000004</c:v>
                </c:pt>
                <c:pt idx="10256">
                  <c:v>12.657170639999999</c:v>
                </c:pt>
                <c:pt idx="10257">
                  <c:v>12.657878999999999</c:v>
                </c:pt>
                <c:pt idx="10258">
                  <c:v>12.658573439999998</c:v>
                </c:pt>
                <c:pt idx="10259">
                  <c:v>12.65926788</c:v>
                </c:pt>
                <c:pt idx="10260">
                  <c:v>12.65996232</c:v>
                </c:pt>
                <c:pt idx="10261">
                  <c:v>12.6606582</c:v>
                </c:pt>
                <c:pt idx="10262">
                  <c:v>12.661352639999999</c:v>
                </c:pt>
                <c:pt idx="10263">
                  <c:v>12.662047080000002</c:v>
                </c:pt>
                <c:pt idx="10264">
                  <c:v>12.662741520000004</c:v>
                </c:pt>
                <c:pt idx="10265">
                  <c:v>12.663435960000006</c:v>
                </c:pt>
                <c:pt idx="10266">
                  <c:v>12.664130400000001</c:v>
                </c:pt>
                <c:pt idx="10267">
                  <c:v>12.66482484</c:v>
                </c:pt>
                <c:pt idx="10268">
                  <c:v>12.665519280000026</c:v>
                </c:pt>
                <c:pt idx="10269">
                  <c:v>12.666213719999998</c:v>
                </c:pt>
                <c:pt idx="10270">
                  <c:v>12.666908159999998</c:v>
                </c:pt>
                <c:pt idx="10271">
                  <c:v>12.667604040000002</c:v>
                </c:pt>
                <c:pt idx="10272">
                  <c:v>12.668298479999999</c:v>
                </c:pt>
                <c:pt idx="10273">
                  <c:v>12.668992920000001</c:v>
                </c:pt>
                <c:pt idx="10274">
                  <c:v>12.669681840000004</c:v>
                </c:pt>
                <c:pt idx="10275">
                  <c:v>12.670376280000001</c:v>
                </c:pt>
                <c:pt idx="10276">
                  <c:v>12.671070719999999</c:v>
                </c:pt>
                <c:pt idx="10277">
                  <c:v>12.671766479999999</c:v>
                </c:pt>
                <c:pt idx="10278">
                  <c:v>12.672463800000004</c:v>
                </c:pt>
                <c:pt idx="10279">
                  <c:v>12.673158240000001</c:v>
                </c:pt>
                <c:pt idx="10280">
                  <c:v>12.67385268</c:v>
                </c:pt>
                <c:pt idx="10281">
                  <c:v>12.67454712</c:v>
                </c:pt>
                <c:pt idx="10282">
                  <c:v>12.675242880000004</c:v>
                </c:pt>
                <c:pt idx="10283">
                  <c:v>12.675937320000006</c:v>
                </c:pt>
                <c:pt idx="10284">
                  <c:v>12.676626240000004</c:v>
                </c:pt>
                <c:pt idx="10285">
                  <c:v>12.677322119999999</c:v>
                </c:pt>
                <c:pt idx="10286">
                  <c:v>12.678017880000001</c:v>
                </c:pt>
                <c:pt idx="10287">
                  <c:v>12.678712320000001</c:v>
                </c:pt>
                <c:pt idx="10288">
                  <c:v>12.679406760000004</c:v>
                </c:pt>
                <c:pt idx="10289">
                  <c:v>12.680101199999999</c:v>
                </c:pt>
                <c:pt idx="10290">
                  <c:v>12.68079432</c:v>
                </c:pt>
                <c:pt idx="10291">
                  <c:v>12.681490200000002</c:v>
                </c:pt>
                <c:pt idx="10292">
                  <c:v>12.682184640000004</c:v>
                </c:pt>
                <c:pt idx="10293">
                  <c:v>12.6828804</c:v>
                </c:pt>
                <c:pt idx="10294">
                  <c:v>12.68357484</c:v>
                </c:pt>
                <c:pt idx="10295">
                  <c:v>12.684269280000001</c:v>
                </c:pt>
                <c:pt idx="10296">
                  <c:v>12.684963719999999</c:v>
                </c:pt>
                <c:pt idx="10297">
                  <c:v>12.685658160000001</c:v>
                </c:pt>
                <c:pt idx="10298">
                  <c:v>12.686354040000001</c:v>
                </c:pt>
                <c:pt idx="10299">
                  <c:v>12.687048479999998</c:v>
                </c:pt>
                <c:pt idx="10300">
                  <c:v>12.6877374</c:v>
                </c:pt>
                <c:pt idx="10301">
                  <c:v>12.68843184</c:v>
                </c:pt>
                <c:pt idx="10302">
                  <c:v>12.68912628</c:v>
                </c:pt>
                <c:pt idx="10303">
                  <c:v>12.689822040000001</c:v>
                </c:pt>
                <c:pt idx="10304">
                  <c:v>12.690516480000001</c:v>
                </c:pt>
                <c:pt idx="10305">
                  <c:v>12.691212359999998</c:v>
                </c:pt>
                <c:pt idx="10306">
                  <c:v>12.6919068</c:v>
                </c:pt>
                <c:pt idx="10307">
                  <c:v>12.69260124</c:v>
                </c:pt>
                <c:pt idx="10308">
                  <c:v>12.693295679999999</c:v>
                </c:pt>
                <c:pt idx="10309">
                  <c:v>12.693990119999999</c:v>
                </c:pt>
                <c:pt idx="10310">
                  <c:v>12.694686000000004</c:v>
                </c:pt>
                <c:pt idx="10311">
                  <c:v>12.695380440000001</c:v>
                </c:pt>
                <c:pt idx="10312">
                  <c:v>12.696070679999998</c:v>
                </c:pt>
                <c:pt idx="10313">
                  <c:v>12.696765119999998</c:v>
                </c:pt>
                <c:pt idx="10314">
                  <c:v>12.697459560000002</c:v>
                </c:pt>
                <c:pt idx="10315">
                  <c:v>12.698153999999999</c:v>
                </c:pt>
                <c:pt idx="10316">
                  <c:v>12.698848439999999</c:v>
                </c:pt>
                <c:pt idx="10317">
                  <c:v>12.699542880000006</c:v>
                </c:pt>
                <c:pt idx="10318">
                  <c:v>12.7002402</c:v>
                </c:pt>
                <c:pt idx="10319">
                  <c:v>12.70093464</c:v>
                </c:pt>
                <c:pt idx="10320">
                  <c:v>12.701629079999998</c:v>
                </c:pt>
                <c:pt idx="10321">
                  <c:v>12.702324840000001</c:v>
                </c:pt>
                <c:pt idx="10322">
                  <c:v>12.703019280000001</c:v>
                </c:pt>
                <c:pt idx="10323">
                  <c:v>12.703713719999998</c:v>
                </c:pt>
                <c:pt idx="10324">
                  <c:v>12.704408159999998</c:v>
                </c:pt>
                <c:pt idx="10325">
                  <c:v>12.7051026</c:v>
                </c:pt>
                <c:pt idx="10326">
                  <c:v>12.70579704</c:v>
                </c:pt>
                <c:pt idx="10327">
                  <c:v>12.706491479999999</c:v>
                </c:pt>
                <c:pt idx="10328">
                  <c:v>12.707187360000001</c:v>
                </c:pt>
                <c:pt idx="10329">
                  <c:v>12.707881799999999</c:v>
                </c:pt>
                <c:pt idx="10330">
                  <c:v>12.708576240000001</c:v>
                </c:pt>
                <c:pt idx="10331">
                  <c:v>12.709270679999999</c:v>
                </c:pt>
                <c:pt idx="10332">
                  <c:v>12.709965119999998</c:v>
                </c:pt>
                <c:pt idx="10333">
                  <c:v>12.71065956</c:v>
                </c:pt>
                <c:pt idx="10334">
                  <c:v>12.711353999999998</c:v>
                </c:pt>
                <c:pt idx="10335">
                  <c:v>12.71204292</c:v>
                </c:pt>
                <c:pt idx="10336">
                  <c:v>12.71273736</c:v>
                </c:pt>
                <c:pt idx="10337">
                  <c:v>12.7134318</c:v>
                </c:pt>
                <c:pt idx="10338">
                  <c:v>12.714126240000001</c:v>
                </c:pt>
                <c:pt idx="10339">
                  <c:v>12.714820679999999</c:v>
                </c:pt>
                <c:pt idx="10340">
                  <c:v>12.7155138</c:v>
                </c:pt>
                <c:pt idx="10341">
                  <c:v>12.716209560000001</c:v>
                </c:pt>
                <c:pt idx="10342">
                  <c:v>12.716904</c:v>
                </c:pt>
                <c:pt idx="10343">
                  <c:v>12.71759988</c:v>
                </c:pt>
                <c:pt idx="10344">
                  <c:v>12.718292879999998</c:v>
                </c:pt>
                <c:pt idx="10345">
                  <c:v>12.718987319999998</c:v>
                </c:pt>
                <c:pt idx="10346">
                  <c:v>12.719681759999999</c:v>
                </c:pt>
                <c:pt idx="10347">
                  <c:v>12.720376199999999</c:v>
                </c:pt>
                <c:pt idx="10348">
                  <c:v>12.721072079999999</c:v>
                </c:pt>
                <c:pt idx="10349">
                  <c:v>12.721767959999999</c:v>
                </c:pt>
                <c:pt idx="10350">
                  <c:v>12.7224624</c:v>
                </c:pt>
                <c:pt idx="10351">
                  <c:v>12.72315684</c:v>
                </c:pt>
                <c:pt idx="10352">
                  <c:v>12.723851279999998</c:v>
                </c:pt>
                <c:pt idx="10353">
                  <c:v>12.724545719999998</c:v>
                </c:pt>
                <c:pt idx="10354">
                  <c:v>12.725241479999999</c:v>
                </c:pt>
                <c:pt idx="10355">
                  <c:v>12.72593592</c:v>
                </c:pt>
                <c:pt idx="10356">
                  <c:v>12.7266318</c:v>
                </c:pt>
                <c:pt idx="10357">
                  <c:v>12.727326239999998</c:v>
                </c:pt>
                <c:pt idx="10358">
                  <c:v>12.728015159999995</c:v>
                </c:pt>
                <c:pt idx="10359">
                  <c:v>12.728709599999998</c:v>
                </c:pt>
                <c:pt idx="10360">
                  <c:v>12.72940404</c:v>
                </c:pt>
                <c:pt idx="10361">
                  <c:v>12.730098479999999</c:v>
                </c:pt>
                <c:pt idx="10362">
                  <c:v>12.730792920000001</c:v>
                </c:pt>
                <c:pt idx="10363">
                  <c:v>12.731487360000001</c:v>
                </c:pt>
                <c:pt idx="10364">
                  <c:v>12.732181799999999</c:v>
                </c:pt>
                <c:pt idx="10365">
                  <c:v>12.732877679999998</c:v>
                </c:pt>
                <c:pt idx="10366">
                  <c:v>12.733558199999999</c:v>
                </c:pt>
                <c:pt idx="10367">
                  <c:v>12.734265119999995</c:v>
                </c:pt>
                <c:pt idx="10368">
                  <c:v>12.734959559999998</c:v>
                </c:pt>
                <c:pt idx="10369">
                  <c:v>12.735655439999999</c:v>
                </c:pt>
                <c:pt idx="10370">
                  <c:v>12.736349880000001</c:v>
                </c:pt>
                <c:pt idx="10371">
                  <c:v>12.737034600000001</c:v>
                </c:pt>
                <c:pt idx="10372">
                  <c:v>12.737740199999999</c:v>
                </c:pt>
                <c:pt idx="10373">
                  <c:v>12.738434640000001</c:v>
                </c:pt>
                <c:pt idx="10374">
                  <c:v>12.739129079999998</c:v>
                </c:pt>
                <c:pt idx="10375">
                  <c:v>12.739823519999998</c:v>
                </c:pt>
                <c:pt idx="10376">
                  <c:v>12.740517959999998</c:v>
                </c:pt>
                <c:pt idx="10377">
                  <c:v>12.741212399999997</c:v>
                </c:pt>
                <c:pt idx="10378">
                  <c:v>12.741906839999999</c:v>
                </c:pt>
                <c:pt idx="10379">
                  <c:v>12.742601280000001</c:v>
                </c:pt>
                <c:pt idx="10380">
                  <c:v>12.743295719999999</c:v>
                </c:pt>
                <c:pt idx="10381">
                  <c:v>12.743990159999999</c:v>
                </c:pt>
                <c:pt idx="10382">
                  <c:v>12.744685919999998</c:v>
                </c:pt>
                <c:pt idx="10383">
                  <c:v>12.745380359999999</c:v>
                </c:pt>
                <c:pt idx="10384">
                  <c:v>12.746074919999998</c:v>
                </c:pt>
                <c:pt idx="10385">
                  <c:v>12.746766479999998</c:v>
                </c:pt>
                <c:pt idx="10386">
                  <c:v>12.747460919999998</c:v>
                </c:pt>
                <c:pt idx="10387">
                  <c:v>12.748155359999997</c:v>
                </c:pt>
                <c:pt idx="10388">
                  <c:v>12.748852679999999</c:v>
                </c:pt>
                <c:pt idx="10389">
                  <c:v>12.74954292</c:v>
                </c:pt>
                <c:pt idx="10390">
                  <c:v>12.7502388</c:v>
                </c:pt>
                <c:pt idx="10391">
                  <c:v>12.75093324</c:v>
                </c:pt>
                <c:pt idx="10392">
                  <c:v>12.751627679999999</c:v>
                </c:pt>
                <c:pt idx="10393">
                  <c:v>12.752322120000001</c:v>
                </c:pt>
                <c:pt idx="10394">
                  <c:v>12.753016560000002</c:v>
                </c:pt>
                <c:pt idx="10395">
                  <c:v>12.75371232</c:v>
                </c:pt>
                <c:pt idx="10396">
                  <c:v>12.75440676</c:v>
                </c:pt>
                <c:pt idx="10397">
                  <c:v>12.7551012</c:v>
                </c:pt>
                <c:pt idx="10398">
                  <c:v>12.755797080000002</c:v>
                </c:pt>
                <c:pt idx="10399">
                  <c:v>12.756492960000006</c:v>
                </c:pt>
                <c:pt idx="10400">
                  <c:v>12.757187400000001</c:v>
                </c:pt>
                <c:pt idx="10401">
                  <c:v>12.75788184</c:v>
                </c:pt>
                <c:pt idx="10402">
                  <c:v>12.75857628</c:v>
                </c:pt>
                <c:pt idx="10403">
                  <c:v>12.759270719999998</c:v>
                </c:pt>
                <c:pt idx="10404">
                  <c:v>12.759965159999998</c:v>
                </c:pt>
                <c:pt idx="10405">
                  <c:v>12.7606596</c:v>
                </c:pt>
                <c:pt idx="10406">
                  <c:v>12.761348519999999</c:v>
                </c:pt>
                <c:pt idx="10407">
                  <c:v>12.762044280000024</c:v>
                </c:pt>
                <c:pt idx="10408">
                  <c:v>12.76273872</c:v>
                </c:pt>
                <c:pt idx="10409">
                  <c:v>12.763435920000004</c:v>
                </c:pt>
                <c:pt idx="10410">
                  <c:v>12.764130360000001</c:v>
                </c:pt>
                <c:pt idx="10411">
                  <c:v>12.764824920000001</c:v>
                </c:pt>
                <c:pt idx="10412">
                  <c:v>12.765519360000004</c:v>
                </c:pt>
                <c:pt idx="10413">
                  <c:v>12.766213799999999</c:v>
                </c:pt>
                <c:pt idx="10414">
                  <c:v>12.76690956</c:v>
                </c:pt>
                <c:pt idx="10415">
                  <c:v>12.767604</c:v>
                </c:pt>
                <c:pt idx="10416">
                  <c:v>12.768298439999999</c:v>
                </c:pt>
                <c:pt idx="10417">
                  <c:v>12.768992880000001</c:v>
                </c:pt>
                <c:pt idx="10418">
                  <c:v>12.769687320000006</c:v>
                </c:pt>
                <c:pt idx="10419">
                  <c:v>12.770381759999999</c:v>
                </c:pt>
                <c:pt idx="10420">
                  <c:v>12.7710762</c:v>
                </c:pt>
                <c:pt idx="10421">
                  <c:v>12.771770639999998</c:v>
                </c:pt>
                <c:pt idx="10422">
                  <c:v>12.772459560000026</c:v>
                </c:pt>
                <c:pt idx="10423">
                  <c:v>12.773154</c:v>
                </c:pt>
                <c:pt idx="10424">
                  <c:v>12.773848439999998</c:v>
                </c:pt>
                <c:pt idx="10425">
                  <c:v>12.77454288</c:v>
                </c:pt>
                <c:pt idx="10426">
                  <c:v>12.77523732</c:v>
                </c:pt>
                <c:pt idx="10427">
                  <c:v>12.775931760000001</c:v>
                </c:pt>
                <c:pt idx="10428">
                  <c:v>12.776627640000001</c:v>
                </c:pt>
                <c:pt idx="10429">
                  <c:v>12.777322079999999</c:v>
                </c:pt>
                <c:pt idx="10430">
                  <c:v>12.77801652</c:v>
                </c:pt>
                <c:pt idx="10431">
                  <c:v>12.778710959999998</c:v>
                </c:pt>
                <c:pt idx="10432">
                  <c:v>12.7794054</c:v>
                </c:pt>
                <c:pt idx="10433">
                  <c:v>12.78009984</c:v>
                </c:pt>
                <c:pt idx="10434">
                  <c:v>12.78079428</c:v>
                </c:pt>
                <c:pt idx="10435">
                  <c:v>12.78148872</c:v>
                </c:pt>
                <c:pt idx="10436">
                  <c:v>12.782183160000001</c:v>
                </c:pt>
                <c:pt idx="10437">
                  <c:v>12.782879040000001</c:v>
                </c:pt>
                <c:pt idx="10438">
                  <c:v>12.783573479999999</c:v>
                </c:pt>
                <c:pt idx="10439">
                  <c:v>12.784267919999998</c:v>
                </c:pt>
                <c:pt idx="10440">
                  <c:v>12.784962359999998</c:v>
                </c:pt>
                <c:pt idx="10441">
                  <c:v>12.78565680000003</c:v>
                </c:pt>
                <c:pt idx="10442">
                  <c:v>12.786351239999998</c:v>
                </c:pt>
                <c:pt idx="10443">
                  <c:v>12.787045679999999</c:v>
                </c:pt>
                <c:pt idx="10444">
                  <c:v>12.787740119999999</c:v>
                </c:pt>
                <c:pt idx="10445">
                  <c:v>12.788434560000002</c:v>
                </c:pt>
                <c:pt idx="10446">
                  <c:v>12.789128999999999</c:v>
                </c:pt>
                <c:pt idx="10447">
                  <c:v>12.789824880000001</c:v>
                </c:pt>
                <c:pt idx="10448">
                  <c:v>12.79051932</c:v>
                </c:pt>
                <c:pt idx="10449">
                  <c:v>12.791213759999993</c:v>
                </c:pt>
                <c:pt idx="10450">
                  <c:v>12.791908199999998</c:v>
                </c:pt>
                <c:pt idx="10451">
                  <c:v>12.79260264</c:v>
                </c:pt>
                <c:pt idx="10452">
                  <c:v>12.793297079999999</c:v>
                </c:pt>
                <c:pt idx="10453">
                  <c:v>12.793991520000001</c:v>
                </c:pt>
                <c:pt idx="10454">
                  <c:v>12.79468464</c:v>
                </c:pt>
                <c:pt idx="10455">
                  <c:v>12.795380400000001</c:v>
                </c:pt>
                <c:pt idx="10456">
                  <c:v>12.796074840000001</c:v>
                </c:pt>
                <c:pt idx="10457">
                  <c:v>12.796769280000001</c:v>
                </c:pt>
                <c:pt idx="10458">
                  <c:v>12.797463719999998</c:v>
                </c:pt>
                <c:pt idx="10459">
                  <c:v>12.798158159999995</c:v>
                </c:pt>
                <c:pt idx="10460">
                  <c:v>12.798852599999998</c:v>
                </c:pt>
                <c:pt idx="10461">
                  <c:v>12.79954704</c:v>
                </c:pt>
                <c:pt idx="10462">
                  <c:v>12.800241479999999</c:v>
                </c:pt>
                <c:pt idx="10463">
                  <c:v>12.800935920000002</c:v>
                </c:pt>
                <c:pt idx="10464">
                  <c:v>12.801630360000004</c:v>
                </c:pt>
                <c:pt idx="10465">
                  <c:v>12.80232492</c:v>
                </c:pt>
                <c:pt idx="10466">
                  <c:v>12.80301936</c:v>
                </c:pt>
                <c:pt idx="10467">
                  <c:v>12.803713800000002</c:v>
                </c:pt>
                <c:pt idx="10468">
                  <c:v>12.804408240000004</c:v>
                </c:pt>
                <c:pt idx="10469">
                  <c:v>12.805102680000006</c:v>
                </c:pt>
                <c:pt idx="10470">
                  <c:v>12.80579844</c:v>
                </c:pt>
                <c:pt idx="10471">
                  <c:v>12.80648592000003</c:v>
                </c:pt>
                <c:pt idx="10472">
                  <c:v>12.807187320000002</c:v>
                </c:pt>
                <c:pt idx="10473">
                  <c:v>12.807881760000001</c:v>
                </c:pt>
                <c:pt idx="10474">
                  <c:v>12.808576200000006</c:v>
                </c:pt>
                <c:pt idx="10475">
                  <c:v>12.809270640000001</c:v>
                </c:pt>
                <c:pt idx="10476">
                  <c:v>12.809959560000006</c:v>
                </c:pt>
                <c:pt idx="10477">
                  <c:v>12.810654000000024</c:v>
                </c:pt>
                <c:pt idx="10478">
                  <c:v>12.81134988</c:v>
                </c:pt>
                <c:pt idx="10479">
                  <c:v>12.812045640000004</c:v>
                </c:pt>
                <c:pt idx="10480">
                  <c:v>12.81273876</c:v>
                </c:pt>
                <c:pt idx="10481">
                  <c:v>12.813433200000036</c:v>
                </c:pt>
                <c:pt idx="10482">
                  <c:v>12.814129080000001</c:v>
                </c:pt>
                <c:pt idx="10483">
                  <c:v>12.814823520000001</c:v>
                </c:pt>
                <c:pt idx="10484">
                  <c:v>12.815517960000006</c:v>
                </c:pt>
                <c:pt idx="10485">
                  <c:v>12.816215159999999</c:v>
                </c:pt>
                <c:pt idx="10486">
                  <c:v>12.816909600000002</c:v>
                </c:pt>
                <c:pt idx="10487">
                  <c:v>12.817604040000004</c:v>
                </c:pt>
                <c:pt idx="10488">
                  <c:v>12.818298479999999</c:v>
                </c:pt>
                <c:pt idx="10489">
                  <c:v>12.818992920000001</c:v>
                </c:pt>
                <c:pt idx="10490">
                  <c:v>12.819681840000024</c:v>
                </c:pt>
                <c:pt idx="10491">
                  <c:v>12.82037628</c:v>
                </c:pt>
                <c:pt idx="10492">
                  <c:v>12.821070719999998</c:v>
                </c:pt>
                <c:pt idx="10493">
                  <c:v>12.821765159999998</c:v>
                </c:pt>
                <c:pt idx="10494">
                  <c:v>12.82245960000003</c:v>
                </c:pt>
                <c:pt idx="10495">
                  <c:v>12.82315404</c:v>
                </c:pt>
                <c:pt idx="10496">
                  <c:v>12.823848480000001</c:v>
                </c:pt>
                <c:pt idx="10497">
                  <c:v>12.824542920000004</c:v>
                </c:pt>
                <c:pt idx="10498">
                  <c:v>12.825238800000006</c:v>
                </c:pt>
                <c:pt idx="10499">
                  <c:v>12.825933240000024</c:v>
                </c:pt>
                <c:pt idx="10500">
                  <c:v>12.82662768</c:v>
                </c:pt>
                <c:pt idx="10501">
                  <c:v>12.827322119999998</c:v>
                </c:pt>
                <c:pt idx="10502">
                  <c:v>12.82801656</c:v>
                </c:pt>
                <c:pt idx="10503">
                  <c:v>12.828710999999998</c:v>
                </c:pt>
                <c:pt idx="10504">
                  <c:v>12.82940544</c:v>
                </c:pt>
                <c:pt idx="10505">
                  <c:v>12.830099880000002</c:v>
                </c:pt>
                <c:pt idx="10506">
                  <c:v>12.830794320000004</c:v>
                </c:pt>
                <c:pt idx="10507">
                  <c:v>12.831488760000001</c:v>
                </c:pt>
                <c:pt idx="10508">
                  <c:v>12.832183200000006</c:v>
                </c:pt>
                <c:pt idx="10509">
                  <c:v>12.83287764</c:v>
                </c:pt>
                <c:pt idx="10510">
                  <c:v>12.83357208</c:v>
                </c:pt>
                <c:pt idx="10511">
                  <c:v>12.83426652</c:v>
                </c:pt>
                <c:pt idx="10512">
                  <c:v>12.834960959999998</c:v>
                </c:pt>
                <c:pt idx="10513">
                  <c:v>12.8356554</c:v>
                </c:pt>
                <c:pt idx="10514">
                  <c:v>12.836351280000001</c:v>
                </c:pt>
                <c:pt idx="10515">
                  <c:v>12.837044280000002</c:v>
                </c:pt>
                <c:pt idx="10516">
                  <c:v>12.837738720000001</c:v>
                </c:pt>
                <c:pt idx="10517">
                  <c:v>12.838433160000001</c:v>
                </c:pt>
                <c:pt idx="10518">
                  <c:v>12.839127600000001</c:v>
                </c:pt>
                <c:pt idx="10519">
                  <c:v>12.83982204</c:v>
                </c:pt>
                <c:pt idx="10520">
                  <c:v>12.84051936</c:v>
                </c:pt>
                <c:pt idx="10521">
                  <c:v>12.841215119999999</c:v>
                </c:pt>
                <c:pt idx="10522">
                  <c:v>12.841902600000001</c:v>
                </c:pt>
                <c:pt idx="10523">
                  <c:v>12.842604000000026</c:v>
                </c:pt>
                <c:pt idx="10524">
                  <c:v>12.843298439999998</c:v>
                </c:pt>
                <c:pt idx="10525">
                  <c:v>12.84399288</c:v>
                </c:pt>
                <c:pt idx="10526">
                  <c:v>12.84468732</c:v>
                </c:pt>
                <c:pt idx="10527">
                  <c:v>12.84538044</c:v>
                </c:pt>
                <c:pt idx="10528">
                  <c:v>12.84607488</c:v>
                </c:pt>
                <c:pt idx="10529">
                  <c:v>12.84676932</c:v>
                </c:pt>
                <c:pt idx="10530">
                  <c:v>12.847463759999998</c:v>
                </c:pt>
                <c:pt idx="10531">
                  <c:v>12.848158199999999</c:v>
                </c:pt>
                <c:pt idx="10532">
                  <c:v>12.848852639999999</c:v>
                </c:pt>
                <c:pt idx="10533">
                  <c:v>12.849547080000002</c:v>
                </c:pt>
                <c:pt idx="10534">
                  <c:v>12.850241520000004</c:v>
                </c:pt>
                <c:pt idx="10535">
                  <c:v>12.850935960000006</c:v>
                </c:pt>
                <c:pt idx="10536">
                  <c:v>12.851630400000024</c:v>
                </c:pt>
                <c:pt idx="10537">
                  <c:v>12.852324840000026</c:v>
                </c:pt>
                <c:pt idx="10538">
                  <c:v>12.853019280000026</c:v>
                </c:pt>
                <c:pt idx="10539">
                  <c:v>12.85371372</c:v>
                </c:pt>
                <c:pt idx="10540">
                  <c:v>12.85440816</c:v>
                </c:pt>
                <c:pt idx="10541">
                  <c:v>12.855104040000038</c:v>
                </c:pt>
                <c:pt idx="10542">
                  <c:v>12.855792960000036</c:v>
                </c:pt>
                <c:pt idx="10543">
                  <c:v>12.856487400000038</c:v>
                </c:pt>
                <c:pt idx="10544">
                  <c:v>12.857181840000004</c:v>
                </c:pt>
                <c:pt idx="10545">
                  <c:v>12.857876280000006</c:v>
                </c:pt>
                <c:pt idx="10546">
                  <c:v>12.858570720000001</c:v>
                </c:pt>
                <c:pt idx="10547">
                  <c:v>12.85926516</c:v>
                </c:pt>
                <c:pt idx="10548">
                  <c:v>12.859959600000026</c:v>
                </c:pt>
                <c:pt idx="10549">
                  <c:v>12.86065404000003</c:v>
                </c:pt>
                <c:pt idx="10550">
                  <c:v>12.861348479999998</c:v>
                </c:pt>
                <c:pt idx="10551">
                  <c:v>12.862042920000034</c:v>
                </c:pt>
                <c:pt idx="10552">
                  <c:v>12.862737360000038</c:v>
                </c:pt>
                <c:pt idx="10553">
                  <c:v>12.863431800000038</c:v>
                </c:pt>
                <c:pt idx="10554">
                  <c:v>12.864126240000004</c:v>
                </c:pt>
                <c:pt idx="10555">
                  <c:v>12.864820680000001</c:v>
                </c:pt>
                <c:pt idx="10556">
                  <c:v>12.865515120000024</c:v>
                </c:pt>
                <c:pt idx="10557">
                  <c:v>12.866209560000026</c:v>
                </c:pt>
                <c:pt idx="10558">
                  <c:v>12.86690400000003</c:v>
                </c:pt>
                <c:pt idx="10559">
                  <c:v>12.86759844</c:v>
                </c:pt>
                <c:pt idx="10560">
                  <c:v>12.86829288</c:v>
                </c:pt>
                <c:pt idx="10561">
                  <c:v>12.86898732</c:v>
                </c:pt>
                <c:pt idx="10562">
                  <c:v>12.869683200000042</c:v>
                </c:pt>
                <c:pt idx="10563">
                  <c:v>12.870377640000001</c:v>
                </c:pt>
                <c:pt idx="10564">
                  <c:v>12.871072080000001</c:v>
                </c:pt>
                <c:pt idx="10565">
                  <c:v>12.87176796</c:v>
                </c:pt>
                <c:pt idx="10566">
                  <c:v>12.87246240000003</c:v>
                </c:pt>
                <c:pt idx="10567">
                  <c:v>12.87315684000003</c:v>
                </c:pt>
                <c:pt idx="10568">
                  <c:v>12.87385128</c:v>
                </c:pt>
                <c:pt idx="10569">
                  <c:v>12.87454848</c:v>
                </c:pt>
                <c:pt idx="10570">
                  <c:v>12.875238720000002</c:v>
                </c:pt>
                <c:pt idx="10571">
                  <c:v>12.875934600000042</c:v>
                </c:pt>
                <c:pt idx="10572">
                  <c:v>12.87663036000003</c:v>
                </c:pt>
                <c:pt idx="10573">
                  <c:v>12.877320719999998</c:v>
                </c:pt>
                <c:pt idx="10574">
                  <c:v>12.878015159999999</c:v>
                </c:pt>
                <c:pt idx="10575">
                  <c:v>12.878709600000002</c:v>
                </c:pt>
                <c:pt idx="10576">
                  <c:v>12.879404040000038</c:v>
                </c:pt>
                <c:pt idx="10577">
                  <c:v>12.880099920000006</c:v>
                </c:pt>
                <c:pt idx="10578">
                  <c:v>12.88079568</c:v>
                </c:pt>
                <c:pt idx="10579">
                  <c:v>12.88149012</c:v>
                </c:pt>
                <c:pt idx="10580">
                  <c:v>12.882184560000038</c:v>
                </c:pt>
                <c:pt idx="10581">
                  <c:v>12.882879000000004</c:v>
                </c:pt>
                <c:pt idx="10582">
                  <c:v>12.883573440000001</c:v>
                </c:pt>
                <c:pt idx="10583">
                  <c:v>12.88426932</c:v>
                </c:pt>
                <c:pt idx="10584">
                  <c:v>12.8849652</c:v>
                </c:pt>
                <c:pt idx="10585">
                  <c:v>12.88565964000003</c:v>
                </c:pt>
                <c:pt idx="10586">
                  <c:v>12.886349880000004</c:v>
                </c:pt>
                <c:pt idx="10587">
                  <c:v>12.88704564</c:v>
                </c:pt>
                <c:pt idx="10588">
                  <c:v>12.887740200000026</c:v>
                </c:pt>
                <c:pt idx="10589">
                  <c:v>12.888435960000002</c:v>
                </c:pt>
                <c:pt idx="10590">
                  <c:v>12.889130400000004</c:v>
                </c:pt>
                <c:pt idx="10591">
                  <c:v>12.889826280000024</c:v>
                </c:pt>
                <c:pt idx="10592">
                  <c:v>12.89052072</c:v>
                </c:pt>
                <c:pt idx="10593">
                  <c:v>12.891215159999998</c:v>
                </c:pt>
                <c:pt idx="10594">
                  <c:v>12.8919096</c:v>
                </c:pt>
                <c:pt idx="10595">
                  <c:v>12.89260404000003</c:v>
                </c:pt>
                <c:pt idx="10596">
                  <c:v>12.89329296</c:v>
                </c:pt>
                <c:pt idx="10597">
                  <c:v>12.893988720000001</c:v>
                </c:pt>
                <c:pt idx="10598">
                  <c:v>12.894684600000026</c:v>
                </c:pt>
                <c:pt idx="10599">
                  <c:v>12.89537904</c:v>
                </c:pt>
                <c:pt idx="10600">
                  <c:v>12.89607492</c:v>
                </c:pt>
                <c:pt idx="10601">
                  <c:v>12.89676936</c:v>
                </c:pt>
                <c:pt idx="10602">
                  <c:v>12.89746512</c:v>
                </c:pt>
                <c:pt idx="10603">
                  <c:v>12.89815956</c:v>
                </c:pt>
                <c:pt idx="10604">
                  <c:v>12.898854</c:v>
                </c:pt>
                <c:pt idx="10605">
                  <c:v>12.89954148</c:v>
                </c:pt>
                <c:pt idx="10606">
                  <c:v>12.90024288</c:v>
                </c:pt>
                <c:pt idx="10607">
                  <c:v>12.90093036</c:v>
                </c:pt>
                <c:pt idx="10608">
                  <c:v>12.90162492</c:v>
                </c:pt>
                <c:pt idx="10609">
                  <c:v>12.90231936</c:v>
                </c:pt>
                <c:pt idx="10610">
                  <c:v>12.9030138</c:v>
                </c:pt>
                <c:pt idx="10611">
                  <c:v>12.903709560000006</c:v>
                </c:pt>
                <c:pt idx="10612">
                  <c:v>12.904404000000024</c:v>
                </c:pt>
                <c:pt idx="10613">
                  <c:v>12.90509844</c:v>
                </c:pt>
                <c:pt idx="10614">
                  <c:v>12.90579288000003</c:v>
                </c:pt>
                <c:pt idx="10615">
                  <c:v>12.90648732000003</c:v>
                </c:pt>
                <c:pt idx="10616">
                  <c:v>12.907181759999999</c:v>
                </c:pt>
                <c:pt idx="10617">
                  <c:v>12.907879080000001</c:v>
                </c:pt>
                <c:pt idx="10618">
                  <c:v>12.908573520000001</c:v>
                </c:pt>
                <c:pt idx="10619">
                  <c:v>12.90926928</c:v>
                </c:pt>
                <c:pt idx="10620">
                  <c:v>12.909965159999999</c:v>
                </c:pt>
                <c:pt idx="10621">
                  <c:v>12.910659600000002</c:v>
                </c:pt>
                <c:pt idx="10622">
                  <c:v>12.911354040000001</c:v>
                </c:pt>
                <c:pt idx="10623">
                  <c:v>12.912048480000001</c:v>
                </c:pt>
                <c:pt idx="10624">
                  <c:v>12.912742920000024</c:v>
                </c:pt>
                <c:pt idx="10625">
                  <c:v>12.913437360000026</c:v>
                </c:pt>
                <c:pt idx="10626">
                  <c:v>12.9141318</c:v>
                </c:pt>
                <c:pt idx="10627">
                  <c:v>12.91482624</c:v>
                </c:pt>
                <c:pt idx="10628">
                  <c:v>12.91552068</c:v>
                </c:pt>
                <c:pt idx="10629">
                  <c:v>12.9162096</c:v>
                </c:pt>
                <c:pt idx="10630">
                  <c:v>12.91690404</c:v>
                </c:pt>
                <c:pt idx="10631">
                  <c:v>12.917598480000001</c:v>
                </c:pt>
                <c:pt idx="10632">
                  <c:v>12.918292920000001</c:v>
                </c:pt>
                <c:pt idx="10633">
                  <c:v>12.918987360000001</c:v>
                </c:pt>
                <c:pt idx="10634">
                  <c:v>12.919681800000006</c:v>
                </c:pt>
                <c:pt idx="10635">
                  <c:v>12.92037624</c:v>
                </c:pt>
                <c:pt idx="10636">
                  <c:v>12.921070679999998</c:v>
                </c:pt>
                <c:pt idx="10637">
                  <c:v>12.921765119999998</c:v>
                </c:pt>
                <c:pt idx="10638">
                  <c:v>12.92245956000003</c:v>
                </c:pt>
                <c:pt idx="10639">
                  <c:v>12.923155439999999</c:v>
                </c:pt>
                <c:pt idx="10640">
                  <c:v>12.923849880000002</c:v>
                </c:pt>
                <c:pt idx="10641">
                  <c:v>12.924544320000004</c:v>
                </c:pt>
                <c:pt idx="10642">
                  <c:v>12.925238760000001</c:v>
                </c:pt>
                <c:pt idx="10643">
                  <c:v>12.925933200000006</c:v>
                </c:pt>
                <c:pt idx="10644">
                  <c:v>12.92662764</c:v>
                </c:pt>
                <c:pt idx="10645">
                  <c:v>12.927322079999998</c:v>
                </c:pt>
                <c:pt idx="10646">
                  <c:v>12.92801652</c:v>
                </c:pt>
                <c:pt idx="10647">
                  <c:v>12.928710959999998</c:v>
                </c:pt>
                <c:pt idx="10648">
                  <c:v>12.9294054</c:v>
                </c:pt>
                <c:pt idx="10649">
                  <c:v>12.93009984</c:v>
                </c:pt>
                <c:pt idx="10650">
                  <c:v>12.930795720000001</c:v>
                </c:pt>
                <c:pt idx="10651">
                  <c:v>12.931491479999998</c:v>
                </c:pt>
                <c:pt idx="10652">
                  <c:v>12.93218184</c:v>
                </c:pt>
                <c:pt idx="10653">
                  <c:v>12.93287484</c:v>
                </c:pt>
                <c:pt idx="10654">
                  <c:v>12.933570720000001</c:v>
                </c:pt>
                <c:pt idx="10655">
                  <c:v>12.934265159999999</c:v>
                </c:pt>
                <c:pt idx="10656">
                  <c:v>12.934959600000001</c:v>
                </c:pt>
                <c:pt idx="10657">
                  <c:v>12.935654040000006</c:v>
                </c:pt>
                <c:pt idx="10658">
                  <c:v>12.93634992</c:v>
                </c:pt>
                <c:pt idx="10659">
                  <c:v>12.93704436</c:v>
                </c:pt>
                <c:pt idx="10660">
                  <c:v>12.9377388</c:v>
                </c:pt>
                <c:pt idx="10661">
                  <c:v>12.93843324</c:v>
                </c:pt>
                <c:pt idx="10662">
                  <c:v>12.939127679999999</c:v>
                </c:pt>
                <c:pt idx="10663">
                  <c:v>12.939822120000001</c:v>
                </c:pt>
                <c:pt idx="10664">
                  <c:v>12.940516560000002</c:v>
                </c:pt>
                <c:pt idx="10665">
                  <c:v>12.941209560000001</c:v>
                </c:pt>
                <c:pt idx="10666">
                  <c:v>12.941905439999999</c:v>
                </c:pt>
                <c:pt idx="10667">
                  <c:v>12.9426012</c:v>
                </c:pt>
                <c:pt idx="10668">
                  <c:v>12.943297080000001</c:v>
                </c:pt>
                <c:pt idx="10669">
                  <c:v>12.943991520000001</c:v>
                </c:pt>
                <c:pt idx="10670">
                  <c:v>12.944681759999998</c:v>
                </c:pt>
                <c:pt idx="10671">
                  <c:v>12.945379079999999</c:v>
                </c:pt>
                <c:pt idx="10672">
                  <c:v>12.946073520000001</c:v>
                </c:pt>
                <c:pt idx="10673">
                  <c:v>12.94676928</c:v>
                </c:pt>
                <c:pt idx="10674">
                  <c:v>12.9474582</c:v>
                </c:pt>
                <c:pt idx="10675">
                  <c:v>12.948154079999998</c:v>
                </c:pt>
                <c:pt idx="10676">
                  <c:v>12.948852599999999</c:v>
                </c:pt>
                <c:pt idx="10677">
                  <c:v>12.949537320000006</c:v>
                </c:pt>
                <c:pt idx="10678">
                  <c:v>12.950227680000001</c:v>
                </c:pt>
                <c:pt idx="10679">
                  <c:v>12.950935920000004</c:v>
                </c:pt>
                <c:pt idx="10680">
                  <c:v>12.951631800000024</c:v>
                </c:pt>
                <c:pt idx="10681">
                  <c:v>12.952326240000026</c:v>
                </c:pt>
                <c:pt idx="10682">
                  <c:v>12.95302068</c:v>
                </c:pt>
                <c:pt idx="10683">
                  <c:v>12.95371512</c:v>
                </c:pt>
                <c:pt idx="10684">
                  <c:v>12.95440404000003</c:v>
                </c:pt>
                <c:pt idx="10685">
                  <c:v>12.95509848</c:v>
                </c:pt>
                <c:pt idx="10686">
                  <c:v>12.955792920000034</c:v>
                </c:pt>
                <c:pt idx="10687">
                  <c:v>12.956487360000038</c:v>
                </c:pt>
                <c:pt idx="10688">
                  <c:v>12.957181800000004</c:v>
                </c:pt>
                <c:pt idx="10689">
                  <c:v>12.957876240000004</c:v>
                </c:pt>
                <c:pt idx="10690">
                  <c:v>12.958570680000001</c:v>
                </c:pt>
                <c:pt idx="10691">
                  <c:v>12.95926512</c:v>
                </c:pt>
                <c:pt idx="10692">
                  <c:v>12.959959560000026</c:v>
                </c:pt>
                <c:pt idx="10693">
                  <c:v>12.96065400000003</c:v>
                </c:pt>
                <c:pt idx="10694">
                  <c:v>12.961348439999998</c:v>
                </c:pt>
                <c:pt idx="10695">
                  <c:v>12.96204288000003</c:v>
                </c:pt>
                <c:pt idx="10696">
                  <c:v>12.962738760000002</c:v>
                </c:pt>
                <c:pt idx="10697">
                  <c:v>12.963433200000042</c:v>
                </c:pt>
                <c:pt idx="10698">
                  <c:v>12.964129080000001</c:v>
                </c:pt>
                <c:pt idx="10699">
                  <c:v>12.964809600000002</c:v>
                </c:pt>
                <c:pt idx="10700">
                  <c:v>12.965502600000038</c:v>
                </c:pt>
                <c:pt idx="10701">
                  <c:v>12.966208200000002</c:v>
                </c:pt>
                <c:pt idx="10702">
                  <c:v>12.966904080000004</c:v>
                </c:pt>
                <c:pt idx="10703">
                  <c:v>12.967598520000006</c:v>
                </c:pt>
                <c:pt idx="10704">
                  <c:v>12.968295719999999</c:v>
                </c:pt>
                <c:pt idx="10705">
                  <c:v>12.96899292</c:v>
                </c:pt>
                <c:pt idx="10706">
                  <c:v>12.96968736000003</c:v>
                </c:pt>
                <c:pt idx="10707">
                  <c:v>12.97037628</c:v>
                </c:pt>
                <c:pt idx="10708">
                  <c:v>12.971070719999998</c:v>
                </c:pt>
                <c:pt idx="10709">
                  <c:v>12.971765159999999</c:v>
                </c:pt>
                <c:pt idx="10710">
                  <c:v>12.972459600000038</c:v>
                </c:pt>
                <c:pt idx="10711">
                  <c:v>12.973154040000002</c:v>
                </c:pt>
                <c:pt idx="10712">
                  <c:v>12.973848480000001</c:v>
                </c:pt>
                <c:pt idx="10713">
                  <c:v>12.974542920000006</c:v>
                </c:pt>
                <c:pt idx="10714">
                  <c:v>12.975237360000024</c:v>
                </c:pt>
                <c:pt idx="10715">
                  <c:v>12.975934560000038</c:v>
                </c:pt>
                <c:pt idx="10716">
                  <c:v>12.976629000000004</c:v>
                </c:pt>
                <c:pt idx="10717">
                  <c:v>12.977323439999999</c:v>
                </c:pt>
                <c:pt idx="10718">
                  <c:v>12.978017880000001</c:v>
                </c:pt>
                <c:pt idx="10719">
                  <c:v>12.97871232</c:v>
                </c:pt>
                <c:pt idx="10720">
                  <c:v>12.979406760000026</c:v>
                </c:pt>
                <c:pt idx="10721">
                  <c:v>12.9801012</c:v>
                </c:pt>
                <c:pt idx="10722">
                  <c:v>12.98079708</c:v>
                </c:pt>
                <c:pt idx="10723">
                  <c:v>12.981491520000002</c:v>
                </c:pt>
                <c:pt idx="10724">
                  <c:v>12.982185960000002</c:v>
                </c:pt>
                <c:pt idx="10725">
                  <c:v>12.982880400000004</c:v>
                </c:pt>
                <c:pt idx="10726">
                  <c:v>12.983574840000006</c:v>
                </c:pt>
                <c:pt idx="10727">
                  <c:v>12.984263759999999</c:v>
                </c:pt>
                <c:pt idx="10728">
                  <c:v>12.98495964</c:v>
                </c:pt>
                <c:pt idx="10729">
                  <c:v>12.985654080000026</c:v>
                </c:pt>
                <c:pt idx="10730">
                  <c:v>12.986349840000004</c:v>
                </c:pt>
                <c:pt idx="10731">
                  <c:v>12.98704152</c:v>
                </c:pt>
                <c:pt idx="10732">
                  <c:v>12.987741479999999</c:v>
                </c:pt>
                <c:pt idx="10733">
                  <c:v>12.988435920000002</c:v>
                </c:pt>
                <c:pt idx="10734">
                  <c:v>12.989130360000004</c:v>
                </c:pt>
                <c:pt idx="10735">
                  <c:v>12.98982492</c:v>
                </c:pt>
                <c:pt idx="10736">
                  <c:v>12.99051936</c:v>
                </c:pt>
                <c:pt idx="10737">
                  <c:v>12.991215119999998</c:v>
                </c:pt>
                <c:pt idx="10738">
                  <c:v>12.9919026</c:v>
                </c:pt>
                <c:pt idx="10739">
                  <c:v>12.992597040000026</c:v>
                </c:pt>
                <c:pt idx="10740">
                  <c:v>12.993291479999998</c:v>
                </c:pt>
                <c:pt idx="10741">
                  <c:v>12.9939888</c:v>
                </c:pt>
                <c:pt idx="10742">
                  <c:v>12.994684560000024</c:v>
                </c:pt>
                <c:pt idx="10743">
                  <c:v>12.99538044</c:v>
                </c:pt>
                <c:pt idx="10744">
                  <c:v>12.99607488</c:v>
                </c:pt>
                <c:pt idx="10745">
                  <c:v>12.9967638</c:v>
                </c:pt>
                <c:pt idx="10746">
                  <c:v>12.99745824</c:v>
                </c:pt>
                <c:pt idx="10747">
                  <c:v>12.998152679999999</c:v>
                </c:pt>
                <c:pt idx="10748">
                  <c:v>12.998847120000001</c:v>
                </c:pt>
                <c:pt idx="10749">
                  <c:v>12.999541560000004</c:v>
                </c:pt>
                <c:pt idx="10750">
                  <c:v>13.000236000000006</c:v>
                </c:pt>
                <c:pt idx="10751">
                  <c:v>13.000930440000001</c:v>
                </c:pt>
                <c:pt idx="10752">
                  <c:v>13.00162488</c:v>
                </c:pt>
                <c:pt idx="10753">
                  <c:v>13.002320640000001</c:v>
                </c:pt>
                <c:pt idx="10754">
                  <c:v>13.0030152</c:v>
                </c:pt>
                <c:pt idx="10755">
                  <c:v>13.003710960000001</c:v>
                </c:pt>
                <c:pt idx="10756">
                  <c:v>13.004406840000026</c:v>
                </c:pt>
                <c:pt idx="10757">
                  <c:v>13.00510128</c:v>
                </c:pt>
                <c:pt idx="10758">
                  <c:v>13.005797040000004</c:v>
                </c:pt>
                <c:pt idx="10759">
                  <c:v>13.006491480000001</c:v>
                </c:pt>
                <c:pt idx="10760">
                  <c:v>13.00718592</c:v>
                </c:pt>
                <c:pt idx="10761">
                  <c:v>13.00788036</c:v>
                </c:pt>
                <c:pt idx="10762">
                  <c:v>13.00856928</c:v>
                </c:pt>
                <c:pt idx="10763">
                  <c:v>13.009270679999998</c:v>
                </c:pt>
                <c:pt idx="10764">
                  <c:v>13.009965119999999</c:v>
                </c:pt>
                <c:pt idx="10765">
                  <c:v>13.0106526</c:v>
                </c:pt>
                <c:pt idx="10766">
                  <c:v>13.011353999999999</c:v>
                </c:pt>
                <c:pt idx="10767">
                  <c:v>13.012041480000001</c:v>
                </c:pt>
                <c:pt idx="10768">
                  <c:v>13.012742880000006</c:v>
                </c:pt>
                <c:pt idx="10769">
                  <c:v>13.013431800000006</c:v>
                </c:pt>
                <c:pt idx="10770">
                  <c:v>13.01412624</c:v>
                </c:pt>
                <c:pt idx="10771">
                  <c:v>13.014822119999998</c:v>
                </c:pt>
                <c:pt idx="10772">
                  <c:v>13.01551656000003</c:v>
                </c:pt>
                <c:pt idx="10773">
                  <c:v>13.016210999999998</c:v>
                </c:pt>
                <c:pt idx="10774">
                  <c:v>13.016905439999999</c:v>
                </c:pt>
                <c:pt idx="10775">
                  <c:v>13.017599880000002</c:v>
                </c:pt>
                <c:pt idx="10776">
                  <c:v>13.018294320000001</c:v>
                </c:pt>
                <c:pt idx="10777">
                  <c:v>13.018990199999999</c:v>
                </c:pt>
                <c:pt idx="10778">
                  <c:v>13.019684640000024</c:v>
                </c:pt>
                <c:pt idx="10779">
                  <c:v>13.020379079999998</c:v>
                </c:pt>
                <c:pt idx="10780">
                  <c:v>13.021074840000001</c:v>
                </c:pt>
                <c:pt idx="10781">
                  <c:v>13.021763759999999</c:v>
                </c:pt>
                <c:pt idx="10782">
                  <c:v>13.022458200000004</c:v>
                </c:pt>
                <c:pt idx="10783">
                  <c:v>13.023155399999998</c:v>
                </c:pt>
                <c:pt idx="10784">
                  <c:v>13.02384984</c:v>
                </c:pt>
                <c:pt idx="10785">
                  <c:v>13.024545720000001</c:v>
                </c:pt>
                <c:pt idx="10786">
                  <c:v>13.025240160000001</c:v>
                </c:pt>
                <c:pt idx="10787">
                  <c:v>13.025934600000006</c:v>
                </c:pt>
                <c:pt idx="10788">
                  <c:v>13.02662904</c:v>
                </c:pt>
                <c:pt idx="10789">
                  <c:v>13.027324919999998</c:v>
                </c:pt>
                <c:pt idx="10790">
                  <c:v>13.028019359999998</c:v>
                </c:pt>
                <c:pt idx="10791">
                  <c:v>13.028713799999998</c:v>
                </c:pt>
                <c:pt idx="10792">
                  <c:v>13.02940824</c:v>
                </c:pt>
                <c:pt idx="10793">
                  <c:v>13.030102680000001</c:v>
                </c:pt>
                <c:pt idx="10794">
                  <c:v>13.030790159999999</c:v>
                </c:pt>
                <c:pt idx="10795">
                  <c:v>13.031491560000001</c:v>
                </c:pt>
                <c:pt idx="10796">
                  <c:v>13.032186000000006</c:v>
                </c:pt>
                <c:pt idx="10797">
                  <c:v>13.03288044</c:v>
                </c:pt>
                <c:pt idx="10798">
                  <c:v>13.03356936</c:v>
                </c:pt>
                <c:pt idx="10799">
                  <c:v>13.034263799999998</c:v>
                </c:pt>
                <c:pt idx="10800">
                  <c:v>13.034958239999998</c:v>
                </c:pt>
                <c:pt idx="10801">
                  <c:v>13.035654000000006</c:v>
                </c:pt>
                <c:pt idx="10802">
                  <c:v>13.036348439999999</c:v>
                </c:pt>
                <c:pt idx="10803">
                  <c:v>13.03704432</c:v>
                </c:pt>
                <c:pt idx="10804">
                  <c:v>13.037741520000001</c:v>
                </c:pt>
                <c:pt idx="10805">
                  <c:v>13.038435960000001</c:v>
                </c:pt>
                <c:pt idx="10806">
                  <c:v>13.039130400000001</c:v>
                </c:pt>
                <c:pt idx="10807">
                  <c:v>13.03982484</c:v>
                </c:pt>
                <c:pt idx="10808">
                  <c:v>13.04051928</c:v>
                </c:pt>
                <c:pt idx="10809">
                  <c:v>13.041213719999995</c:v>
                </c:pt>
                <c:pt idx="10810">
                  <c:v>13.041908159999997</c:v>
                </c:pt>
                <c:pt idx="10811">
                  <c:v>13.04259708</c:v>
                </c:pt>
                <c:pt idx="10812">
                  <c:v>13.043291519999999</c:v>
                </c:pt>
                <c:pt idx="10813">
                  <c:v>13.043985960000001</c:v>
                </c:pt>
                <c:pt idx="10814">
                  <c:v>13.044687360000001</c:v>
                </c:pt>
                <c:pt idx="10815">
                  <c:v>13.045381799999999</c:v>
                </c:pt>
                <c:pt idx="10816">
                  <c:v>13.04607624</c:v>
                </c:pt>
                <c:pt idx="10817">
                  <c:v>13.046763719999998</c:v>
                </c:pt>
                <c:pt idx="10818">
                  <c:v>13.047465119999998</c:v>
                </c:pt>
                <c:pt idx="10819">
                  <c:v>13.048152599999998</c:v>
                </c:pt>
                <c:pt idx="10820">
                  <c:v>13.048847039999998</c:v>
                </c:pt>
                <c:pt idx="10821">
                  <c:v>13.04954292</c:v>
                </c:pt>
                <c:pt idx="10822">
                  <c:v>13.050237360000002</c:v>
                </c:pt>
                <c:pt idx="10823">
                  <c:v>13.050931800000004</c:v>
                </c:pt>
                <c:pt idx="10824">
                  <c:v>13.051626240000004</c:v>
                </c:pt>
                <c:pt idx="10825">
                  <c:v>13.052320680000001</c:v>
                </c:pt>
                <c:pt idx="10826">
                  <c:v>13.05301512</c:v>
                </c:pt>
                <c:pt idx="10827">
                  <c:v>13.053711</c:v>
                </c:pt>
                <c:pt idx="10828">
                  <c:v>13.05440544</c:v>
                </c:pt>
                <c:pt idx="10829">
                  <c:v>13.055101200000006</c:v>
                </c:pt>
                <c:pt idx="10830">
                  <c:v>13.055795640000024</c:v>
                </c:pt>
                <c:pt idx="10831">
                  <c:v>13.056486000000049</c:v>
                </c:pt>
                <c:pt idx="10832">
                  <c:v>13.057181760000001</c:v>
                </c:pt>
                <c:pt idx="10833">
                  <c:v>13.057876200000004</c:v>
                </c:pt>
                <c:pt idx="10834">
                  <c:v>13.058570640000001</c:v>
                </c:pt>
                <c:pt idx="10835">
                  <c:v>13.0592652</c:v>
                </c:pt>
                <c:pt idx="10836">
                  <c:v>13.059959640000002</c:v>
                </c:pt>
                <c:pt idx="10837">
                  <c:v>13.060654080000004</c:v>
                </c:pt>
                <c:pt idx="10838">
                  <c:v>13.061348520000001</c:v>
                </c:pt>
                <c:pt idx="10839">
                  <c:v>13.062042960000024</c:v>
                </c:pt>
                <c:pt idx="10840">
                  <c:v>13.062737400000024</c:v>
                </c:pt>
                <c:pt idx="10841">
                  <c:v>13.063431840000026</c:v>
                </c:pt>
                <c:pt idx="10842">
                  <c:v>13.06412628</c:v>
                </c:pt>
                <c:pt idx="10843">
                  <c:v>13.064822040000001</c:v>
                </c:pt>
                <c:pt idx="10844">
                  <c:v>13.065516480000024</c:v>
                </c:pt>
                <c:pt idx="10845">
                  <c:v>13.06621092</c:v>
                </c:pt>
                <c:pt idx="10846">
                  <c:v>13.06690680000003</c:v>
                </c:pt>
                <c:pt idx="10847">
                  <c:v>13.06760124</c:v>
                </c:pt>
                <c:pt idx="10848">
                  <c:v>13.068295679999999</c:v>
                </c:pt>
                <c:pt idx="10849">
                  <c:v>13.068990119999999</c:v>
                </c:pt>
                <c:pt idx="10850">
                  <c:v>13.069684560000038</c:v>
                </c:pt>
                <c:pt idx="10851">
                  <c:v>13.070378999999999</c:v>
                </c:pt>
                <c:pt idx="10852">
                  <c:v>13.071073439999999</c:v>
                </c:pt>
                <c:pt idx="10853">
                  <c:v>13.071767880000001</c:v>
                </c:pt>
                <c:pt idx="10854">
                  <c:v>13.07246376</c:v>
                </c:pt>
                <c:pt idx="10855">
                  <c:v>13.0731582</c:v>
                </c:pt>
                <c:pt idx="10856">
                  <c:v>13.07384712</c:v>
                </c:pt>
                <c:pt idx="10857">
                  <c:v>13.07454156</c:v>
                </c:pt>
                <c:pt idx="10858">
                  <c:v>13.075236000000034</c:v>
                </c:pt>
                <c:pt idx="10859">
                  <c:v>13.07593044</c:v>
                </c:pt>
                <c:pt idx="10860">
                  <c:v>13.076624880000002</c:v>
                </c:pt>
                <c:pt idx="10861">
                  <c:v>13.077319320000001</c:v>
                </c:pt>
                <c:pt idx="10862">
                  <c:v>13.07801652</c:v>
                </c:pt>
                <c:pt idx="10863">
                  <c:v>13.078706760000001</c:v>
                </c:pt>
                <c:pt idx="10864">
                  <c:v>13.079402640000026</c:v>
                </c:pt>
                <c:pt idx="10865">
                  <c:v>13.08009708</c:v>
                </c:pt>
                <c:pt idx="10866">
                  <c:v>13.08079152</c:v>
                </c:pt>
                <c:pt idx="10867">
                  <c:v>13.08148596</c:v>
                </c:pt>
                <c:pt idx="10868">
                  <c:v>13.0821804</c:v>
                </c:pt>
                <c:pt idx="10869">
                  <c:v>13.082874840000002</c:v>
                </c:pt>
                <c:pt idx="10870">
                  <c:v>13.083569280000004</c:v>
                </c:pt>
                <c:pt idx="10871">
                  <c:v>13.084263719999999</c:v>
                </c:pt>
                <c:pt idx="10872">
                  <c:v>13.084958159999999</c:v>
                </c:pt>
                <c:pt idx="10873">
                  <c:v>13.085652600000024</c:v>
                </c:pt>
                <c:pt idx="10874">
                  <c:v>13.08634704</c:v>
                </c:pt>
                <c:pt idx="10875">
                  <c:v>13.08704292</c:v>
                </c:pt>
                <c:pt idx="10876">
                  <c:v>13.08773736</c:v>
                </c:pt>
                <c:pt idx="10877">
                  <c:v>13.0884318</c:v>
                </c:pt>
                <c:pt idx="10878">
                  <c:v>13.089127680000001</c:v>
                </c:pt>
                <c:pt idx="10879">
                  <c:v>13.089822120000001</c:v>
                </c:pt>
                <c:pt idx="10880">
                  <c:v>13.09051788</c:v>
                </c:pt>
                <c:pt idx="10881">
                  <c:v>13.091212319999999</c:v>
                </c:pt>
                <c:pt idx="10882">
                  <c:v>13.091906760000001</c:v>
                </c:pt>
                <c:pt idx="10883">
                  <c:v>13.09259844</c:v>
                </c:pt>
                <c:pt idx="10884">
                  <c:v>13.09329288</c:v>
                </c:pt>
                <c:pt idx="10885">
                  <c:v>13.093988759999998</c:v>
                </c:pt>
                <c:pt idx="10886">
                  <c:v>13.0946832</c:v>
                </c:pt>
                <c:pt idx="10887">
                  <c:v>13.095379080000001</c:v>
                </c:pt>
                <c:pt idx="10888">
                  <c:v>13.09607484</c:v>
                </c:pt>
                <c:pt idx="10889">
                  <c:v>13.096763759999998</c:v>
                </c:pt>
                <c:pt idx="10890">
                  <c:v>13.09745964</c:v>
                </c:pt>
                <c:pt idx="10891">
                  <c:v>13.098154079999999</c:v>
                </c:pt>
                <c:pt idx="10892">
                  <c:v>13.098848520000001</c:v>
                </c:pt>
                <c:pt idx="10893">
                  <c:v>13.099542960000004</c:v>
                </c:pt>
                <c:pt idx="10894">
                  <c:v>13.100237400000001</c:v>
                </c:pt>
                <c:pt idx="10895">
                  <c:v>13.100931840000001</c:v>
                </c:pt>
                <c:pt idx="10896">
                  <c:v>13.101627599999999</c:v>
                </c:pt>
                <c:pt idx="10897">
                  <c:v>13.102322040000001</c:v>
                </c:pt>
                <c:pt idx="10898">
                  <c:v>13.103016480000001</c:v>
                </c:pt>
                <c:pt idx="10899">
                  <c:v>13.103712360000001</c:v>
                </c:pt>
                <c:pt idx="10900">
                  <c:v>13.104406800000024</c:v>
                </c:pt>
                <c:pt idx="10901">
                  <c:v>13.10510124</c:v>
                </c:pt>
                <c:pt idx="10902">
                  <c:v>13.10579568</c:v>
                </c:pt>
                <c:pt idx="10903">
                  <c:v>13.10649012</c:v>
                </c:pt>
                <c:pt idx="10904">
                  <c:v>13.10718456</c:v>
                </c:pt>
                <c:pt idx="10905">
                  <c:v>13.107879000000001</c:v>
                </c:pt>
                <c:pt idx="10906">
                  <c:v>13.108574880000001</c:v>
                </c:pt>
                <c:pt idx="10907">
                  <c:v>13.109269320000001</c:v>
                </c:pt>
                <c:pt idx="10908">
                  <c:v>13.109958240000001</c:v>
                </c:pt>
                <c:pt idx="10909">
                  <c:v>13.110655439999999</c:v>
                </c:pt>
                <c:pt idx="10910">
                  <c:v>13.111349880000001</c:v>
                </c:pt>
                <c:pt idx="10911">
                  <c:v>13.112044320000004</c:v>
                </c:pt>
                <c:pt idx="10912">
                  <c:v>13.112738760000001</c:v>
                </c:pt>
                <c:pt idx="10913">
                  <c:v>13.113433200000006</c:v>
                </c:pt>
                <c:pt idx="10914">
                  <c:v>13.114127639999998</c:v>
                </c:pt>
                <c:pt idx="10915">
                  <c:v>13.114822079999998</c:v>
                </c:pt>
                <c:pt idx="10916">
                  <c:v>13.11551652000003</c:v>
                </c:pt>
                <c:pt idx="10917">
                  <c:v>13.116210959999998</c:v>
                </c:pt>
                <c:pt idx="10918">
                  <c:v>13.116905399999998</c:v>
                </c:pt>
                <c:pt idx="10919">
                  <c:v>13.11759984</c:v>
                </c:pt>
                <c:pt idx="10920">
                  <c:v>13.118294280000001</c:v>
                </c:pt>
                <c:pt idx="10921">
                  <c:v>13.118988719999999</c:v>
                </c:pt>
                <c:pt idx="10922">
                  <c:v>13.119683160000001</c:v>
                </c:pt>
                <c:pt idx="10923">
                  <c:v>13.120377599999999</c:v>
                </c:pt>
                <c:pt idx="10924">
                  <c:v>13.121072039999998</c:v>
                </c:pt>
                <c:pt idx="10925">
                  <c:v>13.121767919999998</c:v>
                </c:pt>
                <c:pt idx="10926">
                  <c:v>13.12246236</c:v>
                </c:pt>
                <c:pt idx="10927">
                  <c:v>13.1231568</c:v>
                </c:pt>
                <c:pt idx="10928">
                  <c:v>13.123851239999999</c:v>
                </c:pt>
                <c:pt idx="10929">
                  <c:v>13.124537400000001</c:v>
                </c:pt>
                <c:pt idx="10930">
                  <c:v>13.12523736</c:v>
                </c:pt>
                <c:pt idx="10931">
                  <c:v>13.1259318</c:v>
                </c:pt>
                <c:pt idx="10932">
                  <c:v>13.12662624</c:v>
                </c:pt>
                <c:pt idx="10933">
                  <c:v>13.127320679999997</c:v>
                </c:pt>
                <c:pt idx="10934">
                  <c:v>13.128016560000001</c:v>
                </c:pt>
                <c:pt idx="10935">
                  <c:v>13.128713759999997</c:v>
                </c:pt>
                <c:pt idx="10936">
                  <c:v>13.1294082</c:v>
                </c:pt>
                <c:pt idx="10937">
                  <c:v>13.130102639999999</c:v>
                </c:pt>
                <c:pt idx="10938">
                  <c:v>13.130797080000001</c:v>
                </c:pt>
                <c:pt idx="10939">
                  <c:v>13.131486000000002</c:v>
                </c:pt>
                <c:pt idx="10940">
                  <c:v>13.132180440000001</c:v>
                </c:pt>
                <c:pt idx="10941">
                  <c:v>13.132874880000001</c:v>
                </c:pt>
                <c:pt idx="10942">
                  <c:v>13.133569320000001</c:v>
                </c:pt>
                <c:pt idx="10943">
                  <c:v>13.134263759999993</c:v>
                </c:pt>
                <c:pt idx="10944">
                  <c:v>13.134958199999998</c:v>
                </c:pt>
                <c:pt idx="10945">
                  <c:v>13.13565264</c:v>
                </c:pt>
                <c:pt idx="10946">
                  <c:v>13.136348519999999</c:v>
                </c:pt>
                <c:pt idx="10947">
                  <c:v>13.137042959999999</c:v>
                </c:pt>
                <c:pt idx="10948">
                  <c:v>13.137737400000001</c:v>
                </c:pt>
                <c:pt idx="10949">
                  <c:v>13.138431840000001</c:v>
                </c:pt>
                <c:pt idx="10950">
                  <c:v>13.139126280000001</c:v>
                </c:pt>
                <c:pt idx="10951">
                  <c:v>13.13982204</c:v>
                </c:pt>
                <c:pt idx="10952">
                  <c:v>13.14051648</c:v>
                </c:pt>
                <c:pt idx="10953">
                  <c:v>13.141210919999999</c:v>
                </c:pt>
                <c:pt idx="10954">
                  <c:v>13.141905359999999</c:v>
                </c:pt>
                <c:pt idx="10955">
                  <c:v>13.142599920000002</c:v>
                </c:pt>
                <c:pt idx="10956">
                  <c:v>13.143294360000001</c:v>
                </c:pt>
                <c:pt idx="10957">
                  <c:v>13.143988799999999</c:v>
                </c:pt>
                <c:pt idx="10958">
                  <c:v>13.144683240000001</c:v>
                </c:pt>
                <c:pt idx="10959">
                  <c:v>13.145378999999998</c:v>
                </c:pt>
                <c:pt idx="10960">
                  <c:v>13.146073439999997</c:v>
                </c:pt>
                <c:pt idx="10961">
                  <c:v>13.146769320000001</c:v>
                </c:pt>
                <c:pt idx="10962">
                  <c:v>13.14745956</c:v>
                </c:pt>
                <c:pt idx="10963">
                  <c:v>13.148153999999998</c:v>
                </c:pt>
                <c:pt idx="10964">
                  <c:v>13.148848439999997</c:v>
                </c:pt>
                <c:pt idx="10965">
                  <c:v>13.14954288</c:v>
                </c:pt>
                <c:pt idx="10966">
                  <c:v>13.150237320000002</c:v>
                </c:pt>
                <c:pt idx="10967">
                  <c:v>13.150933200000004</c:v>
                </c:pt>
                <c:pt idx="10968">
                  <c:v>13.151623439999998</c:v>
                </c:pt>
                <c:pt idx="10969">
                  <c:v>13.15231932</c:v>
                </c:pt>
                <c:pt idx="10970">
                  <c:v>13.1530152</c:v>
                </c:pt>
                <c:pt idx="10971">
                  <c:v>13.153709640000002</c:v>
                </c:pt>
                <c:pt idx="10972">
                  <c:v>13.154404080000004</c:v>
                </c:pt>
                <c:pt idx="10973">
                  <c:v>13.155098520000006</c:v>
                </c:pt>
                <c:pt idx="10974">
                  <c:v>13.155792960000024</c:v>
                </c:pt>
                <c:pt idx="10975">
                  <c:v>13.156487400000024</c:v>
                </c:pt>
                <c:pt idx="10976">
                  <c:v>13.157183160000001</c:v>
                </c:pt>
                <c:pt idx="10977">
                  <c:v>13.157877600000001</c:v>
                </c:pt>
                <c:pt idx="10978">
                  <c:v>13.158572040000001</c:v>
                </c:pt>
                <c:pt idx="10979">
                  <c:v>13.159266480000001</c:v>
                </c:pt>
                <c:pt idx="10980">
                  <c:v>13.15996092</c:v>
                </c:pt>
                <c:pt idx="10981">
                  <c:v>13.16065680000003</c:v>
                </c:pt>
                <c:pt idx="10982">
                  <c:v>13.161351239999998</c:v>
                </c:pt>
                <c:pt idx="10983">
                  <c:v>13.16204568</c:v>
                </c:pt>
                <c:pt idx="10984">
                  <c:v>13.16274012</c:v>
                </c:pt>
                <c:pt idx="10985">
                  <c:v>13.163434560000038</c:v>
                </c:pt>
                <c:pt idx="10986">
                  <c:v>13.164130440000001</c:v>
                </c:pt>
                <c:pt idx="10987">
                  <c:v>13.164824880000001</c:v>
                </c:pt>
                <c:pt idx="10988">
                  <c:v>13.165519320000024</c:v>
                </c:pt>
                <c:pt idx="10989">
                  <c:v>13.166213759999998</c:v>
                </c:pt>
                <c:pt idx="10990">
                  <c:v>13.1669082</c:v>
                </c:pt>
                <c:pt idx="10991">
                  <c:v>13.16760264</c:v>
                </c:pt>
                <c:pt idx="10992">
                  <c:v>13.16829708</c:v>
                </c:pt>
                <c:pt idx="10993">
                  <c:v>13.168986</c:v>
                </c:pt>
                <c:pt idx="10994">
                  <c:v>13.16968044</c:v>
                </c:pt>
                <c:pt idx="10995">
                  <c:v>13.1703762</c:v>
                </c:pt>
                <c:pt idx="10996">
                  <c:v>13.171073519999998</c:v>
                </c:pt>
                <c:pt idx="10997">
                  <c:v>13.171767959999999</c:v>
                </c:pt>
                <c:pt idx="10998">
                  <c:v>13.172462400000002</c:v>
                </c:pt>
                <c:pt idx="10999">
                  <c:v>13.1731512</c:v>
                </c:pt>
                <c:pt idx="11000">
                  <c:v>13.17384708</c:v>
                </c:pt>
                <c:pt idx="11001">
                  <c:v>13.17454152</c:v>
                </c:pt>
                <c:pt idx="11002">
                  <c:v>13.17523596</c:v>
                </c:pt>
                <c:pt idx="11003">
                  <c:v>13.1759304</c:v>
                </c:pt>
                <c:pt idx="11004">
                  <c:v>13.176624840000002</c:v>
                </c:pt>
                <c:pt idx="11005">
                  <c:v>13.177319280000001</c:v>
                </c:pt>
                <c:pt idx="11006">
                  <c:v>13.178013719999999</c:v>
                </c:pt>
                <c:pt idx="11007">
                  <c:v>13.178708159999999</c:v>
                </c:pt>
                <c:pt idx="11008">
                  <c:v>13.179402600000024</c:v>
                </c:pt>
                <c:pt idx="11009">
                  <c:v>13.18009704</c:v>
                </c:pt>
                <c:pt idx="11010">
                  <c:v>13.18079436</c:v>
                </c:pt>
                <c:pt idx="11011">
                  <c:v>13.1814888</c:v>
                </c:pt>
                <c:pt idx="11012">
                  <c:v>13.182183240000002</c:v>
                </c:pt>
                <c:pt idx="11013">
                  <c:v>13.182879</c:v>
                </c:pt>
                <c:pt idx="11014">
                  <c:v>13.18357488</c:v>
                </c:pt>
                <c:pt idx="11015">
                  <c:v>13.184263799999998</c:v>
                </c:pt>
                <c:pt idx="11016">
                  <c:v>13.184958239999998</c:v>
                </c:pt>
                <c:pt idx="11017">
                  <c:v>13.18565268</c:v>
                </c:pt>
                <c:pt idx="11018">
                  <c:v>13.186347120000001</c:v>
                </c:pt>
                <c:pt idx="11019">
                  <c:v>13.18704288</c:v>
                </c:pt>
                <c:pt idx="11020">
                  <c:v>13.18773732</c:v>
                </c:pt>
                <c:pt idx="11021">
                  <c:v>13.188431759999999</c:v>
                </c:pt>
                <c:pt idx="11022">
                  <c:v>13.189127640000001</c:v>
                </c:pt>
                <c:pt idx="11023">
                  <c:v>13.189823520000001</c:v>
                </c:pt>
                <c:pt idx="11024">
                  <c:v>13.190517960000001</c:v>
                </c:pt>
                <c:pt idx="11025">
                  <c:v>13.191213719999997</c:v>
                </c:pt>
                <c:pt idx="11026">
                  <c:v>13.191901199999998</c:v>
                </c:pt>
                <c:pt idx="11027">
                  <c:v>13.192597080000002</c:v>
                </c:pt>
                <c:pt idx="11028">
                  <c:v>13.19329428</c:v>
                </c:pt>
                <c:pt idx="11029">
                  <c:v>13.193988719999998</c:v>
                </c:pt>
                <c:pt idx="11030">
                  <c:v>13.194683159999999</c:v>
                </c:pt>
                <c:pt idx="11031">
                  <c:v>13.195377599999999</c:v>
                </c:pt>
                <c:pt idx="11032">
                  <c:v>13.196072040000001</c:v>
                </c:pt>
                <c:pt idx="11033">
                  <c:v>13.196766480000001</c:v>
                </c:pt>
                <c:pt idx="11034">
                  <c:v>13.197460920000001</c:v>
                </c:pt>
                <c:pt idx="11035">
                  <c:v>13.198155359999999</c:v>
                </c:pt>
                <c:pt idx="11036">
                  <c:v>13.198849920000001</c:v>
                </c:pt>
                <c:pt idx="11037">
                  <c:v>13.199544360000004</c:v>
                </c:pt>
                <c:pt idx="11038">
                  <c:v>13.200238799999999</c:v>
                </c:pt>
                <c:pt idx="11039">
                  <c:v>13.20093456</c:v>
                </c:pt>
                <c:pt idx="11040">
                  <c:v>13.201629000000001</c:v>
                </c:pt>
                <c:pt idx="11041">
                  <c:v>13.202323439999999</c:v>
                </c:pt>
                <c:pt idx="11042">
                  <c:v>13.203017880000001</c:v>
                </c:pt>
                <c:pt idx="11043">
                  <c:v>13.203713759999999</c:v>
                </c:pt>
                <c:pt idx="11044">
                  <c:v>13.2044082</c:v>
                </c:pt>
                <c:pt idx="11045">
                  <c:v>13.205098439999999</c:v>
                </c:pt>
                <c:pt idx="11046">
                  <c:v>13.205794320000004</c:v>
                </c:pt>
                <c:pt idx="11047">
                  <c:v>13.206488760000001</c:v>
                </c:pt>
                <c:pt idx="11048">
                  <c:v>13.207184640000001</c:v>
                </c:pt>
                <c:pt idx="11049">
                  <c:v>13.207879079999998</c:v>
                </c:pt>
                <c:pt idx="11050">
                  <c:v>13.208573519999998</c:v>
                </c:pt>
                <c:pt idx="11051">
                  <c:v>13.209267959999998</c:v>
                </c:pt>
                <c:pt idx="11052">
                  <c:v>13.209962399999998</c:v>
                </c:pt>
                <c:pt idx="11053">
                  <c:v>13.210658159999999</c:v>
                </c:pt>
                <c:pt idx="11054">
                  <c:v>13.211352599999998</c:v>
                </c:pt>
                <c:pt idx="11055">
                  <c:v>13.21204704</c:v>
                </c:pt>
                <c:pt idx="11056">
                  <c:v>13.21273596</c:v>
                </c:pt>
                <c:pt idx="11057">
                  <c:v>13.2134304</c:v>
                </c:pt>
                <c:pt idx="11058">
                  <c:v>13.214123519999999</c:v>
                </c:pt>
                <c:pt idx="11059">
                  <c:v>13.214824919999998</c:v>
                </c:pt>
                <c:pt idx="11060">
                  <c:v>13.215513720000001</c:v>
                </c:pt>
                <c:pt idx="11061">
                  <c:v>13.216212359999998</c:v>
                </c:pt>
                <c:pt idx="11062">
                  <c:v>13.216905359999998</c:v>
                </c:pt>
                <c:pt idx="11063">
                  <c:v>13.217602680000001</c:v>
                </c:pt>
                <c:pt idx="11064">
                  <c:v>13.218291479999991</c:v>
                </c:pt>
                <c:pt idx="11065">
                  <c:v>13.218985919999998</c:v>
                </c:pt>
                <c:pt idx="11066">
                  <c:v>13.21968036</c:v>
                </c:pt>
                <c:pt idx="11067">
                  <c:v>13.220374919999999</c:v>
                </c:pt>
                <c:pt idx="11068">
                  <c:v>13.221069359999998</c:v>
                </c:pt>
                <c:pt idx="11069">
                  <c:v>13.221763799999998</c:v>
                </c:pt>
                <c:pt idx="11070">
                  <c:v>13.22245824</c:v>
                </c:pt>
                <c:pt idx="11071">
                  <c:v>13.223152679999998</c:v>
                </c:pt>
                <c:pt idx="11072">
                  <c:v>13.223848439999999</c:v>
                </c:pt>
                <c:pt idx="11073">
                  <c:v>13.22454432</c:v>
                </c:pt>
                <c:pt idx="11074">
                  <c:v>13.225238759999998</c:v>
                </c:pt>
                <c:pt idx="11075">
                  <c:v>13.22593464</c:v>
                </c:pt>
                <c:pt idx="11076">
                  <c:v>13.226630400000001</c:v>
                </c:pt>
                <c:pt idx="11077">
                  <c:v>13.227324839999998</c:v>
                </c:pt>
                <c:pt idx="11078">
                  <c:v>13.228013759999993</c:v>
                </c:pt>
                <c:pt idx="11079">
                  <c:v>13.228708199999998</c:v>
                </c:pt>
                <c:pt idx="11080">
                  <c:v>13.22940264</c:v>
                </c:pt>
                <c:pt idx="11081">
                  <c:v>13.230098519999999</c:v>
                </c:pt>
                <c:pt idx="11082">
                  <c:v>13.230792959999999</c:v>
                </c:pt>
                <c:pt idx="11083">
                  <c:v>13.231487400000001</c:v>
                </c:pt>
                <c:pt idx="11084">
                  <c:v>13.232181840000001</c:v>
                </c:pt>
                <c:pt idx="11085">
                  <c:v>13.232876280000001</c:v>
                </c:pt>
                <c:pt idx="11086">
                  <c:v>13.233570719999999</c:v>
                </c:pt>
                <c:pt idx="11087">
                  <c:v>13.234265159999993</c:v>
                </c:pt>
                <c:pt idx="11088">
                  <c:v>13.234959599999998</c:v>
                </c:pt>
                <c:pt idx="11089">
                  <c:v>13.23565404</c:v>
                </c:pt>
                <c:pt idx="11090">
                  <c:v>13.23634992</c:v>
                </c:pt>
                <c:pt idx="11091">
                  <c:v>13.237044360000001</c:v>
                </c:pt>
                <c:pt idx="11092">
                  <c:v>13.237738799999999</c:v>
                </c:pt>
                <c:pt idx="11093">
                  <c:v>13.238433240000001</c:v>
                </c:pt>
                <c:pt idx="11094">
                  <c:v>13.239128999999998</c:v>
                </c:pt>
                <c:pt idx="11095">
                  <c:v>13.239822119999999</c:v>
                </c:pt>
                <c:pt idx="11096">
                  <c:v>13.24051656</c:v>
                </c:pt>
                <c:pt idx="11097">
                  <c:v>13.241210999999995</c:v>
                </c:pt>
                <c:pt idx="11098">
                  <c:v>13.241905439999995</c:v>
                </c:pt>
                <c:pt idx="11099">
                  <c:v>13.24259988</c:v>
                </c:pt>
                <c:pt idx="11100">
                  <c:v>13.243294319999999</c:v>
                </c:pt>
                <c:pt idx="11101">
                  <c:v>13.243988759999999</c:v>
                </c:pt>
                <c:pt idx="11102">
                  <c:v>13.244683200000001</c:v>
                </c:pt>
                <c:pt idx="11103">
                  <c:v>13.245379079999999</c:v>
                </c:pt>
                <c:pt idx="11104">
                  <c:v>13.246073519999999</c:v>
                </c:pt>
                <c:pt idx="11105">
                  <c:v>13.246767959999998</c:v>
                </c:pt>
                <c:pt idx="11106">
                  <c:v>13.247462399999998</c:v>
                </c:pt>
                <c:pt idx="11107">
                  <c:v>13.248158159999969</c:v>
                </c:pt>
                <c:pt idx="11108">
                  <c:v>13.248852599999999</c:v>
                </c:pt>
                <c:pt idx="11109">
                  <c:v>13.249547040000001</c:v>
                </c:pt>
                <c:pt idx="11110">
                  <c:v>13.250240160000001</c:v>
                </c:pt>
                <c:pt idx="11111">
                  <c:v>13.250934600000004</c:v>
                </c:pt>
                <c:pt idx="11112">
                  <c:v>13.251629040000001</c:v>
                </c:pt>
                <c:pt idx="11113">
                  <c:v>13.252323479999999</c:v>
                </c:pt>
                <c:pt idx="11114">
                  <c:v>13.25301792</c:v>
                </c:pt>
                <c:pt idx="11115">
                  <c:v>13.25371236</c:v>
                </c:pt>
                <c:pt idx="11116">
                  <c:v>13.25440680000003</c:v>
                </c:pt>
                <c:pt idx="11117">
                  <c:v>13.25510124</c:v>
                </c:pt>
                <c:pt idx="11118">
                  <c:v>13.25579568</c:v>
                </c:pt>
                <c:pt idx="11119">
                  <c:v>13.25649012</c:v>
                </c:pt>
                <c:pt idx="11120">
                  <c:v>13.257184560000002</c:v>
                </c:pt>
                <c:pt idx="11121">
                  <c:v>13.257874920000001</c:v>
                </c:pt>
                <c:pt idx="11122">
                  <c:v>13.258569360000001</c:v>
                </c:pt>
                <c:pt idx="11123">
                  <c:v>13.259267880000001</c:v>
                </c:pt>
                <c:pt idx="11124">
                  <c:v>13.25996232</c:v>
                </c:pt>
                <c:pt idx="11125">
                  <c:v>13.26065676</c:v>
                </c:pt>
                <c:pt idx="11126">
                  <c:v>13.261352639999998</c:v>
                </c:pt>
                <c:pt idx="11127">
                  <c:v>13.262044320000006</c:v>
                </c:pt>
                <c:pt idx="11128">
                  <c:v>13.262736000000034</c:v>
                </c:pt>
                <c:pt idx="11129">
                  <c:v>13.26343176</c:v>
                </c:pt>
                <c:pt idx="11130">
                  <c:v>13.2641262</c:v>
                </c:pt>
                <c:pt idx="11131">
                  <c:v>13.264820639999998</c:v>
                </c:pt>
                <c:pt idx="11132">
                  <c:v>13.265515200000022</c:v>
                </c:pt>
                <c:pt idx="11133">
                  <c:v>13.266212400000001</c:v>
                </c:pt>
                <c:pt idx="11134">
                  <c:v>13.26690264</c:v>
                </c:pt>
                <c:pt idx="11135">
                  <c:v>13.26759708</c:v>
                </c:pt>
                <c:pt idx="11136">
                  <c:v>13.268291519999998</c:v>
                </c:pt>
                <c:pt idx="11137">
                  <c:v>13.268985959999998</c:v>
                </c:pt>
                <c:pt idx="11138">
                  <c:v>13.2696804</c:v>
                </c:pt>
                <c:pt idx="11139">
                  <c:v>13.270374840000001</c:v>
                </c:pt>
                <c:pt idx="11140">
                  <c:v>13.271070719999999</c:v>
                </c:pt>
                <c:pt idx="11141">
                  <c:v>13.271765159999999</c:v>
                </c:pt>
                <c:pt idx="11142">
                  <c:v>13.272459600000024</c:v>
                </c:pt>
                <c:pt idx="11143">
                  <c:v>13.273155360000001</c:v>
                </c:pt>
                <c:pt idx="11144">
                  <c:v>13.27384992</c:v>
                </c:pt>
                <c:pt idx="11145">
                  <c:v>13.27454436</c:v>
                </c:pt>
                <c:pt idx="11146">
                  <c:v>13.2752388</c:v>
                </c:pt>
                <c:pt idx="11147">
                  <c:v>13.27593036</c:v>
                </c:pt>
                <c:pt idx="11148">
                  <c:v>13.27662492</c:v>
                </c:pt>
                <c:pt idx="11149">
                  <c:v>13.277319359999998</c:v>
                </c:pt>
                <c:pt idx="11150">
                  <c:v>13.278013799999998</c:v>
                </c:pt>
                <c:pt idx="11151">
                  <c:v>13.278708239999998</c:v>
                </c:pt>
                <c:pt idx="11152">
                  <c:v>13.279404000000024</c:v>
                </c:pt>
                <c:pt idx="11153">
                  <c:v>13.280098439999998</c:v>
                </c:pt>
                <c:pt idx="11154">
                  <c:v>13.28079288</c:v>
                </c:pt>
                <c:pt idx="11155">
                  <c:v>13.281488759999998</c:v>
                </c:pt>
                <c:pt idx="11156">
                  <c:v>13.282184640000002</c:v>
                </c:pt>
                <c:pt idx="11157">
                  <c:v>13.282877640000001</c:v>
                </c:pt>
                <c:pt idx="11158">
                  <c:v>13.283573520000001</c:v>
                </c:pt>
                <c:pt idx="11159">
                  <c:v>13.284266520000001</c:v>
                </c:pt>
                <c:pt idx="11160">
                  <c:v>13.284960959999999</c:v>
                </c:pt>
                <c:pt idx="11161">
                  <c:v>13.2856554</c:v>
                </c:pt>
                <c:pt idx="11162">
                  <c:v>13.28634984</c:v>
                </c:pt>
                <c:pt idx="11163">
                  <c:v>13.287045719999998</c:v>
                </c:pt>
                <c:pt idx="11164">
                  <c:v>13.287738719999998</c:v>
                </c:pt>
                <c:pt idx="11165">
                  <c:v>13.288433159999999</c:v>
                </c:pt>
                <c:pt idx="11166">
                  <c:v>13.289127599999999</c:v>
                </c:pt>
                <c:pt idx="11167">
                  <c:v>13.289824920000001</c:v>
                </c:pt>
                <c:pt idx="11168">
                  <c:v>13.290513719999998</c:v>
                </c:pt>
                <c:pt idx="11169">
                  <c:v>13.291208159999995</c:v>
                </c:pt>
                <c:pt idx="11170">
                  <c:v>13.291902599999998</c:v>
                </c:pt>
                <c:pt idx="11171">
                  <c:v>13.29259704</c:v>
                </c:pt>
                <c:pt idx="11172">
                  <c:v>13.293292920000001</c:v>
                </c:pt>
                <c:pt idx="11173">
                  <c:v>13.293988799999999</c:v>
                </c:pt>
                <c:pt idx="11174">
                  <c:v>13.294683240000001</c:v>
                </c:pt>
                <c:pt idx="11175">
                  <c:v>13.295379000000001</c:v>
                </c:pt>
                <c:pt idx="11176">
                  <c:v>13.296073439999999</c:v>
                </c:pt>
                <c:pt idx="11177">
                  <c:v>13.296767880000001</c:v>
                </c:pt>
                <c:pt idx="11178">
                  <c:v>13.297462320000001</c:v>
                </c:pt>
                <c:pt idx="11179">
                  <c:v>13.298156759999999</c:v>
                </c:pt>
                <c:pt idx="11180">
                  <c:v>13.298851199999998</c:v>
                </c:pt>
                <c:pt idx="11181">
                  <c:v>13.29954708</c:v>
                </c:pt>
                <c:pt idx="11182">
                  <c:v>13.300234560000026</c:v>
                </c:pt>
                <c:pt idx="11183">
                  <c:v>13.300929</c:v>
                </c:pt>
                <c:pt idx="11184">
                  <c:v>13.301623439999998</c:v>
                </c:pt>
                <c:pt idx="11185">
                  <c:v>13.30231788</c:v>
                </c:pt>
                <c:pt idx="11186">
                  <c:v>13.303012320000002</c:v>
                </c:pt>
                <c:pt idx="11187">
                  <c:v>13.303706760000004</c:v>
                </c:pt>
                <c:pt idx="11188">
                  <c:v>13.304401200000004</c:v>
                </c:pt>
                <c:pt idx="11189">
                  <c:v>13.305095640000006</c:v>
                </c:pt>
                <c:pt idx="11190">
                  <c:v>13.305790200000038</c:v>
                </c:pt>
                <c:pt idx="11191">
                  <c:v>13.306484640000042</c:v>
                </c:pt>
                <c:pt idx="11192">
                  <c:v>13.307179080000001</c:v>
                </c:pt>
                <c:pt idx="11193">
                  <c:v>13.30787628</c:v>
                </c:pt>
                <c:pt idx="11194">
                  <c:v>13.30856928</c:v>
                </c:pt>
                <c:pt idx="11195">
                  <c:v>13.309265160000001</c:v>
                </c:pt>
                <c:pt idx="11196">
                  <c:v>13.309959600000004</c:v>
                </c:pt>
                <c:pt idx="11197">
                  <c:v>13.310654040000006</c:v>
                </c:pt>
                <c:pt idx="11198">
                  <c:v>13.311348479999999</c:v>
                </c:pt>
                <c:pt idx="11199">
                  <c:v>13.312042920000026</c:v>
                </c:pt>
                <c:pt idx="11200">
                  <c:v>13.31273880000003</c:v>
                </c:pt>
                <c:pt idx="11201">
                  <c:v>13.313434560000049</c:v>
                </c:pt>
                <c:pt idx="11202">
                  <c:v>13.314123479999999</c:v>
                </c:pt>
                <c:pt idx="11203">
                  <c:v>13.31482488</c:v>
                </c:pt>
                <c:pt idx="11204">
                  <c:v>13.31551932000003</c:v>
                </c:pt>
                <c:pt idx="11205">
                  <c:v>13.31620824</c:v>
                </c:pt>
                <c:pt idx="11206">
                  <c:v>13.31690268</c:v>
                </c:pt>
                <c:pt idx="11207">
                  <c:v>13.31759712</c:v>
                </c:pt>
                <c:pt idx="11208">
                  <c:v>13.31829156</c:v>
                </c:pt>
                <c:pt idx="11209">
                  <c:v>13.318986000000002</c:v>
                </c:pt>
                <c:pt idx="11210">
                  <c:v>13.319680440000004</c:v>
                </c:pt>
                <c:pt idx="11211">
                  <c:v>13.320374880000001</c:v>
                </c:pt>
                <c:pt idx="11212">
                  <c:v>13.321069320000001</c:v>
                </c:pt>
                <c:pt idx="11213">
                  <c:v>13.321763759999998</c:v>
                </c:pt>
                <c:pt idx="11214">
                  <c:v>13.322458200000026</c:v>
                </c:pt>
                <c:pt idx="11215">
                  <c:v>13.32315264</c:v>
                </c:pt>
                <c:pt idx="11216">
                  <c:v>13.32384708</c:v>
                </c:pt>
                <c:pt idx="11217">
                  <c:v>13.32454152</c:v>
                </c:pt>
                <c:pt idx="11218">
                  <c:v>13.325237400000002</c:v>
                </c:pt>
                <c:pt idx="11219">
                  <c:v>13.325931840000004</c:v>
                </c:pt>
                <c:pt idx="11220">
                  <c:v>13.326626280000006</c:v>
                </c:pt>
                <c:pt idx="11221">
                  <c:v>13.327320719999999</c:v>
                </c:pt>
                <c:pt idx="11222">
                  <c:v>13.328015159999998</c:v>
                </c:pt>
                <c:pt idx="11223">
                  <c:v>13.3287096</c:v>
                </c:pt>
                <c:pt idx="11224">
                  <c:v>13.32940404000003</c:v>
                </c:pt>
                <c:pt idx="11225">
                  <c:v>13.330099920000002</c:v>
                </c:pt>
                <c:pt idx="11226">
                  <c:v>13.33079292</c:v>
                </c:pt>
                <c:pt idx="11227">
                  <c:v>13.331488800000002</c:v>
                </c:pt>
                <c:pt idx="11228">
                  <c:v>13.332183240000004</c:v>
                </c:pt>
                <c:pt idx="11229">
                  <c:v>13.332877680000001</c:v>
                </c:pt>
                <c:pt idx="11230">
                  <c:v>13.333572120000001</c:v>
                </c:pt>
                <c:pt idx="11231">
                  <c:v>13.33426656</c:v>
                </c:pt>
                <c:pt idx="11232">
                  <c:v>13.334960999999998</c:v>
                </c:pt>
                <c:pt idx="11233">
                  <c:v>13.33565544</c:v>
                </c:pt>
                <c:pt idx="11234">
                  <c:v>13.33634988</c:v>
                </c:pt>
                <c:pt idx="11235">
                  <c:v>13.33704432</c:v>
                </c:pt>
                <c:pt idx="11236">
                  <c:v>13.337738760000001</c:v>
                </c:pt>
                <c:pt idx="11237">
                  <c:v>13.338434640000004</c:v>
                </c:pt>
                <c:pt idx="11238">
                  <c:v>13.339129080000001</c:v>
                </c:pt>
                <c:pt idx="11239">
                  <c:v>13.339823520000001</c:v>
                </c:pt>
                <c:pt idx="11240">
                  <c:v>13.34051796</c:v>
                </c:pt>
                <c:pt idx="11241">
                  <c:v>13.341212399999998</c:v>
                </c:pt>
                <c:pt idx="11242">
                  <c:v>13.34190684</c:v>
                </c:pt>
                <c:pt idx="11243">
                  <c:v>13.34260128</c:v>
                </c:pt>
                <c:pt idx="11244">
                  <c:v>13.3432902</c:v>
                </c:pt>
                <c:pt idx="11245">
                  <c:v>13.34398464</c:v>
                </c:pt>
                <c:pt idx="11246">
                  <c:v>13.3446804</c:v>
                </c:pt>
                <c:pt idx="11247">
                  <c:v>13.345377600000001</c:v>
                </c:pt>
                <c:pt idx="11248">
                  <c:v>13.346073479999999</c:v>
                </c:pt>
                <c:pt idx="11249">
                  <c:v>13.34676792</c:v>
                </c:pt>
                <c:pt idx="11250">
                  <c:v>13.34746236</c:v>
                </c:pt>
                <c:pt idx="11251">
                  <c:v>13.3481568</c:v>
                </c:pt>
                <c:pt idx="11252">
                  <c:v>13.348845719999998</c:v>
                </c:pt>
                <c:pt idx="11253">
                  <c:v>13.34954712</c:v>
                </c:pt>
                <c:pt idx="11254">
                  <c:v>13.350241560000002</c:v>
                </c:pt>
                <c:pt idx="11255">
                  <c:v>13.350930360000024</c:v>
                </c:pt>
                <c:pt idx="11256">
                  <c:v>13.35162624000003</c:v>
                </c:pt>
                <c:pt idx="11257">
                  <c:v>13.35232068</c:v>
                </c:pt>
                <c:pt idx="11258">
                  <c:v>13.353017880000024</c:v>
                </c:pt>
                <c:pt idx="11259">
                  <c:v>13.353705360000006</c:v>
                </c:pt>
                <c:pt idx="11260">
                  <c:v>13.354404000000036</c:v>
                </c:pt>
                <c:pt idx="11261">
                  <c:v>13.35510120000003</c:v>
                </c:pt>
                <c:pt idx="11262">
                  <c:v>13.35579564000003</c:v>
                </c:pt>
                <c:pt idx="11263">
                  <c:v>13.356490200000053</c:v>
                </c:pt>
                <c:pt idx="11264">
                  <c:v>13.357184640000026</c:v>
                </c:pt>
                <c:pt idx="11265">
                  <c:v>13.35787908</c:v>
                </c:pt>
                <c:pt idx="11266">
                  <c:v>13.35857352</c:v>
                </c:pt>
                <c:pt idx="11267">
                  <c:v>13.35926796</c:v>
                </c:pt>
                <c:pt idx="11268">
                  <c:v>13.359962400000002</c:v>
                </c:pt>
                <c:pt idx="11269">
                  <c:v>13.360656840000042</c:v>
                </c:pt>
                <c:pt idx="11270">
                  <c:v>13.36134564</c:v>
                </c:pt>
                <c:pt idx="11271">
                  <c:v>13.36204152000003</c:v>
                </c:pt>
                <c:pt idx="11272">
                  <c:v>13.36273596000003</c:v>
                </c:pt>
                <c:pt idx="11273">
                  <c:v>13.363430400000034</c:v>
                </c:pt>
                <c:pt idx="11274">
                  <c:v>13.364124840000002</c:v>
                </c:pt>
                <c:pt idx="11275">
                  <c:v>13.364819280000004</c:v>
                </c:pt>
                <c:pt idx="11276">
                  <c:v>13.365513720000004</c:v>
                </c:pt>
                <c:pt idx="11277">
                  <c:v>13.366208160000001</c:v>
                </c:pt>
                <c:pt idx="11278">
                  <c:v>13.366902600000024</c:v>
                </c:pt>
                <c:pt idx="11279">
                  <c:v>13.367597040000026</c:v>
                </c:pt>
                <c:pt idx="11280">
                  <c:v>13.36829436</c:v>
                </c:pt>
                <c:pt idx="11281">
                  <c:v>13.3689888</c:v>
                </c:pt>
                <c:pt idx="11282">
                  <c:v>13.369683240000038</c:v>
                </c:pt>
                <c:pt idx="11283">
                  <c:v>13.370377680000001</c:v>
                </c:pt>
                <c:pt idx="11284">
                  <c:v>13.37106792</c:v>
                </c:pt>
                <c:pt idx="11285">
                  <c:v>13.3717638</c:v>
                </c:pt>
                <c:pt idx="11286">
                  <c:v>13.37245824000003</c:v>
                </c:pt>
                <c:pt idx="11287">
                  <c:v>13.37315268</c:v>
                </c:pt>
                <c:pt idx="11288">
                  <c:v>13.373847120000002</c:v>
                </c:pt>
                <c:pt idx="11289">
                  <c:v>13.374541560000004</c:v>
                </c:pt>
                <c:pt idx="11290">
                  <c:v>13.375236000000045</c:v>
                </c:pt>
                <c:pt idx="11291">
                  <c:v>13.375930440000024</c:v>
                </c:pt>
                <c:pt idx="11292">
                  <c:v>13.376626200000036</c:v>
                </c:pt>
                <c:pt idx="11293">
                  <c:v>13.377320640000001</c:v>
                </c:pt>
                <c:pt idx="11294">
                  <c:v>13.378016520000006</c:v>
                </c:pt>
                <c:pt idx="11295">
                  <c:v>13.378710960000001</c:v>
                </c:pt>
                <c:pt idx="11296">
                  <c:v>13.379405400000024</c:v>
                </c:pt>
                <c:pt idx="11297">
                  <c:v>13.380099840000026</c:v>
                </c:pt>
                <c:pt idx="11298">
                  <c:v>13.38079428000003</c:v>
                </c:pt>
                <c:pt idx="11299">
                  <c:v>13.38148872</c:v>
                </c:pt>
                <c:pt idx="11300">
                  <c:v>13.382184600000038</c:v>
                </c:pt>
                <c:pt idx="11301">
                  <c:v>13.382879040000002</c:v>
                </c:pt>
                <c:pt idx="11302">
                  <c:v>13.383574920000004</c:v>
                </c:pt>
                <c:pt idx="11303">
                  <c:v>13.384262400000001</c:v>
                </c:pt>
                <c:pt idx="11304">
                  <c:v>13.384956840000006</c:v>
                </c:pt>
                <c:pt idx="11305">
                  <c:v>13.38565260000003</c:v>
                </c:pt>
                <c:pt idx="11306">
                  <c:v>13.386348480000001</c:v>
                </c:pt>
                <c:pt idx="11307">
                  <c:v>13.387044360000004</c:v>
                </c:pt>
                <c:pt idx="11308">
                  <c:v>13.387738800000006</c:v>
                </c:pt>
                <c:pt idx="11309">
                  <c:v>13.388433240000024</c:v>
                </c:pt>
                <c:pt idx="11310">
                  <c:v>13.38912768</c:v>
                </c:pt>
                <c:pt idx="11311">
                  <c:v>13.389823440000001</c:v>
                </c:pt>
                <c:pt idx="11312">
                  <c:v>13.390517880000004</c:v>
                </c:pt>
                <c:pt idx="11313">
                  <c:v>13.391212320000001</c:v>
                </c:pt>
                <c:pt idx="11314">
                  <c:v>13.3919082</c:v>
                </c:pt>
                <c:pt idx="11315">
                  <c:v>13.392595680000024</c:v>
                </c:pt>
                <c:pt idx="11316">
                  <c:v>13.39329012</c:v>
                </c:pt>
                <c:pt idx="11317">
                  <c:v>13.39398600000003</c:v>
                </c:pt>
                <c:pt idx="11318">
                  <c:v>13.39468044</c:v>
                </c:pt>
                <c:pt idx="11319">
                  <c:v>13.395374880000002</c:v>
                </c:pt>
                <c:pt idx="11320">
                  <c:v>13.39606788</c:v>
                </c:pt>
                <c:pt idx="11321">
                  <c:v>13.396762320000002</c:v>
                </c:pt>
                <c:pt idx="11322">
                  <c:v>13.397459640000006</c:v>
                </c:pt>
                <c:pt idx="11323">
                  <c:v>13.398154080000001</c:v>
                </c:pt>
                <c:pt idx="11324">
                  <c:v>13.39884852</c:v>
                </c:pt>
                <c:pt idx="11325">
                  <c:v>13.399537320000034</c:v>
                </c:pt>
                <c:pt idx="11326">
                  <c:v>13.4002374</c:v>
                </c:pt>
                <c:pt idx="11327">
                  <c:v>13.40093184</c:v>
                </c:pt>
                <c:pt idx="11328">
                  <c:v>13.40162628</c:v>
                </c:pt>
                <c:pt idx="11329">
                  <c:v>13.402320720000001</c:v>
                </c:pt>
                <c:pt idx="11330">
                  <c:v>13.40301648</c:v>
                </c:pt>
                <c:pt idx="11331">
                  <c:v>13.40370684000003</c:v>
                </c:pt>
                <c:pt idx="11332">
                  <c:v>13.40440128</c:v>
                </c:pt>
                <c:pt idx="11333">
                  <c:v>13.405102680000002</c:v>
                </c:pt>
                <c:pt idx="11334">
                  <c:v>13.405797120000004</c:v>
                </c:pt>
                <c:pt idx="11335">
                  <c:v>13.406484600000038</c:v>
                </c:pt>
                <c:pt idx="11336">
                  <c:v>13.407179040000001</c:v>
                </c:pt>
                <c:pt idx="11337">
                  <c:v>13.407874920000001</c:v>
                </c:pt>
                <c:pt idx="11338">
                  <c:v>13.408570679999999</c:v>
                </c:pt>
                <c:pt idx="11339">
                  <c:v>13.409266560000002</c:v>
                </c:pt>
                <c:pt idx="11340">
                  <c:v>13.409959560000004</c:v>
                </c:pt>
                <c:pt idx="11341">
                  <c:v>13.410654000000006</c:v>
                </c:pt>
                <c:pt idx="11342">
                  <c:v>13.411351199999999</c:v>
                </c:pt>
                <c:pt idx="11343">
                  <c:v>13.412045640000002</c:v>
                </c:pt>
                <c:pt idx="11344">
                  <c:v>13.412741520000004</c:v>
                </c:pt>
                <c:pt idx="11345">
                  <c:v>13.413435960000006</c:v>
                </c:pt>
                <c:pt idx="11346">
                  <c:v>13.414123439999999</c:v>
                </c:pt>
                <c:pt idx="11347">
                  <c:v>13.414817880000001</c:v>
                </c:pt>
                <c:pt idx="11348">
                  <c:v>13.415517960000004</c:v>
                </c:pt>
                <c:pt idx="11349">
                  <c:v>13.41620676</c:v>
                </c:pt>
                <c:pt idx="11350">
                  <c:v>13.4169012</c:v>
                </c:pt>
                <c:pt idx="11351">
                  <c:v>13.41759852</c:v>
                </c:pt>
                <c:pt idx="11352">
                  <c:v>13.418292959999999</c:v>
                </c:pt>
                <c:pt idx="11353">
                  <c:v>13.418987400000001</c:v>
                </c:pt>
                <c:pt idx="11354">
                  <c:v>13.419681840000004</c:v>
                </c:pt>
                <c:pt idx="11355">
                  <c:v>13.420376280000001</c:v>
                </c:pt>
                <c:pt idx="11356">
                  <c:v>13.421070719999999</c:v>
                </c:pt>
                <c:pt idx="11357">
                  <c:v>13.42176648</c:v>
                </c:pt>
                <c:pt idx="11358">
                  <c:v>13.422460920000002</c:v>
                </c:pt>
                <c:pt idx="11359">
                  <c:v>13.423155360000001</c:v>
                </c:pt>
                <c:pt idx="11360">
                  <c:v>13.423849920000002</c:v>
                </c:pt>
                <c:pt idx="11361">
                  <c:v>13.424544360000002</c:v>
                </c:pt>
                <c:pt idx="11362">
                  <c:v>13.425238800000002</c:v>
                </c:pt>
                <c:pt idx="11363">
                  <c:v>13.42593456000003</c:v>
                </c:pt>
                <c:pt idx="11364">
                  <c:v>13.426629</c:v>
                </c:pt>
                <c:pt idx="11365">
                  <c:v>13.427323439999997</c:v>
                </c:pt>
                <c:pt idx="11366">
                  <c:v>13.428017880000001</c:v>
                </c:pt>
                <c:pt idx="11367">
                  <c:v>13.428708240000001</c:v>
                </c:pt>
                <c:pt idx="11368">
                  <c:v>13.42940400000003</c:v>
                </c:pt>
                <c:pt idx="11369">
                  <c:v>13.430098439999998</c:v>
                </c:pt>
                <c:pt idx="11370">
                  <c:v>13.43079288</c:v>
                </c:pt>
                <c:pt idx="11371">
                  <c:v>13.431487320000002</c:v>
                </c:pt>
                <c:pt idx="11372">
                  <c:v>13.432181760000001</c:v>
                </c:pt>
                <c:pt idx="11373">
                  <c:v>13.432877640000001</c:v>
                </c:pt>
                <c:pt idx="11374">
                  <c:v>13.433573520000001</c:v>
                </c:pt>
                <c:pt idx="11375">
                  <c:v>13.434267959999998</c:v>
                </c:pt>
                <c:pt idx="11376">
                  <c:v>13.434962399999998</c:v>
                </c:pt>
                <c:pt idx="11377">
                  <c:v>13.43565684000003</c:v>
                </c:pt>
                <c:pt idx="11378">
                  <c:v>13.436351279999998</c:v>
                </c:pt>
                <c:pt idx="11379">
                  <c:v>13.437045719999999</c:v>
                </c:pt>
                <c:pt idx="11380">
                  <c:v>13.437740160000001</c:v>
                </c:pt>
                <c:pt idx="11381">
                  <c:v>13.4384304</c:v>
                </c:pt>
                <c:pt idx="11382">
                  <c:v>13.43912484</c:v>
                </c:pt>
                <c:pt idx="11383">
                  <c:v>13.43981928</c:v>
                </c:pt>
                <c:pt idx="11384">
                  <c:v>13.440513719999998</c:v>
                </c:pt>
                <c:pt idx="11385">
                  <c:v>13.441208159999999</c:v>
                </c:pt>
                <c:pt idx="11386">
                  <c:v>13.441902600000001</c:v>
                </c:pt>
                <c:pt idx="11387">
                  <c:v>13.442597040000004</c:v>
                </c:pt>
                <c:pt idx="11388">
                  <c:v>13.443295679999999</c:v>
                </c:pt>
                <c:pt idx="11389">
                  <c:v>13.443990119999999</c:v>
                </c:pt>
                <c:pt idx="11390">
                  <c:v>13.444684560000002</c:v>
                </c:pt>
                <c:pt idx="11391">
                  <c:v>13.445378999999999</c:v>
                </c:pt>
                <c:pt idx="11392">
                  <c:v>13.446073439999999</c:v>
                </c:pt>
                <c:pt idx="11393">
                  <c:v>13.446762360000001</c:v>
                </c:pt>
                <c:pt idx="11394">
                  <c:v>13.447456800000024</c:v>
                </c:pt>
                <c:pt idx="11395">
                  <c:v>13.448151239999998</c:v>
                </c:pt>
                <c:pt idx="11396">
                  <c:v>13.448845679999998</c:v>
                </c:pt>
                <c:pt idx="11397">
                  <c:v>13.449547080000002</c:v>
                </c:pt>
                <c:pt idx="11398">
                  <c:v>13.450236000000034</c:v>
                </c:pt>
                <c:pt idx="11399">
                  <c:v>13.45093044</c:v>
                </c:pt>
                <c:pt idx="11400">
                  <c:v>13.451624880000002</c:v>
                </c:pt>
                <c:pt idx="11401">
                  <c:v>13.452319320000004</c:v>
                </c:pt>
                <c:pt idx="11402">
                  <c:v>13.453013760000001</c:v>
                </c:pt>
                <c:pt idx="11403">
                  <c:v>13.453708200000024</c:v>
                </c:pt>
                <c:pt idx="11404">
                  <c:v>13.454402640000026</c:v>
                </c:pt>
                <c:pt idx="11405">
                  <c:v>13.455097080000026</c:v>
                </c:pt>
                <c:pt idx="11406">
                  <c:v>13.45579152000003</c:v>
                </c:pt>
                <c:pt idx="11407">
                  <c:v>13.45648596000003</c:v>
                </c:pt>
                <c:pt idx="11408">
                  <c:v>13.4571804</c:v>
                </c:pt>
                <c:pt idx="11409">
                  <c:v>13.457874840000002</c:v>
                </c:pt>
                <c:pt idx="11410">
                  <c:v>13.458569280000004</c:v>
                </c:pt>
                <c:pt idx="11411">
                  <c:v>13.459265160000001</c:v>
                </c:pt>
                <c:pt idx="11412">
                  <c:v>13.459959600000024</c:v>
                </c:pt>
                <c:pt idx="11413">
                  <c:v>13.460654040000026</c:v>
                </c:pt>
                <c:pt idx="11414">
                  <c:v>13.461348479999998</c:v>
                </c:pt>
                <c:pt idx="11415">
                  <c:v>13.46204292000003</c:v>
                </c:pt>
                <c:pt idx="11416">
                  <c:v>13.462738800000034</c:v>
                </c:pt>
                <c:pt idx="11417">
                  <c:v>13.463434560000049</c:v>
                </c:pt>
                <c:pt idx="11418">
                  <c:v>13.464123479999998</c:v>
                </c:pt>
                <c:pt idx="11419">
                  <c:v>13.46481936</c:v>
                </c:pt>
                <c:pt idx="11420">
                  <c:v>13.46551380000003</c:v>
                </c:pt>
                <c:pt idx="11421">
                  <c:v>13.46620824</c:v>
                </c:pt>
                <c:pt idx="11422">
                  <c:v>13.46690268</c:v>
                </c:pt>
                <c:pt idx="11423">
                  <c:v>13.467597120000002</c:v>
                </c:pt>
                <c:pt idx="11424">
                  <c:v>13.468291560000001</c:v>
                </c:pt>
                <c:pt idx="11425">
                  <c:v>13.468986000000006</c:v>
                </c:pt>
                <c:pt idx="11426">
                  <c:v>13.46968176</c:v>
                </c:pt>
                <c:pt idx="11427">
                  <c:v>13.4703762</c:v>
                </c:pt>
                <c:pt idx="11428">
                  <c:v>13.471072080000001</c:v>
                </c:pt>
                <c:pt idx="11429">
                  <c:v>13.471767960000001</c:v>
                </c:pt>
                <c:pt idx="11430">
                  <c:v>13.472462400000024</c:v>
                </c:pt>
                <c:pt idx="11431">
                  <c:v>13.473156840000026</c:v>
                </c:pt>
                <c:pt idx="11432">
                  <c:v>13.47385128</c:v>
                </c:pt>
                <c:pt idx="11433">
                  <c:v>13.47454572</c:v>
                </c:pt>
                <c:pt idx="11434">
                  <c:v>13.47524016</c:v>
                </c:pt>
                <c:pt idx="11435">
                  <c:v>13.47592908</c:v>
                </c:pt>
                <c:pt idx="11436">
                  <c:v>13.47662352</c:v>
                </c:pt>
                <c:pt idx="11437">
                  <c:v>13.477320719999998</c:v>
                </c:pt>
                <c:pt idx="11438">
                  <c:v>13.478016480000001</c:v>
                </c:pt>
                <c:pt idx="11439">
                  <c:v>13.478710920000001</c:v>
                </c:pt>
                <c:pt idx="11440">
                  <c:v>13.479405360000024</c:v>
                </c:pt>
                <c:pt idx="11441">
                  <c:v>13.480099920000002</c:v>
                </c:pt>
                <c:pt idx="11442">
                  <c:v>13.480794360000004</c:v>
                </c:pt>
                <c:pt idx="11443">
                  <c:v>13.481488800000006</c:v>
                </c:pt>
                <c:pt idx="11444">
                  <c:v>13.482183240000024</c:v>
                </c:pt>
                <c:pt idx="11445">
                  <c:v>13.482879000000002</c:v>
                </c:pt>
                <c:pt idx="11446">
                  <c:v>13.483573440000001</c:v>
                </c:pt>
                <c:pt idx="11447">
                  <c:v>13.484267880000001</c:v>
                </c:pt>
                <c:pt idx="11448">
                  <c:v>13.484962320000001</c:v>
                </c:pt>
                <c:pt idx="11449">
                  <c:v>13.485656760000024</c:v>
                </c:pt>
                <c:pt idx="11450">
                  <c:v>13.4863512</c:v>
                </c:pt>
                <c:pt idx="11451">
                  <c:v>13.48704564</c:v>
                </c:pt>
                <c:pt idx="11452">
                  <c:v>13.487734560000026</c:v>
                </c:pt>
                <c:pt idx="11453">
                  <c:v>13.488429</c:v>
                </c:pt>
                <c:pt idx="11454">
                  <c:v>13.489123439999998</c:v>
                </c:pt>
                <c:pt idx="11455">
                  <c:v>13.48981788</c:v>
                </c:pt>
                <c:pt idx="11456">
                  <c:v>13.490512320000002</c:v>
                </c:pt>
                <c:pt idx="11457">
                  <c:v>13.491206760000001</c:v>
                </c:pt>
                <c:pt idx="11458">
                  <c:v>13.491901200000001</c:v>
                </c:pt>
                <c:pt idx="11459">
                  <c:v>13.492595640000006</c:v>
                </c:pt>
                <c:pt idx="11460">
                  <c:v>13.493290200000002</c:v>
                </c:pt>
                <c:pt idx="11461">
                  <c:v>13.493984640000004</c:v>
                </c:pt>
                <c:pt idx="11462">
                  <c:v>13.494679080000001</c:v>
                </c:pt>
                <c:pt idx="11463">
                  <c:v>13.495373520000001</c:v>
                </c:pt>
                <c:pt idx="11464">
                  <c:v>13.49606796</c:v>
                </c:pt>
                <c:pt idx="11465">
                  <c:v>13.4967624</c:v>
                </c:pt>
                <c:pt idx="11466">
                  <c:v>13.49745684000003</c:v>
                </c:pt>
                <c:pt idx="11467">
                  <c:v>13.498151279999998</c:v>
                </c:pt>
                <c:pt idx="11468">
                  <c:v>13.498847040000001</c:v>
                </c:pt>
                <c:pt idx="11469">
                  <c:v>13.49954148</c:v>
                </c:pt>
                <c:pt idx="11470">
                  <c:v>13.50023592</c:v>
                </c:pt>
                <c:pt idx="11471">
                  <c:v>13.50093036</c:v>
                </c:pt>
                <c:pt idx="11472">
                  <c:v>13.501624920000001</c:v>
                </c:pt>
                <c:pt idx="11473">
                  <c:v>13.502320679999999</c:v>
                </c:pt>
                <c:pt idx="11474">
                  <c:v>13.503015120000001</c:v>
                </c:pt>
                <c:pt idx="11475">
                  <c:v>13.503709560000004</c:v>
                </c:pt>
                <c:pt idx="11476">
                  <c:v>13.50440676</c:v>
                </c:pt>
                <c:pt idx="11477">
                  <c:v>13.5051012</c:v>
                </c:pt>
                <c:pt idx="11478">
                  <c:v>13.505794320000026</c:v>
                </c:pt>
                <c:pt idx="11479">
                  <c:v>13.50648876</c:v>
                </c:pt>
                <c:pt idx="11480">
                  <c:v>13.5071832</c:v>
                </c:pt>
                <c:pt idx="11481">
                  <c:v>13.507877639999998</c:v>
                </c:pt>
                <c:pt idx="11482">
                  <c:v>13.508572079999999</c:v>
                </c:pt>
                <c:pt idx="11483">
                  <c:v>13.509266520000002</c:v>
                </c:pt>
                <c:pt idx="11484">
                  <c:v>13.509962400000001</c:v>
                </c:pt>
                <c:pt idx="11485">
                  <c:v>13.510656840000006</c:v>
                </c:pt>
                <c:pt idx="11486">
                  <c:v>13.511345639999998</c:v>
                </c:pt>
                <c:pt idx="11487">
                  <c:v>13.512040200000024</c:v>
                </c:pt>
                <c:pt idx="11488">
                  <c:v>13.512734640000026</c:v>
                </c:pt>
                <c:pt idx="11489">
                  <c:v>13.513431840000004</c:v>
                </c:pt>
                <c:pt idx="11490">
                  <c:v>13.514126280000001</c:v>
                </c:pt>
                <c:pt idx="11491">
                  <c:v>13.514820719999999</c:v>
                </c:pt>
                <c:pt idx="11492">
                  <c:v>13.515517920000002</c:v>
                </c:pt>
                <c:pt idx="11493">
                  <c:v>13.516212360000001</c:v>
                </c:pt>
                <c:pt idx="11494">
                  <c:v>13.516906800000006</c:v>
                </c:pt>
                <c:pt idx="11495">
                  <c:v>13.517601240000001</c:v>
                </c:pt>
                <c:pt idx="11496">
                  <c:v>13.518295679999998</c:v>
                </c:pt>
                <c:pt idx="11497">
                  <c:v>13.518983159999999</c:v>
                </c:pt>
                <c:pt idx="11498">
                  <c:v>13.51968456000003</c:v>
                </c:pt>
                <c:pt idx="11499">
                  <c:v>13.520378999999998</c:v>
                </c:pt>
                <c:pt idx="11500">
                  <c:v>13.521066479999998</c:v>
                </c:pt>
                <c:pt idx="11501">
                  <c:v>13.521767880000001</c:v>
                </c:pt>
                <c:pt idx="11502">
                  <c:v>13.52245536</c:v>
                </c:pt>
                <c:pt idx="11503">
                  <c:v>13.52314992</c:v>
                </c:pt>
                <c:pt idx="11504">
                  <c:v>13.52384436</c:v>
                </c:pt>
                <c:pt idx="11505">
                  <c:v>13.524545640000001</c:v>
                </c:pt>
                <c:pt idx="11506">
                  <c:v>13.525240200000002</c:v>
                </c:pt>
                <c:pt idx="11507">
                  <c:v>13.525929</c:v>
                </c:pt>
                <c:pt idx="11508">
                  <c:v>13.52662488</c:v>
                </c:pt>
                <c:pt idx="11509">
                  <c:v>13.527319319999998</c:v>
                </c:pt>
                <c:pt idx="11510">
                  <c:v>13.528013759999997</c:v>
                </c:pt>
                <c:pt idx="11511">
                  <c:v>13.528709640000001</c:v>
                </c:pt>
                <c:pt idx="11512">
                  <c:v>13.529404080000004</c:v>
                </c:pt>
                <c:pt idx="11513">
                  <c:v>13.53009984</c:v>
                </c:pt>
                <c:pt idx="11514">
                  <c:v>13.530795719999999</c:v>
                </c:pt>
                <c:pt idx="11515">
                  <c:v>13.531490160000001</c:v>
                </c:pt>
                <c:pt idx="11516">
                  <c:v>13.532179080000001</c:v>
                </c:pt>
                <c:pt idx="11517">
                  <c:v>13.53287484</c:v>
                </c:pt>
                <c:pt idx="11518">
                  <c:v>13.53356928</c:v>
                </c:pt>
                <c:pt idx="11519">
                  <c:v>13.534263719999997</c:v>
                </c:pt>
                <c:pt idx="11520">
                  <c:v>13.534958159999999</c:v>
                </c:pt>
                <c:pt idx="11521">
                  <c:v>13.53565536</c:v>
                </c:pt>
                <c:pt idx="11522">
                  <c:v>13.536349920000001</c:v>
                </c:pt>
                <c:pt idx="11523">
                  <c:v>13.537044360000001</c:v>
                </c:pt>
                <c:pt idx="11524">
                  <c:v>13.537740119999999</c:v>
                </c:pt>
                <c:pt idx="11525">
                  <c:v>13.538434560000002</c:v>
                </c:pt>
                <c:pt idx="11526">
                  <c:v>13.539128999999999</c:v>
                </c:pt>
                <c:pt idx="11527">
                  <c:v>13.539823439999999</c:v>
                </c:pt>
                <c:pt idx="11528">
                  <c:v>13.540513799999999</c:v>
                </c:pt>
                <c:pt idx="11529">
                  <c:v>13.541208239999998</c:v>
                </c:pt>
                <c:pt idx="11530">
                  <c:v>13.541902679999998</c:v>
                </c:pt>
                <c:pt idx="11531">
                  <c:v>13.54259712</c:v>
                </c:pt>
                <c:pt idx="11532">
                  <c:v>13.543291559999998</c:v>
                </c:pt>
                <c:pt idx="11533">
                  <c:v>13.543986</c:v>
                </c:pt>
                <c:pt idx="11534">
                  <c:v>13.544680439999999</c:v>
                </c:pt>
                <c:pt idx="11535">
                  <c:v>13.5453762</c:v>
                </c:pt>
                <c:pt idx="11536">
                  <c:v>13.546070639999998</c:v>
                </c:pt>
                <c:pt idx="11537">
                  <c:v>13.546765199999999</c:v>
                </c:pt>
                <c:pt idx="11538">
                  <c:v>13.54745964</c:v>
                </c:pt>
                <c:pt idx="11539">
                  <c:v>13.548154079999998</c:v>
                </c:pt>
                <c:pt idx="11540">
                  <c:v>13.548848519999998</c:v>
                </c:pt>
                <c:pt idx="11541">
                  <c:v>13.54954296</c:v>
                </c:pt>
                <c:pt idx="11542">
                  <c:v>13.5502374</c:v>
                </c:pt>
                <c:pt idx="11543">
                  <c:v>13.550931840000002</c:v>
                </c:pt>
                <c:pt idx="11544">
                  <c:v>13.55162904</c:v>
                </c:pt>
                <c:pt idx="11545">
                  <c:v>13.552319280000004</c:v>
                </c:pt>
                <c:pt idx="11546">
                  <c:v>13.553013720000001</c:v>
                </c:pt>
                <c:pt idx="11547">
                  <c:v>13.553708160000001</c:v>
                </c:pt>
                <c:pt idx="11548">
                  <c:v>13.554404040000026</c:v>
                </c:pt>
                <c:pt idx="11549">
                  <c:v>13.55509848</c:v>
                </c:pt>
                <c:pt idx="11550">
                  <c:v>13.55579292000003</c:v>
                </c:pt>
                <c:pt idx="11551">
                  <c:v>13.55648736000003</c:v>
                </c:pt>
                <c:pt idx="11552">
                  <c:v>13.5571818</c:v>
                </c:pt>
                <c:pt idx="11553">
                  <c:v>13.557876240000002</c:v>
                </c:pt>
                <c:pt idx="11554">
                  <c:v>13.558570680000001</c:v>
                </c:pt>
                <c:pt idx="11555">
                  <c:v>13.559265120000001</c:v>
                </c:pt>
                <c:pt idx="11556">
                  <c:v>13.559959560000006</c:v>
                </c:pt>
                <c:pt idx="11557">
                  <c:v>13.56065544</c:v>
                </c:pt>
                <c:pt idx="11558">
                  <c:v>13.56134988</c:v>
                </c:pt>
                <c:pt idx="11559">
                  <c:v>13.562045640000004</c:v>
                </c:pt>
                <c:pt idx="11560">
                  <c:v>13.56273876</c:v>
                </c:pt>
                <c:pt idx="11561">
                  <c:v>13.563433200000036</c:v>
                </c:pt>
                <c:pt idx="11562">
                  <c:v>13.564129080000001</c:v>
                </c:pt>
                <c:pt idx="11563">
                  <c:v>13.564823520000001</c:v>
                </c:pt>
                <c:pt idx="11564">
                  <c:v>13.565517960000006</c:v>
                </c:pt>
                <c:pt idx="11565">
                  <c:v>13.5662124</c:v>
                </c:pt>
                <c:pt idx="11566">
                  <c:v>13.566906840000026</c:v>
                </c:pt>
                <c:pt idx="11567">
                  <c:v>13.56760128</c:v>
                </c:pt>
                <c:pt idx="11568">
                  <c:v>13.568295719999998</c:v>
                </c:pt>
                <c:pt idx="11569">
                  <c:v>13.568990159999998</c:v>
                </c:pt>
                <c:pt idx="11570">
                  <c:v>13.569684600000038</c:v>
                </c:pt>
                <c:pt idx="11571">
                  <c:v>13.570374840000001</c:v>
                </c:pt>
                <c:pt idx="11572">
                  <c:v>13.571072040000001</c:v>
                </c:pt>
                <c:pt idx="11573">
                  <c:v>13.571766480000001</c:v>
                </c:pt>
                <c:pt idx="11574">
                  <c:v>13.572460920000006</c:v>
                </c:pt>
                <c:pt idx="11575">
                  <c:v>13.573155360000001</c:v>
                </c:pt>
                <c:pt idx="11576">
                  <c:v>13.57385124</c:v>
                </c:pt>
                <c:pt idx="11577">
                  <c:v>13.57454568</c:v>
                </c:pt>
                <c:pt idx="11578">
                  <c:v>13.575235920000004</c:v>
                </c:pt>
                <c:pt idx="11579">
                  <c:v>13.575930360000006</c:v>
                </c:pt>
                <c:pt idx="11580">
                  <c:v>13.57662492</c:v>
                </c:pt>
                <c:pt idx="11581">
                  <c:v>13.577319360000001</c:v>
                </c:pt>
                <c:pt idx="11582">
                  <c:v>13.578013800000001</c:v>
                </c:pt>
                <c:pt idx="11583">
                  <c:v>13.578708240000001</c:v>
                </c:pt>
                <c:pt idx="11584">
                  <c:v>13.579401240000006</c:v>
                </c:pt>
                <c:pt idx="11585">
                  <c:v>13.58009712</c:v>
                </c:pt>
                <c:pt idx="11586">
                  <c:v>13.58079156</c:v>
                </c:pt>
                <c:pt idx="11587">
                  <c:v>13.58148600000003</c:v>
                </c:pt>
                <c:pt idx="11588">
                  <c:v>13.58218044</c:v>
                </c:pt>
                <c:pt idx="11589">
                  <c:v>13.58287908</c:v>
                </c:pt>
                <c:pt idx="11590">
                  <c:v>13.58356788</c:v>
                </c:pt>
                <c:pt idx="11591">
                  <c:v>13.584263759999999</c:v>
                </c:pt>
                <c:pt idx="11592">
                  <c:v>13.584958199999999</c:v>
                </c:pt>
                <c:pt idx="11593">
                  <c:v>13.585652640000006</c:v>
                </c:pt>
                <c:pt idx="11594">
                  <c:v>13.586347080000001</c:v>
                </c:pt>
                <c:pt idx="11595">
                  <c:v>13.58704152</c:v>
                </c:pt>
                <c:pt idx="11596">
                  <c:v>13.58773596</c:v>
                </c:pt>
                <c:pt idx="11597">
                  <c:v>13.5884304</c:v>
                </c:pt>
                <c:pt idx="11598">
                  <c:v>13.58912484</c:v>
                </c:pt>
                <c:pt idx="11599">
                  <c:v>13.58981928</c:v>
                </c:pt>
                <c:pt idx="11600">
                  <c:v>13.59051648</c:v>
                </c:pt>
                <c:pt idx="11601">
                  <c:v>13.591210919999998</c:v>
                </c:pt>
                <c:pt idx="11602">
                  <c:v>13.591905359999998</c:v>
                </c:pt>
                <c:pt idx="11603">
                  <c:v>13.59260124</c:v>
                </c:pt>
                <c:pt idx="11604">
                  <c:v>13.59329016</c:v>
                </c:pt>
                <c:pt idx="11605">
                  <c:v>13.593990120000001</c:v>
                </c:pt>
                <c:pt idx="11606">
                  <c:v>13.594679040000001</c:v>
                </c:pt>
                <c:pt idx="11607">
                  <c:v>13.595373479999999</c:v>
                </c:pt>
                <c:pt idx="11608">
                  <c:v>13.596067920000001</c:v>
                </c:pt>
                <c:pt idx="11609">
                  <c:v>13.59676236</c:v>
                </c:pt>
                <c:pt idx="11610">
                  <c:v>13.59745824</c:v>
                </c:pt>
                <c:pt idx="11611">
                  <c:v>13.598153999999999</c:v>
                </c:pt>
                <c:pt idx="11612">
                  <c:v>13.598848439999999</c:v>
                </c:pt>
                <c:pt idx="11613">
                  <c:v>13.599542880000024</c:v>
                </c:pt>
                <c:pt idx="11614">
                  <c:v>13.60023732</c:v>
                </c:pt>
                <c:pt idx="11615">
                  <c:v>13.600931759999998</c:v>
                </c:pt>
                <c:pt idx="11616">
                  <c:v>13.601627639999998</c:v>
                </c:pt>
                <c:pt idx="11617">
                  <c:v>13.602322079999999</c:v>
                </c:pt>
                <c:pt idx="11618">
                  <c:v>13.603016520000002</c:v>
                </c:pt>
                <c:pt idx="11619">
                  <c:v>13.603712400000001</c:v>
                </c:pt>
                <c:pt idx="11620">
                  <c:v>13.604406840000006</c:v>
                </c:pt>
                <c:pt idx="11621">
                  <c:v>13.60509564</c:v>
                </c:pt>
                <c:pt idx="11622">
                  <c:v>13.60579152</c:v>
                </c:pt>
                <c:pt idx="11623">
                  <c:v>13.606485960000002</c:v>
                </c:pt>
                <c:pt idx="11624">
                  <c:v>13.607181840000001</c:v>
                </c:pt>
                <c:pt idx="11625">
                  <c:v>13.607876280000001</c:v>
                </c:pt>
                <c:pt idx="11626">
                  <c:v>13.608570719999999</c:v>
                </c:pt>
                <c:pt idx="11627">
                  <c:v>13.609265159999998</c:v>
                </c:pt>
                <c:pt idx="11628">
                  <c:v>13.6099596</c:v>
                </c:pt>
                <c:pt idx="11629">
                  <c:v>13.61065404</c:v>
                </c:pt>
                <c:pt idx="11630">
                  <c:v>13.611348479999997</c:v>
                </c:pt>
                <c:pt idx="11631">
                  <c:v>13.61204292</c:v>
                </c:pt>
                <c:pt idx="11632">
                  <c:v>13.612737360000002</c:v>
                </c:pt>
                <c:pt idx="11633">
                  <c:v>13.613431800000004</c:v>
                </c:pt>
                <c:pt idx="11634">
                  <c:v>13.614126240000001</c:v>
                </c:pt>
                <c:pt idx="11635">
                  <c:v>13.614823439999997</c:v>
                </c:pt>
                <c:pt idx="11636">
                  <c:v>13.615517880000002</c:v>
                </c:pt>
                <c:pt idx="11637">
                  <c:v>13.616212320000001</c:v>
                </c:pt>
                <c:pt idx="11638">
                  <c:v>13.616906760000001</c:v>
                </c:pt>
                <c:pt idx="11639">
                  <c:v>13.617601199999999</c:v>
                </c:pt>
                <c:pt idx="11640">
                  <c:v>13.618295639999999</c:v>
                </c:pt>
                <c:pt idx="11641">
                  <c:v>13.618990199999999</c:v>
                </c:pt>
                <c:pt idx="11642">
                  <c:v>13.619684640000004</c:v>
                </c:pt>
                <c:pt idx="11643">
                  <c:v>13.620379079999999</c:v>
                </c:pt>
                <c:pt idx="11644">
                  <c:v>13.621073519999999</c:v>
                </c:pt>
                <c:pt idx="11645">
                  <c:v>13.621767959999998</c:v>
                </c:pt>
                <c:pt idx="11646">
                  <c:v>13.6224624</c:v>
                </c:pt>
                <c:pt idx="11647">
                  <c:v>13.62315684</c:v>
                </c:pt>
                <c:pt idx="11648">
                  <c:v>13.623851279999998</c:v>
                </c:pt>
                <c:pt idx="11649">
                  <c:v>13.624545719999999</c:v>
                </c:pt>
                <c:pt idx="11650">
                  <c:v>13.62523464</c:v>
                </c:pt>
                <c:pt idx="11651">
                  <c:v>13.625929080000001</c:v>
                </c:pt>
                <c:pt idx="11652">
                  <c:v>13.626623520000001</c:v>
                </c:pt>
                <c:pt idx="11653">
                  <c:v>13.627317959999999</c:v>
                </c:pt>
                <c:pt idx="11654">
                  <c:v>13.628013719999997</c:v>
                </c:pt>
                <c:pt idx="11655">
                  <c:v>13.628708159999999</c:v>
                </c:pt>
                <c:pt idx="11656">
                  <c:v>13.629402600000002</c:v>
                </c:pt>
                <c:pt idx="11657">
                  <c:v>13.630097040000001</c:v>
                </c:pt>
                <c:pt idx="11658">
                  <c:v>13.630791479999999</c:v>
                </c:pt>
                <c:pt idx="11659">
                  <c:v>13.631485920000001</c:v>
                </c:pt>
                <c:pt idx="11660">
                  <c:v>13.63218036</c:v>
                </c:pt>
                <c:pt idx="11661">
                  <c:v>13.632874920000001</c:v>
                </c:pt>
                <c:pt idx="11662">
                  <c:v>13.633569360000001</c:v>
                </c:pt>
                <c:pt idx="11663">
                  <c:v>13.634263799999998</c:v>
                </c:pt>
                <c:pt idx="11664">
                  <c:v>13.634958239999998</c:v>
                </c:pt>
                <c:pt idx="11665">
                  <c:v>13.63565268</c:v>
                </c:pt>
                <c:pt idx="11666">
                  <c:v>13.636347119999998</c:v>
                </c:pt>
                <c:pt idx="11667">
                  <c:v>13.637041559999998</c:v>
                </c:pt>
                <c:pt idx="11668">
                  <c:v>13.637736</c:v>
                </c:pt>
                <c:pt idx="11669">
                  <c:v>13.638431759999998</c:v>
                </c:pt>
                <c:pt idx="11670">
                  <c:v>13.6391262</c:v>
                </c:pt>
                <c:pt idx="11671">
                  <c:v>13.639820639999998</c:v>
                </c:pt>
                <c:pt idx="11672">
                  <c:v>13.640515199999999</c:v>
                </c:pt>
                <c:pt idx="11673">
                  <c:v>13.641209639999998</c:v>
                </c:pt>
                <c:pt idx="11674">
                  <c:v>13.641905399999999</c:v>
                </c:pt>
                <c:pt idx="11675">
                  <c:v>13.642599840000004</c:v>
                </c:pt>
                <c:pt idx="11676">
                  <c:v>13.643294280000001</c:v>
                </c:pt>
                <c:pt idx="11677">
                  <c:v>13.643990159999998</c:v>
                </c:pt>
                <c:pt idx="11678">
                  <c:v>13.644677639999999</c:v>
                </c:pt>
                <c:pt idx="11679">
                  <c:v>13.645374840000001</c:v>
                </c:pt>
                <c:pt idx="11680">
                  <c:v>13.646069280000001</c:v>
                </c:pt>
                <c:pt idx="11681">
                  <c:v>13.646763719999999</c:v>
                </c:pt>
                <c:pt idx="11682">
                  <c:v>13.647458159999999</c:v>
                </c:pt>
                <c:pt idx="11683">
                  <c:v>13.648154039999998</c:v>
                </c:pt>
                <c:pt idx="11684">
                  <c:v>13.648848479999995</c:v>
                </c:pt>
                <c:pt idx="11685">
                  <c:v>13.64954292</c:v>
                </c:pt>
                <c:pt idx="11686">
                  <c:v>13.65023736</c:v>
                </c:pt>
                <c:pt idx="11687">
                  <c:v>13.6509318</c:v>
                </c:pt>
                <c:pt idx="11688">
                  <c:v>13.651626240000002</c:v>
                </c:pt>
                <c:pt idx="11689">
                  <c:v>13.652320680000001</c:v>
                </c:pt>
                <c:pt idx="11690">
                  <c:v>13.653015120000001</c:v>
                </c:pt>
                <c:pt idx="11691">
                  <c:v>13.653711000000001</c:v>
                </c:pt>
                <c:pt idx="11692">
                  <c:v>13.65440544</c:v>
                </c:pt>
                <c:pt idx="11693">
                  <c:v>13.65509988000003</c:v>
                </c:pt>
                <c:pt idx="11694">
                  <c:v>13.65579432000003</c:v>
                </c:pt>
                <c:pt idx="11695">
                  <c:v>13.656490200000034</c:v>
                </c:pt>
                <c:pt idx="11696">
                  <c:v>13.657184640000002</c:v>
                </c:pt>
                <c:pt idx="11697">
                  <c:v>13.657879080000001</c:v>
                </c:pt>
                <c:pt idx="11698">
                  <c:v>13.658573520000001</c:v>
                </c:pt>
                <c:pt idx="11699">
                  <c:v>13.659267960000001</c:v>
                </c:pt>
                <c:pt idx="11700">
                  <c:v>13.6599624</c:v>
                </c:pt>
                <c:pt idx="11701">
                  <c:v>13.6606512</c:v>
                </c:pt>
                <c:pt idx="11702">
                  <c:v>13.661345639999999</c:v>
                </c:pt>
                <c:pt idx="11703">
                  <c:v>13.66204020000003</c:v>
                </c:pt>
                <c:pt idx="11704">
                  <c:v>13.662735960000004</c:v>
                </c:pt>
                <c:pt idx="11705">
                  <c:v>13.663430400000006</c:v>
                </c:pt>
                <c:pt idx="11706">
                  <c:v>13.66412628</c:v>
                </c:pt>
                <c:pt idx="11707">
                  <c:v>13.664820719999998</c:v>
                </c:pt>
                <c:pt idx="11708">
                  <c:v>13.665516480000004</c:v>
                </c:pt>
                <c:pt idx="11709">
                  <c:v>13.666210920000001</c:v>
                </c:pt>
                <c:pt idx="11710">
                  <c:v>13.666905360000001</c:v>
                </c:pt>
                <c:pt idx="11711">
                  <c:v>13.667599920000002</c:v>
                </c:pt>
                <c:pt idx="11712">
                  <c:v>13.668290159999998</c:v>
                </c:pt>
                <c:pt idx="11713">
                  <c:v>13.6689846</c:v>
                </c:pt>
                <c:pt idx="11714">
                  <c:v>13.66967904</c:v>
                </c:pt>
                <c:pt idx="11715">
                  <c:v>13.670373479999997</c:v>
                </c:pt>
                <c:pt idx="11716">
                  <c:v>13.671067919999999</c:v>
                </c:pt>
                <c:pt idx="11717">
                  <c:v>13.671762360000001</c:v>
                </c:pt>
                <c:pt idx="11718">
                  <c:v>13.672456800000042</c:v>
                </c:pt>
                <c:pt idx="11719">
                  <c:v>13.673151240000001</c:v>
                </c:pt>
                <c:pt idx="11720">
                  <c:v>13.673845680000001</c:v>
                </c:pt>
                <c:pt idx="11721">
                  <c:v>13.67454012</c:v>
                </c:pt>
                <c:pt idx="11722">
                  <c:v>13.675234560000026</c:v>
                </c:pt>
                <c:pt idx="11723">
                  <c:v>13.675929</c:v>
                </c:pt>
                <c:pt idx="11724">
                  <c:v>13.676623439999998</c:v>
                </c:pt>
                <c:pt idx="11725">
                  <c:v>13.677317879999999</c:v>
                </c:pt>
                <c:pt idx="11726">
                  <c:v>13.678013759999999</c:v>
                </c:pt>
                <c:pt idx="11727">
                  <c:v>13.678708199999999</c:v>
                </c:pt>
                <c:pt idx="11728">
                  <c:v>13.679402640000006</c:v>
                </c:pt>
                <c:pt idx="11729">
                  <c:v>13.680097080000001</c:v>
                </c:pt>
                <c:pt idx="11730">
                  <c:v>13.68079152</c:v>
                </c:pt>
                <c:pt idx="11731">
                  <c:v>13.68148596</c:v>
                </c:pt>
                <c:pt idx="11732">
                  <c:v>13.6821804</c:v>
                </c:pt>
                <c:pt idx="11733">
                  <c:v>13.68287484</c:v>
                </c:pt>
                <c:pt idx="11734">
                  <c:v>13.683570720000001</c:v>
                </c:pt>
                <c:pt idx="11735">
                  <c:v>13.684266479999998</c:v>
                </c:pt>
                <c:pt idx="11736">
                  <c:v>13.684959600000001</c:v>
                </c:pt>
                <c:pt idx="11737">
                  <c:v>13.68565536</c:v>
                </c:pt>
                <c:pt idx="11738">
                  <c:v>13.686348479999999</c:v>
                </c:pt>
                <c:pt idx="11739">
                  <c:v>13.68704292</c:v>
                </c:pt>
                <c:pt idx="11740">
                  <c:v>13.6877388</c:v>
                </c:pt>
                <c:pt idx="11741">
                  <c:v>13.68843324</c:v>
                </c:pt>
                <c:pt idx="11742">
                  <c:v>13.689122040000001</c:v>
                </c:pt>
                <c:pt idx="11743">
                  <c:v>13.689816480000001</c:v>
                </c:pt>
                <c:pt idx="11744">
                  <c:v>13.69051788</c:v>
                </c:pt>
                <c:pt idx="11745">
                  <c:v>13.6912068</c:v>
                </c:pt>
                <c:pt idx="11746">
                  <c:v>13.691901239999998</c:v>
                </c:pt>
                <c:pt idx="11747">
                  <c:v>13.69259568</c:v>
                </c:pt>
                <c:pt idx="11748">
                  <c:v>13.693290119999999</c:v>
                </c:pt>
                <c:pt idx="11749">
                  <c:v>13.693986000000002</c:v>
                </c:pt>
                <c:pt idx="11750">
                  <c:v>13.694681759999998</c:v>
                </c:pt>
                <c:pt idx="11751">
                  <c:v>13.6953762</c:v>
                </c:pt>
                <c:pt idx="11752">
                  <c:v>13.696070639999999</c:v>
                </c:pt>
                <c:pt idx="11753">
                  <c:v>13.6967652</c:v>
                </c:pt>
                <c:pt idx="11754">
                  <c:v>13.697462400000001</c:v>
                </c:pt>
                <c:pt idx="11755">
                  <c:v>13.698152639999998</c:v>
                </c:pt>
                <c:pt idx="11756">
                  <c:v>13.698848519999999</c:v>
                </c:pt>
                <c:pt idx="11757">
                  <c:v>13.69954296</c:v>
                </c:pt>
                <c:pt idx="11758">
                  <c:v>13.700238719999998</c:v>
                </c:pt>
                <c:pt idx="11759">
                  <c:v>13.700933159999998</c:v>
                </c:pt>
                <c:pt idx="11760">
                  <c:v>13.701627599999998</c:v>
                </c:pt>
                <c:pt idx="11761">
                  <c:v>13.70232204</c:v>
                </c:pt>
                <c:pt idx="11762">
                  <c:v>13.70301648</c:v>
                </c:pt>
                <c:pt idx="11763">
                  <c:v>13.703710920000001</c:v>
                </c:pt>
                <c:pt idx="11764">
                  <c:v>13.704405360000001</c:v>
                </c:pt>
                <c:pt idx="11765">
                  <c:v>13.705099920000002</c:v>
                </c:pt>
                <c:pt idx="11766">
                  <c:v>13.705794360000002</c:v>
                </c:pt>
                <c:pt idx="11767">
                  <c:v>13.706488800000002</c:v>
                </c:pt>
                <c:pt idx="11768">
                  <c:v>13.707183240000001</c:v>
                </c:pt>
                <c:pt idx="11769">
                  <c:v>13.707877679999999</c:v>
                </c:pt>
                <c:pt idx="11770">
                  <c:v>13.708573439999997</c:v>
                </c:pt>
                <c:pt idx="11771">
                  <c:v>13.709267880000001</c:v>
                </c:pt>
                <c:pt idx="11772">
                  <c:v>13.709962320000001</c:v>
                </c:pt>
                <c:pt idx="11773">
                  <c:v>13.710656760000001</c:v>
                </c:pt>
                <c:pt idx="11774">
                  <c:v>13.711351199999998</c:v>
                </c:pt>
                <c:pt idx="11775">
                  <c:v>13.7120388</c:v>
                </c:pt>
                <c:pt idx="11776">
                  <c:v>13.712740200000002</c:v>
                </c:pt>
                <c:pt idx="11777">
                  <c:v>13.713434640000004</c:v>
                </c:pt>
                <c:pt idx="11778">
                  <c:v>13.714129079999999</c:v>
                </c:pt>
                <c:pt idx="11779">
                  <c:v>13.714816560000001</c:v>
                </c:pt>
                <c:pt idx="11780">
                  <c:v>13.71551796</c:v>
                </c:pt>
                <c:pt idx="11781">
                  <c:v>13.716212399999998</c:v>
                </c:pt>
                <c:pt idx="11782">
                  <c:v>13.71690684</c:v>
                </c:pt>
                <c:pt idx="11783">
                  <c:v>13.717597080000001</c:v>
                </c:pt>
                <c:pt idx="11784">
                  <c:v>13.718291519999999</c:v>
                </c:pt>
                <c:pt idx="11785">
                  <c:v>13.718985959999999</c:v>
                </c:pt>
                <c:pt idx="11786">
                  <c:v>13.7196804</c:v>
                </c:pt>
                <c:pt idx="11787">
                  <c:v>13.720373519999999</c:v>
                </c:pt>
                <c:pt idx="11788">
                  <c:v>13.721067959999999</c:v>
                </c:pt>
                <c:pt idx="11789">
                  <c:v>13.721762399999999</c:v>
                </c:pt>
                <c:pt idx="11790">
                  <c:v>13.722456840000024</c:v>
                </c:pt>
                <c:pt idx="11791">
                  <c:v>13.723152600000001</c:v>
                </c:pt>
                <c:pt idx="11792">
                  <c:v>13.723847040000001</c:v>
                </c:pt>
                <c:pt idx="11793">
                  <c:v>13.724541479999999</c:v>
                </c:pt>
                <c:pt idx="11794">
                  <c:v>13.725235920000001</c:v>
                </c:pt>
                <c:pt idx="11795">
                  <c:v>13.72593036</c:v>
                </c:pt>
                <c:pt idx="11796">
                  <c:v>13.726624920000001</c:v>
                </c:pt>
                <c:pt idx="11797">
                  <c:v>13.727317919999999</c:v>
                </c:pt>
                <c:pt idx="11798">
                  <c:v>13.728012359999999</c:v>
                </c:pt>
                <c:pt idx="11799">
                  <c:v>13.728706799999999</c:v>
                </c:pt>
                <c:pt idx="11800">
                  <c:v>13.72940124</c:v>
                </c:pt>
                <c:pt idx="11801">
                  <c:v>13.730095679999998</c:v>
                </c:pt>
                <c:pt idx="11802">
                  <c:v>13.730790119999998</c:v>
                </c:pt>
                <c:pt idx="11803">
                  <c:v>13.731486</c:v>
                </c:pt>
                <c:pt idx="11804">
                  <c:v>13.732180439999999</c:v>
                </c:pt>
                <c:pt idx="11805">
                  <c:v>13.732874880000001</c:v>
                </c:pt>
                <c:pt idx="11806">
                  <c:v>13.733569320000001</c:v>
                </c:pt>
                <c:pt idx="11807">
                  <c:v>13.734263759999971</c:v>
                </c:pt>
                <c:pt idx="11808">
                  <c:v>13.734959639999998</c:v>
                </c:pt>
                <c:pt idx="11809">
                  <c:v>13.735656840000004</c:v>
                </c:pt>
                <c:pt idx="11810">
                  <c:v>13.736345639999998</c:v>
                </c:pt>
                <c:pt idx="11811">
                  <c:v>13.737042959999998</c:v>
                </c:pt>
                <c:pt idx="11812">
                  <c:v>13.737735959999998</c:v>
                </c:pt>
                <c:pt idx="11813">
                  <c:v>13.738430399999999</c:v>
                </c:pt>
                <c:pt idx="11814">
                  <c:v>13.739122079999998</c:v>
                </c:pt>
                <c:pt idx="11815">
                  <c:v>13.739817959999998</c:v>
                </c:pt>
                <c:pt idx="11816">
                  <c:v>13.740512399999998</c:v>
                </c:pt>
                <c:pt idx="11817">
                  <c:v>13.741208159999998</c:v>
                </c:pt>
                <c:pt idx="11818">
                  <c:v>13.741902599999998</c:v>
                </c:pt>
                <c:pt idx="11819">
                  <c:v>13.74259704</c:v>
                </c:pt>
                <c:pt idx="11820">
                  <c:v>13.743291479999995</c:v>
                </c:pt>
                <c:pt idx="11821">
                  <c:v>13.743985919999998</c:v>
                </c:pt>
                <c:pt idx="11822">
                  <c:v>13.744680359999998</c:v>
                </c:pt>
                <c:pt idx="11823">
                  <c:v>13.745376240000001</c:v>
                </c:pt>
                <c:pt idx="11824">
                  <c:v>13.746070679999999</c:v>
                </c:pt>
                <c:pt idx="11825">
                  <c:v>13.746765119999999</c:v>
                </c:pt>
                <c:pt idx="11826">
                  <c:v>13.747459560000001</c:v>
                </c:pt>
                <c:pt idx="11827">
                  <c:v>13.748153999999998</c:v>
                </c:pt>
                <c:pt idx="11828">
                  <c:v>13.748848439999993</c:v>
                </c:pt>
                <c:pt idx="11829">
                  <c:v>13.74954432</c:v>
                </c:pt>
                <c:pt idx="11830">
                  <c:v>13.750238759999998</c:v>
                </c:pt>
                <c:pt idx="11831">
                  <c:v>13.7509332</c:v>
                </c:pt>
                <c:pt idx="11832">
                  <c:v>13.751627640000001</c:v>
                </c:pt>
                <c:pt idx="11833">
                  <c:v>13.752323520000001</c:v>
                </c:pt>
                <c:pt idx="11834">
                  <c:v>13.753017960000001</c:v>
                </c:pt>
                <c:pt idx="11835">
                  <c:v>13.7537124</c:v>
                </c:pt>
                <c:pt idx="11836">
                  <c:v>13.754406840000026</c:v>
                </c:pt>
                <c:pt idx="11837">
                  <c:v>13.75510128</c:v>
                </c:pt>
                <c:pt idx="11838">
                  <c:v>13.75578876</c:v>
                </c:pt>
                <c:pt idx="11839">
                  <c:v>13.75648464000003</c:v>
                </c:pt>
                <c:pt idx="11840">
                  <c:v>13.757180400000001</c:v>
                </c:pt>
                <c:pt idx="11841">
                  <c:v>13.757874840000001</c:v>
                </c:pt>
                <c:pt idx="11842">
                  <c:v>13.758572040000001</c:v>
                </c:pt>
                <c:pt idx="11843">
                  <c:v>13.759266480000001</c:v>
                </c:pt>
                <c:pt idx="11844">
                  <c:v>13.759962360000001</c:v>
                </c:pt>
                <c:pt idx="11845">
                  <c:v>13.760656800000024</c:v>
                </c:pt>
                <c:pt idx="11846">
                  <c:v>13.761351239999998</c:v>
                </c:pt>
                <c:pt idx="11847">
                  <c:v>13.76204568</c:v>
                </c:pt>
                <c:pt idx="11848">
                  <c:v>13.76272488</c:v>
                </c:pt>
                <c:pt idx="11849">
                  <c:v>13.76341236</c:v>
                </c:pt>
                <c:pt idx="11850">
                  <c:v>13.76412624</c:v>
                </c:pt>
                <c:pt idx="11851">
                  <c:v>13.764822119999998</c:v>
                </c:pt>
                <c:pt idx="11852">
                  <c:v>13.765512360000002</c:v>
                </c:pt>
                <c:pt idx="11853">
                  <c:v>13.766212320000001</c:v>
                </c:pt>
                <c:pt idx="11854">
                  <c:v>13.766901240000001</c:v>
                </c:pt>
                <c:pt idx="11855">
                  <c:v>13.767595680000001</c:v>
                </c:pt>
                <c:pt idx="11856">
                  <c:v>13.768290119999998</c:v>
                </c:pt>
                <c:pt idx="11857">
                  <c:v>13.768987320000001</c:v>
                </c:pt>
                <c:pt idx="11858">
                  <c:v>13.769683200000006</c:v>
                </c:pt>
                <c:pt idx="11859">
                  <c:v>13.770373439999997</c:v>
                </c:pt>
                <c:pt idx="11860">
                  <c:v>13.771067879999999</c:v>
                </c:pt>
                <c:pt idx="11861">
                  <c:v>13.771762320000001</c:v>
                </c:pt>
                <c:pt idx="11862">
                  <c:v>13.772456760000004</c:v>
                </c:pt>
                <c:pt idx="11863">
                  <c:v>13.773151200000001</c:v>
                </c:pt>
                <c:pt idx="11864">
                  <c:v>13.773845640000001</c:v>
                </c:pt>
                <c:pt idx="11865">
                  <c:v>13.774540200000002</c:v>
                </c:pt>
                <c:pt idx="11866">
                  <c:v>13.775234640000004</c:v>
                </c:pt>
                <c:pt idx="11867">
                  <c:v>13.775929080000001</c:v>
                </c:pt>
                <c:pt idx="11868">
                  <c:v>13.77662484</c:v>
                </c:pt>
                <c:pt idx="11869">
                  <c:v>13.777319279999999</c:v>
                </c:pt>
                <c:pt idx="11870">
                  <c:v>13.778013719999999</c:v>
                </c:pt>
                <c:pt idx="11871">
                  <c:v>13.778708159999999</c:v>
                </c:pt>
                <c:pt idx="11872">
                  <c:v>13.779402600000004</c:v>
                </c:pt>
                <c:pt idx="11873">
                  <c:v>13.780097040000001</c:v>
                </c:pt>
                <c:pt idx="11874">
                  <c:v>13.780791479999998</c:v>
                </c:pt>
                <c:pt idx="11875">
                  <c:v>13.78148592</c:v>
                </c:pt>
                <c:pt idx="11876">
                  <c:v>13.78218036</c:v>
                </c:pt>
                <c:pt idx="11877">
                  <c:v>13.782874920000001</c:v>
                </c:pt>
                <c:pt idx="11878">
                  <c:v>13.783570679999999</c:v>
                </c:pt>
                <c:pt idx="11879">
                  <c:v>13.784266560000001</c:v>
                </c:pt>
                <c:pt idx="11880">
                  <c:v>13.784960999999999</c:v>
                </c:pt>
                <c:pt idx="11881">
                  <c:v>13.785655440000001</c:v>
                </c:pt>
                <c:pt idx="11882">
                  <c:v>13.78634988</c:v>
                </c:pt>
                <c:pt idx="11883">
                  <c:v>13.787045640000001</c:v>
                </c:pt>
                <c:pt idx="11884">
                  <c:v>13.7877402</c:v>
                </c:pt>
                <c:pt idx="11885">
                  <c:v>13.78843464</c:v>
                </c:pt>
                <c:pt idx="11886">
                  <c:v>13.789122119999998</c:v>
                </c:pt>
                <c:pt idx="11887">
                  <c:v>13.789823520000001</c:v>
                </c:pt>
                <c:pt idx="11888">
                  <c:v>13.790512320000001</c:v>
                </c:pt>
                <c:pt idx="11889">
                  <c:v>13.791206759999998</c:v>
                </c:pt>
                <c:pt idx="11890">
                  <c:v>13.791904079999998</c:v>
                </c:pt>
                <c:pt idx="11891">
                  <c:v>13.79259852</c:v>
                </c:pt>
                <c:pt idx="11892">
                  <c:v>13.793292959999999</c:v>
                </c:pt>
                <c:pt idx="11893">
                  <c:v>13.793987400000001</c:v>
                </c:pt>
                <c:pt idx="11894">
                  <c:v>13.794681840000001</c:v>
                </c:pt>
                <c:pt idx="11895">
                  <c:v>13.795376280000001</c:v>
                </c:pt>
                <c:pt idx="11896">
                  <c:v>13.796070719999999</c:v>
                </c:pt>
                <c:pt idx="11897">
                  <c:v>13.79676648</c:v>
                </c:pt>
                <c:pt idx="11898">
                  <c:v>13.797460920000001</c:v>
                </c:pt>
                <c:pt idx="11899">
                  <c:v>13.798149840000001</c:v>
                </c:pt>
                <c:pt idx="11900">
                  <c:v>13.798844280000001</c:v>
                </c:pt>
                <c:pt idx="11901">
                  <c:v>13.799538720000001</c:v>
                </c:pt>
                <c:pt idx="11902">
                  <c:v>13.800233160000001</c:v>
                </c:pt>
                <c:pt idx="11903">
                  <c:v>13.8009276</c:v>
                </c:pt>
                <c:pt idx="11904">
                  <c:v>13.801623479999998</c:v>
                </c:pt>
                <c:pt idx="11905">
                  <c:v>13.80231792</c:v>
                </c:pt>
                <c:pt idx="11906">
                  <c:v>13.80301236</c:v>
                </c:pt>
                <c:pt idx="11907">
                  <c:v>13.803706800000036</c:v>
                </c:pt>
                <c:pt idx="11908">
                  <c:v>13.804401240000002</c:v>
                </c:pt>
                <c:pt idx="11909">
                  <c:v>13.805095680000004</c:v>
                </c:pt>
                <c:pt idx="11910">
                  <c:v>13.805790120000006</c:v>
                </c:pt>
                <c:pt idx="11911">
                  <c:v>13.806484560000053</c:v>
                </c:pt>
                <c:pt idx="11912">
                  <c:v>13.80718044</c:v>
                </c:pt>
                <c:pt idx="11913">
                  <c:v>13.80787488</c:v>
                </c:pt>
                <c:pt idx="11914">
                  <c:v>13.80856932</c:v>
                </c:pt>
                <c:pt idx="11915">
                  <c:v>13.809263759999999</c:v>
                </c:pt>
                <c:pt idx="11916">
                  <c:v>13.809959640000002</c:v>
                </c:pt>
                <c:pt idx="11917">
                  <c:v>13.810654080000004</c:v>
                </c:pt>
                <c:pt idx="11918">
                  <c:v>13.811348520000001</c:v>
                </c:pt>
                <c:pt idx="11919">
                  <c:v>13.81204428000003</c:v>
                </c:pt>
                <c:pt idx="11920">
                  <c:v>13.812740160000002</c:v>
                </c:pt>
                <c:pt idx="11921">
                  <c:v>13.813434600000042</c:v>
                </c:pt>
                <c:pt idx="11922">
                  <c:v>13.814123520000001</c:v>
                </c:pt>
                <c:pt idx="11923">
                  <c:v>13.814817960000001</c:v>
                </c:pt>
                <c:pt idx="11924">
                  <c:v>13.81551372</c:v>
                </c:pt>
                <c:pt idx="11925">
                  <c:v>13.816209600000002</c:v>
                </c:pt>
                <c:pt idx="11926">
                  <c:v>13.816904040000002</c:v>
                </c:pt>
                <c:pt idx="11927">
                  <c:v>13.817598480000001</c:v>
                </c:pt>
                <c:pt idx="11928">
                  <c:v>13.818292920000001</c:v>
                </c:pt>
                <c:pt idx="11929">
                  <c:v>13.818987360000001</c:v>
                </c:pt>
                <c:pt idx="11930">
                  <c:v>13.819681800000026</c:v>
                </c:pt>
                <c:pt idx="11931">
                  <c:v>13.82037624</c:v>
                </c:pt>
                <c:pt idx="11932">
                  <c:v>13.821070679999998</c:v>
                </c:pt>
                <c:pt idx="11933">
                  <c:v>13.821765119999998</c:v>
                </c:pt>
                <c:pt idx="11934">
                  <c:v>13.822459560000038</c:v>
                </c:pt>
                <c:pt idx="11935">
                  <c:v>13.823155440000001</c:v>
                </c:pt>
                <c:pt idx="11936">
                  <c:v>13.823849880000004</c:v>
                </c:pt>
                <c:pt idx="11937">
                  <c:v>13.824544320000006</c:v>
                </c:pt>
                <c:pt idx="11938">
                  <c:v>13.82523876</c:v>
                </c:pt>
                <c:pt idx="11939">
                  <c:v>13.825933200000026</c:v>
                </c:pt>
                <c:pt idx="11940">
                  <c:v>13.826623440000001</c:v>
                </c:pt>
                <c:pt idx="11941">
                  <c:v>13.827319320000001</c:v>
                </c:pt>
                <c:pt idx="11942">
                  <c:v>13.828013759999999</c:v>
                </c:pt>
                <c:pt idx="11943">
                  <c:v>13.828708199999999</c:v>
                </c:pt>
                <c:pt idx="11944">
                  <c:v>13.829402640000026</c:v>
                </c:pt>
                <c:pt idx="11945">
                  <c:v>13.83009852</c:v>
                </c:pt>
                <c:pt idx="11946">
                  <c:v>13.83079296</c:v>
                </c:pt>
                <c:pt idx="11947">
                  <c:v>13.8314874</c:v>
                </c:pt>
                <c:pt idx="11948">
                  <c:v>13.83218316</c:v>
                </c:pt>
                <c:pt idx="11949">
                  <c:v>13.8328776</c:v>
                </c:pt>
                <c:pt idx="11950">
                  <c:v>13.83357204</c:v>
                </c:pt>
                <c:pt idx="11951">
                  <c:v>13.834266479999998</c:v>
                </c:pt>
                <c:pt idx="11952">
                  <c:v>13.834955399999998</c:v>
                </c:pt>
                <c:pt idx="11953">
                  <c:v>13.835652600000024</c:v>
                </c:pt>
                <c:pt idx="11954">
                  <c:v>13.83634704</c:v>
                </c:pt>
                <c:pt idx="11955">
                  <c:v>13.837040160000001</c:v>
                </c:pt>
                <c:pt idx="11956">
                  <c:v>13.837734600000006</c:v>
                </c:pt>
                <c:pt idx="11957">
                  <c:v>13.838429040000001</c:v>
                </c:pt>
                <c:pt idx="11958">
                  <c:v>13.839123479999998</c:v>
                </c:pt>
                <c:pt idx="11959">
                  <c:v>13.83981792</c:v>
                </c:pt>
                <c:pt idx="11960">
                  <c:v>13.8405138</c:v>
                </c:pt>
                <c:pt idx="11961">
                  <c:v>13.841208239999998</c:v>
                </c:pt>
                <c:pt idx="11962">
                  <c:v>13.841904</c:v>
                </c:pt>
                <c:pt idx="11963">
                  <c:v>13.84259988000003</c:v>
                </c:pt>
                <c:pt idx="11964">
                  <c:v>13.84329432</c:v>
                </c:pt>
                <c:pt idx="11965">
                  <c:v>13.843988759999998</c:v>
                </c:pt>
                <c:pt idx="11966">
                  <c:v>13.8446832</c:v>
                </c:pt>
                <c:pt idx="11967">
                  <c:v>13.845377640000001</c:v>
                </c:pt>
                <c:pt idx="11968">
                  <c:v>13.84606788</c:v>
                </c:pt>
                <c:pt idx="11969">
                  <c:v>13.84676232</c:v>
                </c:pt>
                <c:pt idx="11970">
                  <c:v>13.8474582</c:v>
                </c:pt>
                <c:pt idx="11971">
                  <c:v>13.848152639999999</c:v>
                </c:pt>
                <c:pt idx="11972">
                  <c:v>13.848847080000001</c:v>
                </c:pt>
                <c:pt idx="11973">
                  <c:v>13.849541520000002</c:v>
                </c:pt>
                <c:pt idx="11974">
                  <c:v>13.85023464000003</c:v>
                </c:pt>
                <c:pt idx="11975">
                  <c:v>13.850931840000024</c:v>
                </c:pt>
                <c:pt idx="11976">
                  <c:v>13.851626280000024</c:v>
                </c:pt>
                <c:pt idx="11977">
                  <c:v>13.85232072</c:v>
                </c:pt>
                <c:pt idx="11978">
                  <c:v>13.85301516</c:v>
                </c:pt>
                <c:pt idx="11979">
                  <c:v>13.85370960000003</c:v>
                </c:pt>
                <c:pt idx="11980">
                  <c:v>13.85440260000003</c:v>
                </c:pt>
                <c:pt idx="11981">
                  <c:v>13.855097040000036</c:v>
                </c:pt>
                <c:pt idx="11982">
                  <c:v>13.855791480000002</c:v>
                </c:pt>
                <c:pt idx="11983">
                  <c:v>13.856485920000042</c:v>
                </c:pt>
                <c:pt idx="11984">
                  <c:v>13.857181800000006</c:v>
                </c:pt>
                <c:pt idx="11985">
                  <c:v>13.85787768</c:v>
                </c:pt>
                <c:pt idx="11986">
                  <c:v>13.85856648</c:v>
                </c:pt>
                <c:pt idx="11987">
                  <c:v>13.859262360000002</c:v>
                </c:pt>
                <c:pt idx="11988">
                  <c:v>13.859956800000042</c:v>
                </c:pt>
                <c:pt idx="11989">
                  <c:v>13.860651240000006</c:v>
                </c:pt>
                <c:pt idx="11990">
                  <c:v>13.861345680000001</c:v>
                </c:pt>
                <c:pt idx="11991">
                  <c:v>13.862040120000026</c:v>
                </c:pt>
                <c:pt idx="11992">
                  <c:v>13.862736000000057</c:v>
                </c:pt>
                <c:pt idx="11993">
                  <c:v>13.86343044000003</c:v>
                </c:pt>
                <c:pt idx="11994">
                  <c:v>13.864124880000002</c:v>
                </c:pt>
                <c:pt idx="11995">
                  <c:v>13.86482064</c:v>
                </c:pt>
                <c:pt idx="11996">
                  <c:v>13.865515200000042</c:v>
                </c:pt>
                <c:pt idx="11997">
                  <c:v>13.86621096</c:v>
                </c:pt>
                <c:pt idx="11998">
                  <c:v>13.866904080000024</c:v>
                </c:pt>
                <c:pt idx="11999">
                  <c:v>13.867598520000024</c:v>
                </c:pt>
                <c:pt idx="12000">
                  <c:v>13.86829296</c:v>
                </c:pt>
                <c:pt idx="12001">
                  <c:v>13.868988720000001</c:v>
                </c:pt>
                <c:pt idx="12002">
                  <c:v>13.86968184000003</c:v>
                </c:pt>
                <c:pt idx="12003">
                  <c:v>13.87037628</c:v>
                </c:pt>
                <c:pt idx="12004">
                  <c:v>13.871070720000001</c:v>
                </c:pt>
                <c:pt idx="12005">
                  <c:v>13.871765160000001</c:v>
                </c:pt>
                <c:pt idx="12006">
                  <c:v>13.872459600000045</c:v>
                </c:pt>
                <c:pt idx="12007">
                  <c:v>13.873154040000006</c:v>
                </c:pt>
                <c:pt idx="12008">
                  <c:v>13.873848480000001</c:v>
                </c:pt>
                <c:pt idx="12009">
                  <c:v>13.874542920000026</c:v>
                </c:pt>
                <c:pt idx="12010">
                  <c:v>13.875237360000026</c:v>
                </c:pt>
                <c:pt idx="12011">
                  <c:v>13.87593324000003</c:v>
                </c:pt>
                <c:pt idx="12012">
                  <c:v>13.87662768</c:v>
                </c:pt>
                <c:pt idx="12013">
                  <c:v>13.877316480000001</c:v>
                </c:pt>
                <c:pt idx="12014">
                  <c:v>13.87801236</c:v>
                </c:pt>
                <c:pt idx="12015">
                  <c:v>13.878709560000004</c:v>
                </c:pt>
                <c:pt idx="12016">
                  <c:v>13.879404000000045</c:v>
                </c:pt>
                <c:pt idx="12017">
                  <c:v>13.880098440000001</c:v>
                </c:pt>
                <c:pt idx="12018">
                  <c:v>13.880792880000024</c:v>
                </c:pt>
                <c:pt idx="12019">
                  <c:v>13.881487320000026</c:v>
                </c:pt>
                <c:pt idx="12020">
                  <c:v>13.88218176</c:v>
                </c:pt>
                <c:pt idx="12021">
                  <c:v>13.88287620000003</c:v>
                </c:pt>
                <c:pt idx="12022">
                  <c:v>13.88357064</c:v>
                </c:pt>
                <c:pt idx="12023">
                  <c:v>13.8842652</c:v>
                </c:pt>
                <c:pt idx="12024">
                  <c:v>13.88495964</c:v>
                </c:pt>
                <c:pt idx="12025">
                  <c:v>13.88565408000003</c:v>
                </c:pt>
                <c:pt idx="12026">
                  <c:v>13.886349840000006</c:v>
                </c:pt>
                <c:pt idx="12027">
                  <c:v>13.887044280000024</c:v>
                </c:pt>
                <c:pt idx="12028">
                  <c:v>13.88773872</c:v>
                </c:pt>
                <c:pt idx="12029">
                  <c:v>13.88842764</c:v>
                </c:pt>
                <c:pt idx="12030">
                  <c:v>13.88912208</c:v>
                </c:pt>
                <c:pt idx="12031">
                  <c:v>13.88981652000003</c:v>
                </c:pt>
                <c:pt idx="12032">
                  <c:v>13.89051096</c:v>
                </c:pt>
                <c:pt idx="12033">
                  <c:v>13.891205399999999</c:v>
                </c:pt>
                <c:pt idx="12034">
                  <c:v>13.891899840000002</c:v>
                </c:pt>
                <c:pt idx="12035">
                  <c:v>13.892594280000042</c:v>
                </c:pt>
                <c:pt idx="12036">
                  <c:v>13.893288720000001</c:v>
                </c:pt>
                <c:pt idx="12037">
                  <c:v>13.893983160000001</c:v>
                </c:pt>
                <c:pt idx="12038">
                  <c:v>13.89467904</c:v>
                </c:pt>
                <c:pt idx="12039">
                  <c:v>13.895373479999998</c:v>
                </c:pt>
                <c:pt idx="12040">
                  <c:v>13.89606792</c:v>
                </c:pt>
                <c:pt idx="12041">
                  <c:v>13.89676236</c:v>
                </c:pt>
                <c:pt idx="12042">
                  <c:v>13.897458240000002</c:v>
                </c:pt>
                <c:pt idx="12043">
                  <c:v>13.898155439999998</c:v>
                </c:pt>
                <c:pt idx="12044">
                  <c:v>13.89884436</c:v>
                </c:pt>
                <c:pt idx="12045">
                  <c:v>13.899540120000006</c:v>
                </c:pt>
                <c:pt idx="12046">
                  <c:v>13.900234560000024</c:v>
                </c:pt>
                <c:pt idx="12047">
                  <c:v>13.900929</c:v>
                </c:pt>
                <c:pt idx="12048">
                  <c:v>13.901623439999998</c:v>
                </c:pt>
                <c:pt idx="12049">
                  <c:v>13.90231788</c:v>
                </c:pt>
                <c:pt idx="12050">
                  <c:v>13.90301232</c:v>
                </c:pt>
                <c:pt idx="12051">
                  <c:v>13.90370676</c:v>
                </c:pt>
                <c:pt idx="12052">
                  <c:v>13.904401200000002</c:v>
                </c:pt>
                <c:pt idx="12053">
                  <c:v>13.905097080000004</c:v>
                </c:pt>
                <c:pt idx="12054">
                  <c:v>13.905791520000006</c:v>
                </c:pt>
                <c:pt idx="12055">
                  <c:v>13.906485960000024</c:v>
                </c:pt>
                <c:pt idx="12056">
                  <c:v>13.9071804</c:v>
                </c:pt>
                <c:pt idx="12057">
                  <c:v>13.90787484</c:v>
                </c:pt>
                <c:pt idx="12058">
                  <c:v>13.90856928</c:v>
                </c:pt>
                <c:pt idx="12059">
                  <c:v>13.909263719999998</c:v>
                </c:pt>
                <c:pt idx="12060">
                  <c:v>13.90995816</c:v>
                </c:pt>
                <c:pt idx="12061">
                  <c:v>13.910652600000002</c:v>
                </c:pt>
                <c:pt idx="12062">
                  <c:v>13.911347040000001</c:v>
                </c:pt>
                <c:pt idx="12063">
                  <c:v>13.912042920000006</c:v>
                </c:pt>
                <c:pt idx="12064">
                  <c:v>13.912737360000024</c:v>
                </c:pt>
                <c:pt idx="12065">
                  <c:v>13.913431800000026</c:v>
                </c:pt>
                <c:pt idx="12066">
                  <c:v>13.91412624</c:v>
                </c:pt>
                <c:pt idx="12067">
                  <c:v>13.914820679999998</c:v>
                </c:pt>
                <c:pt idx="12068">
                  <c:v>13.91551512</c:v>
                </c:pt>
                <c:pt idx="12069">
                  <c:v>13.916209560000002</c:v>
                </c:pt>
                <c:pt idx="12070">
                  <c:v>13.916904000000002</c:v>
                </c:pt>
                <c:pt idx="12071">
                  <c:v>13.917599880000004</c:v>
                </c:pt>
                <c:pt idx="12072">
                  <c:v>13.918294320000001</c:v>
                </c:pt>
                <c:pt idx="12073">
                  <c:v>13.918988759999998</c:v>
                </c:pt>
                <c:pt idx="12074">
                  <c:v>13.919683200000026</c:v>
                </c:pt>
                <c:pt idx="12075">
                  <c:v>13.920379079999998</c:v>
                </c:pt>
                <c:pt idx="12076">
                  <c:v>13.92106656</c:v>
                </c:pt>
                <c:pt idx="12077">
                  <c:v>13.921762320000001</c:v>
                </c:pt>
                <c:pt idx="12078">
                  <c:v>13.922456760000006</c:v>
                </c:pt>
                <c:pt idx="12079">
                  <c:v>13.9231512</c:v>
                </c:pt>
                <c:pt idx="12080">
                  <c:v>13.92384564</c:v>
                </c:pt>
                <c:pt idx="12081">
                  <c:v>13.92454152</c:v>
                </c:pt>
                <c:pt idx="12082">
                  <c:v>13.9252374</c:v>
                </c:pt>
                <c:pt idx="12083">
                  <c:v>13.925931840000002</c:v>
                </c:pt>
                <c:pt idx="12084">
                  <c:v>13.926626280000002</c:v>
                </c:pt>
                <c:pt idx="12085">
                  <c:v>13.927320719999999</c:v>
                </c:pt>
                <c:pt idx="12086">
                  <c:v>13.928016479999998</c:v>
                </c:pt>
                <c:pt idx="12087">
                  <c:v>13.928710919999999</c:v>
                </c:pt>
                <c:pt idx="12088">
                  <c:v>13.929405360000002</c:v>
                </c:pt>
                <c:pt idx="12089">
                  <c:v>13.93009704</c:v>
                </c:pt>
                <c:pt idx="12090">
                  <c:v>13.930791479999998</c:v>
                </c:pt>
                <c:pt idx="12091">
                  <c:v>13.93148736</c:v>
                </c:pt>
                <c:pt idx="12092">
                  <c:v>13.9321818</c:v>
                </c:pt>
                <c:pt idx="12093">
                  <c:v>13.932876240000002</c:v>
                </c:pt>
                <c:pt idx="12094">
                  <c:v>13.933572120000001</c:v>
                </c:pt>
                <c:pt idx="12095">
                  <c:v>13.934260919999998</c:v>
                </c:pt>
                <c:pt idx="12096">
                  <c:v>13.934955359999998</c:v>
                </c:pt>
                <c:pt idx="12097">
                  <c:v>13.935649920000024</c:v>
                </c:pt>
                <c:pt idx="12098">
                  <c:v>13.93634436</c:v>
                </c:pt>
                <c:pt idx="12099">
                  <c:v>13.937041560000001</c:v>
                </c:pt>
                <c:pt idx="12100">
                  <c:v>13.93773732</c:v>
                </c:pt>
                <c:pt idx="12101">
                  <c:v>13.938431759999999</c:v>
                </c:pt>
                <c:pt idx="12102">
                  <c:v>13.939127640000001</c:v>
                </c:pt>
                <c:pt idx="12103">
                  <c:v>13.939822080000001</c:v>
                </c:pt>
                <c:pt idx="12104">
                  <c:v>13.940516520000006</c:v>
                </c:pt>
                <c:pt idx="12105">
                  <c:v>13.941210959999999</c:v>
                </c:pt>
                <c:pt idx="12106">
                  <c:v>13.941905399999998</c:v>
                </c:pt>
                <c:pt idx="12107">
                  <c:v>13.942599840000026</c:v>
                </c:pt>
                <c:pt idx="12108">
                  <c:v>13.94329428</c:v>
                </c:pt>
                <c:pt idx="12109">
                  <c:v>13.943988719999998</c:v>
                </c:pt>
                <c:pt idx="12110">
                  <c:v>13.944683159999999</c:v>
                </c:pt>
                <c:pt idx="12111">
                  <c:v>13.945377599999999</c:v>
                </c:pt>
                <c:pt idx="12112">
                  <c:v>13.946066520000002</c:v>
                </c:pt>
                <c:pt idx="12113">
                  <c:v>13.946760960000001</c:v>
                </c:pt>
                <c:pt idx="12114">
                  <c:v>13.947455400000001</c:v>
                </c:pt>
                <c:pt idx="12115">
                  <c:v>13.948151279999999</c:v>
                </c:pt>
                <c:pt idx="12116">
                  <c:v>13.948845719999998</c:v>
                </c:pt>
                <c:pt idx="12117">
                  <c:v>13.94953872</c:v>
                </c:pt>
                <c:pt idx="12118">
                  <c:v>13.95023316</c:v>
                </c:pt>
                <c:pt idx="12119">
                  <c:v>13.9509276</c:v>
                </c:pt>
                <c:pt idx="12120">
                  <c:v>13.95162204</c:v>
                </c:pt>
                <c:pt idx="12121">
                  <c:v>13.95231792</c:v>
                </c:pt>
                <c:pt idx="12122">
                  <c:v>13.953012360000002</c:v>
                </c:pt>
                <c:pt idx="12123">
                  <c:v>13.953706800000042</c:v>
                </c:pt>
                <c:pt idx="12124">
                  <c:v>13.954401240000006</c:v>
                </c:pt>
                <c:pt idx="12125">
                  <c:v>13.955095680000024</c:v>
                </c:pt>
                <c:pt idx="12126">
                  <c:v>13.955790120000026</c:v>
                </c:pt>
                <c:pt idx="12127">
                  <c:v>13.956484560000053</c:v>
                </c:pt>
                <c:pt idx="12128">
                  <c:v>13.957179</c:v>
                </c:pt>
                <c:pt idx="12129">
                  <c:v>13.957873439999998</c:v>
                </c:pt>
                <c:pt idx="12130">
                  <c:v>13.958569320000002</c:v>
                </c:pt>
                <c:pt idx="12131">
                  <c:v>13.959265200000004</c:v>
                </c:pt>
                <c:pt idx="12132">
                  <c:v>13.959959640000006</c:v>
                </c:pt>
                <c:pt idx="12133">
                  <c:v>13.960654080000024</c:v>
                </c:pt>
                <c:pt idx="12134">
                  <c:v>13.96134852</c:v>
                </c:pt>
                <c:pt idx="12135">
                  <c:v>13.962042960000026</c:v>
                </c:pt>
                <c:pt idx="12136">
                  <c:v>13.96273740000003</c:v>
                </c:pt>
                <c:pt idx="12137">
                  <c:v>13.96343184000003</c:v>
                </c:pt>
                <c:pt idx="12138">
                  <c:v>13.96412628</c:v>
                </c:pt>
                <c:pt idx="12139">
                  <c:v>13.964820720000001</c:v>
                </c:pt>
                <c:pt idx="12140">
                  <c:v>13.965515160000002</c:v>
                </c:pt>
                <c:pt idx="12141">
                  <c:v>13.966209600000004</c:v>
                </c:pt>
                <c:pt idx="12142">
                  <c:v>13.96690536</c:v>
                </c:pt>
                <c:pt idx="12143">
                  <c:v>13.967599920000024</c:v>
                </c:pt>
                <c:pt idx="12144">
                  <c:v>13.96829436</c:v>
                </c:pt>
                <c:pt idx="12145">
                  <c:v>13.968983160000001</c:v>
                </c:pt>
                <c:pt idx="12146">
                  <c:v>13.969677600000002</c:v>
                </c:pt>
                <c:pt idx="12147">
                  <c:v>13.970374920000001</c:v>
                </c:pt>
                <c:pt idx="12148">
                  <c:v>13.971070679999999</c:v>
                </c:pt>
                <c:pt idx="12149">
                  <c:v>13.971765120000001</c:v>
                </c:pt>
                <c:pt idx="12150">
                  <c:v>13.972459560000042</c:v>
                </c:pt>
                <c:pt idx="12151">
                  <c:v>13.973154000000006</c:v>
                </c:pt>
                <c:pt idx="12152">
                  <c:v>13.973848440000001</c:v>
                </c:pt>
                <c:pt idx="12153">
                  <c:v>13.974542880000024</c:v>
                </c:pt>
                <c:pt idx="12154">
                  <c:v>13.975237320000026</c:v>
                </c:pt>
                <c:pt idx="12155">
                  <c:v>13.97593320000003</c:v>
                </c:pt>
                <c:pt idx="12156">
                  <c:v>13.97662212</c:v>
                </c:pt>
                <c:pt idx="12157">
                  <c:v>13.97731656</c:v>
                </c:pt>
                <c:pt idx="12158">
                  <c:v>13.978011</c:v>
                </c:pt>
                <c:pt idx="12159">
                  <c:v>13.97870676</c:v>
                </c:pt>
                <c:pt idx="12160">
                  <c:v>13.979399880000004</c:v>
                </c:pt>
                <c:pt idx="12161">
                  <c:v>13.980094320000006</c:v>
                </c:pt>
                <c:pt idx="12162">
                  <c:v>13.980790200000024</c:v>
                </c:pt>
                <c:pt idx="12163">
                  <c:v>13.981485960000002</c:v>
                </c:pt>
                <c:pt idx="12164">
                  <c:v>13.98217908</c:v>
                </c:pt>
                <c:pt idx="12165">
                  <c:v>13.98287352</c:v>
                </c:pt>
                <c:pt idx="12166">
                  <c:v>13.98356796</c:v>
                </c:pt>
                <c:pt idx="12167">
                  <c:v>13.9842624</c:v>
                </c:pt>
                <c:pt idx="12168">
                  <c:v>13.984958159999998</c:v>
                </c:pt>
                <c:pt idx="12169">
                  <c:v>13.98565260000003</c:v>
                </c:pt>
                <c:pt idx="12170">
                  <c:v>13.986348479999998</c:v>
                </c:pt>
                <c:pt idx="12171">
                  <c:v>13.98704292</c:v>
                </c:pt>
                <c:pt idx="12172">
                  <c:v>13.987737360000002</c:v>
                </c:pt>
                <c:pt idx="12173">
                  <c:v>13.9884276</c:v>
                </c:pt>
                <c:pt idx="12174">
                  <c:v>13.989123479999998</c:v>
                </c:pt>
                <c:pt idx="12175">
                  <c:v>13.98981792</c:v>
                </c:pt>
                <c:pt idx="12176">
                  <c:v>13.99051236</c:v>
                </c:pt>
                <c:pt idx="12177">
                  <c:v>13.9912068</c:v>
                </c:pt>
                <c:pt idx="12178">
                  <c:v>13.991902680000001</c:v>
                </c:pt>
                <c:pt idx="12179">
                  <c:v>13.992597120000006</c:v>
                </c:pt>
                <c:pt idx="12180">
                  <c:v>13.993291560000001</c:v>
                </c:pt>
                <c:pt idx="12181">
                  <c:v>13.993987320000002</c:v>
                </c:pt>
                <c:pt idx="12182">
                  <c:v>13.994683200000004</c:v>
                </c:pt>
                <c:pt idx="12183">
                  <c:v>13.995372120000001</c:v>
                </c:pt>
                <c:pt idx="12184">
                  <c:v>13.996066560000004</c:v>
                </c:pt>
                <c:pt idx="12185">
                  <c:v>13.996761000000001</c:v>
                </c:pt>
                <c:pt idx="12186">
                  <c:v>13.99745544</c:v>
                </c:pt>
                <c:pt idx="12187">
                  <c:v>13.99814988</c:v>
                </c:pt>
                <c:pt idx="12188">
                  <c:v>13.998848520000001</c:v>
                </c:pt>
                <c:pt idx="12189">
                  <c:v>13.999541520000006</c:v>
                </c:pt>
                <c:pt idx="12190">
                  <c:v>14.000235960000001</c:v>
                </c:pt>
                <c:pt idx="12191">
                  <c:v>14.0009304</c:v>
                </c:pt>
                <c:pt idx="12192">
                  <c:v>14.00162628</c:v>
                </c:pt>
                <c:pt idx="12193">
                  <c:v>14.002320719999998</c:v>
                </c:pt>
                <c:pt idx="12194">
                  <c:v>14.003015159999999</c:v>
                </c:pt>
                <c:pt idx="12195">
                  <c:v>14.003709600000002</c:v>
                </c:pt>
                <c:pt idx="12196">
                  <c:v>14.004404040000002</c:v>
                </c:pt>
                <c:pt idx="12197">
                  <c:v>14.005098480000001</c:v>
                </c:pt>
                <c:pt idx="12198">
                  <c:v>14.005792920000006</c:v>
                </c:pt>
                <c:pt idx="12199">
                  <c:v>14.006487360000024</c:v>
                </c:pt>
                <c:pt idx="12200">
                  <c:v>14.0071818</c:v>
                </c:pt>
                <c:pt idx="12201">
                  <c:v>14.00787624</c:v>
                </c:pt>
                <c:pt idx="12202">
                  <c:v>14.008570679999998</c:v>
                </c:pt>
                <c:pt idx="12203">
                  <c:v>14.00926656</c:v>
                </c:pt>
                <c:pt idx="12204">
                  <c:v>14.009955360000001</c:v>
                </c:pt>
                <c:pt idx="12205">
                  <c:v>14.01065124</c:v>
                </c:pt>
                <c:pt idx="12206">
                  <c:v>14.011345679999998</c:v>
                </c:pt>
                <c:pt idx="12207">
                  <c:v>14.01204156</c:v>
                </c:pt>
                <c:pt idx="12208">
                  <c:v>14.012736000000034</c:v>
                </c:pt>
                <c:pt idx="12209">
                  <c:v>14.01343044</c:v>
                </c:pt>
                <c:pt idx="12210">
                  <c:v>14.0141262</c:v>
                </c:pt>
                <c:pt idx="12211">
                  <c:v>14.014820639999998</c:v>
                </c:pt>
                <c:pt idx="12212">
                  <c:v>14.015512320000004</c:v>
                </c:pt>
                <c:pt idx="12213">
                  <c:v>14.016206760000001</c:v>
                </c:pt>
                <c:pt idx="12214">
                  <c:v>14.0169012</c:v>
                </c:pt>
                <c:pt idx="12215">
                  <c:v>14.01759564</c:v>
                </c:pt>
                <c:pt idx="12216">
                  <c:v>14.018291519999998</c:v>
                </c:pt>
                <c:pt idx="12217">
                  <c:v>14.018984640000001</c:v>
                </c:pt>
                <c:pt idx="12218">
                  <c:v>14.01967908</c:v>
                </c:pt>
                <c:pt idx="12219">
                  <c:v>14.020374840000001</c:v>
                </c:pt>
                <c:pt idx="12220">
                  <c:v>14.021069280000001</c:v>
                </c:pt>
                <c:pt idx="12221">
                  <c:v>14.021763719999999</c:v>
                </c:pt>
                <c:pt idx="12222">
                  <c:v>14.022458160000001</c:v>
                </c:pt>
                <c:pt idx="12223">
                  <c:v>14.02315404</c:v>
                </c:pt>
                <c:pt idx="12224">
                  <c:v>14.023848479999998</c:v>
                </c:pt>
                <c:pt idx="12225">
                  <c:v>14.02454292</c:v>
                </c:pt>
                <c:pt idx="12226">
                  <c:v>14.0252388</c:v>
                </c:pt>
                <c:pt idx="12227">
                  <c:v>14.025933240000002</c:v>
                </c:pt>
                <c:pt idx="12228">
                  <c:v>14.026627680000001</c:v>
                </c:pt>
                <c:pt idx="12229">
                  <c:v>14.027317919999998</c:v>
                </c:pt>
                <c:pt idx="12230">
                  <c:v>14.028012359999998</c:v>
                </c:pt>
                <c:pt idx="12231">
                  <c:v>14.0287068</c:v>
                </c:pt>
                <c:pt idx="12232">
                  <c:v>14.02940124</c:v>
                </c:pt>
                <c:pt idx="12233">
                  <c:v>14.030098439999998</c:v>
                </c:pt>
                <c:pt idx="12234">
                  <c:v>14.03079432</c:v>
                </c:pt>
                <c:pt idx="12235">
                  <c:v>14.03148324</c:v>
                </c:pt>
                <c:pt idx="12236">
                  <c:v>14.032177679999998</c:v>
                </c:pt>
                <c:pt idx="12237">
                  <c:v>14.032872119999999</c:v>
                </c:pt>
                <c:pt idx="12238">
                  <c:v>14.033566560000002</c:v>
                </c:pt>
                <c:pt idx="12239">
                  <c:v>14.034260999999999</c:v>
                </c:pt>
                <c:pt idx="12240">
                  <c:v>14.034955439999999</c:v>
                </c:pt>
                <c:pt idx="12241">
                  <c:v>14.035649880000006</c:v>
                </c:pt>
                <c:pt idx="12242">
                  <c:v>14.03634432</c:v>
                </c:pt>
                <c:pt idx="12243">
                  <c:v>14.037038759999998</c:v>
                </c:pt>
                <c:pt idx="12244">
                  <c:v>14.0377332</c:v>
                </c:pt>
                <c:pt idx="12245">
                  <c:v>14.038429079999998</c:v>
                </c:pt>
                <c:pt idx="12246">
                  <c:v>14.039123519999999</c:v>
                </c:pt>
                <c:pt idx="12247">
                  <c:v>14.03981928</c:v>
                </c:pt>
                <c:pt idx="12248">
                  <c:v>14.040515159999998</c:v>
                </c:pt>
                <c:pt idx="12249">
                  <c:v>14.041210919999999</c:v>
                </c:pt>
                <c:pt idx="12250">
                  <c:v>14.041905359999999</c:v>
                </c:pt>
                <c:pt idx="12251">
                  <c:v>14.042594280000024</c:v>
                </c:pt>
                <c:pt idx="12252">
                  <c:v>14.043290159999998</c:v>
                </c:pt>
                <c:pt idx="12253">
                  <c:v>14.0439846</c:v>
                </c:pt>
                <c:pt idx="12254">
                  <c:v>14.044680360000001</c:v>
                </c:pt>
                <c:pt idx="12255">
                  <c:v>14.045374919999999</c:v>
                </c:pt>
                <c:pt idx="12256">
                  <c:v>14.046066479999999</c:v>
                </c:pt>
                <c:pt idx="12257">
                  <c:v>14.046762360000001</c:v>
                </c:pt>
                <c:pt idx="12258">
                  <c:v>14.047456800000004</c:v>
                </c:pt>
                <c:pt idx="12259">
                  <c:v>14.048151239999999</c:v>
                </c:pt>
                <c:pt idx="12260">
                  <c:v>14.048845679999999</c:v>
                </c:pt>
                <c:pt idx="12261">
                  <c:v>14.04954012</c:v>
                </c:pt>
                <c:pt idx="12262">
                  <c:v>14.050234560000026</c:v>
                </c:pt>
                <c:pt idx="12263">
                  <c:v>14.05093044</c:v>
                </c:pt>
                <c:pt idx="12264">
                  <c:v>14.051624880000002</c:v>
                </c:pt>
                <c:pt idx="12265">
                  <c:v>14.052319320000002</c:v>
                </c:pt>
                <c:pt idx="12266">
                  <c:v>14.053013760000001</c:v>
                </c:pt>
                <c:pt idx="12267">
                  <c:v>14.053708200000004</c:v>
                </c:pt>
                <c:pt idx="12268">
                  <c:v>14.054404080000024</c:v>
                </c:pt>
                <c:pt idx="12269">
                  <c:v>14.055098520000024</c:v>
                </c:pt>
                <c:pt idx="12270">
                  <c:v>14.055792960000026</c:v>
                </c:pt>
                <c:pt idx="12271">
                  <c:v>14.056488720000004</c:v>
                </c:pt>
                <c:pt idx="12272">
                  <c:v>14.057183160000001</c:v>
                </c:pt>
                <c:pt idx="12273">
                  <c:v>14.057877600000001</c:v>
                </c:pt>
                <c:pt idx="12274">
                  <c:v>14.05857204</c:v>
                </c:pt>
                <c:pt idx="12275">
                  <c:v>14.05926096</c:v>
                </c:pt>
                <c:pt idx="12276">
                  <c:v>14.0599554</c:v>
                </c:pt>
                <c:pt idx="12277">
                  <c:v>14.06065128</c:v>
                </c:pt>
                <c:pt idx="12278">
                  <c:v>14.061347040000001</c:v>
                </c:pt>
                <c:pt idx="12279">
                  <c:v>14.062044360000026</c:v>
                </c:pt>
                <c:pt idx="12280">
                  <c:v>14.06273880000003</c:v>
                </c:pt>
                <c:pt idx="12281">
                  <c:v>14.063427600000002</c:v>
                </c:pt>
                <c:pt idx="12282">
                  <c:v>14.064122040000001</c:v>
                </c:pt>
                <c:pt idx="12283">
                  <c:v>14.064816480000001</c:v>
                </c:pt>
                <c:pt idx="12284">
                  <c:v>14.065512360000024</c:v>
                </c:pt>
                <c:pt idx="12285">
                  <c:v>14.066206800000026</c:v>
                </c:pt>
                <c:pt idx="12286">
                  <c:v>14.06690268</c:v>
                </c:pt>
                <c:pt idx="12287">
                  <c:v>14.067598440000001</c:v>
                </c:pt>
                <c:pt idx="12288">
                  <c:v>14.06829288</c:v>
                </c:pt>
                <c:pt idx="12289">
                  <c:v>14.06898732</c:v>
                </c:pt>
                <c:pt idx="12290">
                  <c:v>14.06968320000003</c:v>
                </c:pt>
                <c:pt idx="12291">
                  <c:v>14.070377639999998</c:v>
                </c:pt>
                <c:pt idx="12292">
                  <c:v>14.071072079999999</c:v>
                </c:pt>
                <c:pt idx="12293">
                  <c:v>14.071761</c:v>
                </c:pt>
                <c:pt idx="12294">
                  <c:v>14.072455440000002</c:v>
                </c:pt>
                <c:pt idx="12295">
                  <c:v>14.073149880000004</c:v>
                </c:pt>
                <c:pt idx="12296">
                  <c:v>14.073844320000006</c:v>
                </c:pt>
                <c:pt idx="12297">
                  <c:v>14.074538760000001</c:v>
                </c:pt>
                <c:pt idx="12298">
                  <c:v>14.075233200000024</c:v>
                </c:pt>
                <c:pt idx="12299">
                  <c:v>14.07592908</c:v>
                </c:pt>
                <c:pt idx="12300">
                  <c:v>14.07662352</c:v>
                </c:pt>
                <c:pt idx="12301">
                  <c:v>14.077320719999999</c:v>
                </c:pt>
                <c:pt idx="12302">
                  <c:v>14.07801648</c:v>
                </c:pt>
                <c:pt idx="12303">
                  <c:v>14.078710920000001</c:v>
                </c:pt>
                <c:pt idx="12304">
                  <c:v>14.079399840000002</c:v>
                </c:pt>
                <c:pt idx="12305">
                  <c:v>14.080094280000004</c:v>
                </c:pt>
                <c:pt idx="12306">
                  <c:v>14.080788720000001</c:v>
                </c:pt>
                <c:pt idx="12307">
                  <c:v>14.081483160000001</c:v>
                </c:pt>
                <c:pt idx="12308">
                  <c:v>14.0821776</c:v>
                </c:pt>
                <c:pt idx="12309">
                  <c:v>14.082873479999998</c:v>
                </c:pt>
                <c:pt idx="12310">
                  <c:v>14.083570680000001</c:v>
                </c:pt>
                <c:pt idx="12311">
                  <c:v>14.084265119999998</c:v>
                </c:pt>
                <c:pt idx="12312">
                  <c:v>14.084955359999999</c:v>
                </c:pt>
                <c:pt idx="12313">
                  <c:v>14.08565544</c:v>
                </c:pt>
                <c:pt idx="12314">
                  <c:v>14.08634988</c:v>
                </c:pt>
                <c:pt idx="12315">
                  <c:v>14.0870388</c:v>
                </c:pt>
                <c:pt idx="12316">
                  <c:v>14.08773324</c:v>
                </c:pt>
                <c:pt idx="12317">
                  <c:v>14.088427680000001</c:v>
                </c:pt>
                <c:pt idx="12318">
                  <c:v>14.089122120000001</c:v>
                </c:pt>
                <c:pt idx="12319">
                  <c:v>14.089816560000004</c:v>
                </c:pt>
                <c:pt idx="12320">
                  <c:v>14.09051232</c:v>
                </c:pt>
                <c:pt idx="12321">
                  <c:v>14.09120676</c:v>
                </c:pt>
                <c:pt idx="12322">
                  <c:v>14.091902640000001</c:v>
                </c:pt>
                <c:pt idx="12323">
                  <c:v>14.092598520000006</c:v>
                </c:pt>
                <c:pt idx="12324">
                  <c:v>14.093291520000001</c:v>
                </c:pt>
                <c:pt idx="12325">
                  <c:v>14.093985960000001</c:v>
                </c:pt>
                <c:pt idx="12326">
                  <c:v>14.0946804</c:v>
                </c:pt>
                <c:pt idx="12327">
                  <c:v>14.09537628</c:v>
                </c:pt>
                <c:pt idx="12328">
                  <c:v>14.096070719999998</c:v>
                </c:pt>
                <c:pt idx="12329">
                  <c:v>14.096765159999999</c:v>
                </c:pt>
                <c:pt idx="12330">
                  <c:v>14.097459600000002</c:v>
                </c:pt>
                <c:pt idx="12331">
                  <c:v>14.098154040000001</c:v>
                </c:pt>
                <c:pt idx="12332">
                  <c:v>14.098848479999999</c:v>
                </c:pt>
                <c:pt idx="12333">
                  <c:v>14.099542920000006</c:v>
                </c:pt>
                <c:pt idx="12334">
                  <c:v>14.1002388</c:v>
                </c:pt>
                <c:pt idx="12335">
                  <c:v>14.1009276</c:v>
                </c:pt>
                <c:pt idx="12336">
                  <c:v>14.101623479999999</c:v>
                </c:pt>
                <c:pt idx="12337">
                  <c:v>14.102319360000001</c:v>
                </c:pt>
                <c:pt idx="12338">
                  <c:v>14.103013799999999</c:v>
                </c:pt>
                <c:pt idx="12339">
                  <c:v>14.10370956</c:v>
                </c:pt>
                <c:pt idx="12340">
                  <c:v>14.104404000000002</c:v>
                </c:pt>
                <c:pt idx="12341">
                  <c:v>14.105098440000001</c:v>
                </c:pt>
                <c:pt idx="12342">
                  <c:v>14.105792880000006</c:v>
                </c:pt>
                <c:pt idx="12343">
                  <c:v>14.106487320000006</c:v>
                </c:pt>
                <c:pt idx="12344">
                  <c:v>14.107181759999998</c:v>
                </c:pt>
                <c:pt idx="12345">
                  <c:v>14.1078762</c:v>
                </c:pt>
                <c:pt idx="12346">
                  <c:v>14.108572079999998</c:v>
                </c:pt>
                <c:pt idx="12347">
                  <c:v>14.10926652</c:v>
                </c:pt>
                <c:pt idx="12348">
                  <c:v>14.10996096</c:v>
                </c:pt>
                <c:pt idx="12349">
                  <c:v>14.11064988</c:v>
                </c:pt>
                <c:pt idx="12350">
                  <c:v>14.111345639999998</c:v>
                </c:pt>
                <c:pt idx="12351">
                  <c:v>14.11204152</c:v>
                </c:pt>
                <c:pt idx="12352">
                  <c:v>14.11273596</c:v>
                </c:pt>
                <c:pt idx="12353">
                  <c:v>14.1134304</c:v>
                </c:pt>
                <c:pt idx="12354">
                  <c:v>14.114124840000001</c:v>
                </c:pt>
                <c:pt idx="12355">
                  <c:v>14.114820719999999</c:v>
                </c:pt>
                <c:pt idx="12356">
                  <c:v>14.115515160000001</c:v>
                </c:pt>
                <c:pt idx="12357">
                  <c:v>14.116210919999999</c:v>
                </c:pt>
                <c:pt idx="12358">
                  <c:v>14.116905360000001</c:v>
                </c:pt>
                <c:pt idx="12359">
                  <c:v>14.117594280000002</c:v>
                </c:pt>
                <c:pt idx="12360">
                  <c:v>14.118290159999999</c:v>
                </c:pt>
                <c:pt idx="12361">
                  <c:v>14.118985919999998</c:v>
                </c:pt>
                <c:pt idx="12362">
                  <c:v>14.1196818</c:v>
                </c:pt>
                <c:pt idx="12363">
                  <c:v>14.120377679999999</c:v>
                </c:pt>
                <c:pt idx="12364">
                  <c:v>14.121072119999999</c:v>
                </c:pt>
                <c:pt idx="12365">
                  <c:v>14.121759600000001</c:v>
                </c:pt>
                <c:pt idx="12366">
                  <c:v>14.12245536</c:v>
                </c:pt>
                <c:pt idx="12367">
                  <c:v>14.123149920000001</c:v>
                </c:pt>
                <c:pt idx="12368">
                  <c:v>14.12384436</c:v>
                </c:pt>
                <c:pt idx="12369">
                  <c:v>14.1245388</c:v>
                </c:pt>
                <c:pt idx="12370">
                  <c:v>14.12523324</c:v>
                </c:pt>
                <c:pt idx="12371">
                  <c:v>14.125927679999998</c:v>
                </c:pt>
                <c:pt idx="12372">
                  <c:v>14.126622119999999</c:v>
                </c:pt>
                <c:pt idx="12373">
                  <c:v>14.127316560000001</c:v>
                </c:pt>
                <c:pt idx="12374">
                  <c:v>14.128010999999999</c:v>
                </c:pt>
                <c:pt idx="12375">
                  <c:v>14.128706759999998</c:v>
                </c:pt>
                <c:pt idx="12376">
                  <c:v>14.1294012</c:v>
                </c:pt>
                <c:pt idx="12377">
                  <c:v>14.130095639999999</c:v>
                </c:pt>
                <c:pt idx="12378">
                  <c:v>14.130792960000001</c:v>
                </c:pt>
                <c:pt idx="12379">
                  <c:v>14.131487400000001</c:v>
                </c:pt>
                <c:pt idx="12380">
                  <c:v>14.132181840000001</c:v>
                </c:pt>
                <c:pt idx="12381">
                  <c:v>14.132873519999999</c:v>
                </c:pt>
                <c:pt idx="12382">
                  <c:v>14.133567960000001</c:v>
                </c:pt>
                <c:pt idx="12383">
                  <c:v>14.134262399999999</c:v>
                </c:pt>
                <c:pt idx="12384">
                  <c:v>14.134958159999995</c:v>
                </c:pt>
                <c:pt idx="12385">
                  <c:v>14.1356526</c:v>
                </c:pt>
                <c:pt idx="12386">
                  <c:v>14.136347039999999</c:v>
                </c:pt>
                <c:pt idx="12387">
                  <c:v>14.137041479999999</c:v>
                </c:pt>
                <c:pt idx="12388">
                  <c:v>14.137737360000001</c:v>
                </c:pt>
                <c:pt idx="12389">
                  <c:v>14.138426280000001</c:v>
                </c:pt>
                <c:pt idx="12390">
                  <c:v>14.139127679999998</c:v>
                </c:pt>
                <c:pt idx="12391">
                  <c:v>14.139820679999998</c:v>
                </c:pt>
                <c:pt idx="12392">
                  <c:v>14.140510920000001</c:v>
                </c:pt>
                <c:pt idx="12393">
                  <c:v>14.141206799999999</c:v>
                </c:pt>
                <c:pt idx="12394">
                  <c:v>14.141901239999999</c:v>
                </c:pt>
                <c:pt idx="12395">
                  <c:v>14.142595680000001</c:v>
                </c:pt>
                <c:pt idx="12396">
                  <c:v>14.143290119999998</c:v>
                </c:pt>
                <c:pt idx="12397">
                  <c:v>14.14398456</c:v>
                </c:pt>
                <c:pt idx="12398">
                  <c:v>14.144678999999998</c:v>
                </c:pt>
                <c:pt idx="12399">
                  <c:v>14.145373439999997</c:v>
                </c:pt>
                <c:pt idx="12400">
                  <c:v>14.146069320000001</c:v>
                </c:pt>
                <c:pt idx="12401">
                  <c:v>14.146763759999999</c:v>
                </c:pt>
                <c:pt idx="12402">
                  <c:v>14.147459640000001</c:v>
                </c:pt>
                <c:pt idx="12403">
                  <c:v>14.148154079999999</c:v>
                </c:pt>
                <c:pt idx="12404">
                  <c:v>14.148848519999998</c:v>
                </c:pt>
                <c:pt idx="12405">
                  <c:v>14.14954296</c:v>
                </c:pt>
                <c:pt idx="12406">
                  <c:v>14.150238720000001</c:v>
                </c:pt>
                <c:pt idx="12407">
                  <c:v>14.15093184</c:v>
                </c:pt>
                <c:pt idx="12408">
                  <c:v>14.15162628</c:v>
                </c:pt>
                <c:pt idx="12409">
                  <c:v>14.15232204</c:v>
                </c:pt>
                <c:pt idx="12410">
                  <c:v>14.15301096</c:v>
                </c:pt>
                <c:pt idx="12411">
                  <c:v>14.1537054</c:v>
                </c:pt>
                <c:pt idx="12412">
                  <c:v>14.15440128</c:v>
                </c:pt>
                <c:pt idx="12413">
                  <c:v>14.155098480000001</c:v>
                </c:pt>
                <c:pt idx="12414">
                  <c:v>14.155792920000026</c:v>
                </c:pt>
                <c:pt idx="12415">
                  <c:v>14.156487360000026</c:v>
                </c:pt>
                <c:pt idx="12416">
                  <c:v>14.1571818</c:v>
                </c:pt>
                <c:pt idx="12417">
                  <c:v>14.15787768</c:v>
                </c:pt>
                <c:pt idx="12418">
                  <c:v>14.158572120000001</c:v>
                </c:pt>
                <c:pt idx="12419">
                  <c:v>14.159266560000002</c:v>
                </c:pt>
                <c:pt idx="12420">
                  <c:v>14.159961000000001</c:v>
                </c:pt>
                <c:pt idx="12421">
                  <c:v>14.160655440000001</c:v>
                </c:pt>
                <c:pt idx="12422">
                  <c:v>14.16134988</c:v>
                </c:pt>
                <c:pt idx="12423">
                  <c:v>14.162038800000024</c:v>
                </c:pt>
                <c:pt idx="12424">
                  <c:v>14.162733240000026</c:v>
                </c:pt>
                <c:pt idx="12425">
                  <c:v>14.16342768</c:v>
                </c:pt>
                <c:pt idx="12426">
                  <c:v>14.164122119999998</c:v>
                </c:pt>
                <c:pt idx="12427">
                  <c:v>14.164816560000002</c:v>
                </c:pt>
                <c:pt idx="12428">
                  <c:v>14.165511000000002</c:v>
                </c:pt>
                <c:pt idx="12429">
                  <c:v>14.166205440000001</c:v>
                </c:pt>
                <c:pt idx="12430">
                  <c:v>14.1669012</c:v>
                </c:pt>
                <c:pt idx="12431">
                  <c:v>14.167594320000006</c:v>
                </c:pt>
                <c:pt idx="12432">
                  <c:v>14.168288759999999</c:v>
                </c:pt>
                <c:pt idx="12433">
                  <c:v>14.1689832</c:v>
                </c:pt>
                <c:pt idx="12434">
                  <c:v>14.16967908</c:v>
                </c:pt>
                <c:pt idx="12435">
                  <c:v>14.170374840000001</c:v>
                </c:pt>
                <c:pt idx="12436">
                  <c:v>14.171069280000001</c:v>
                </c:pt>
                <c:pt idx="12437">
                  <c:v>14.171763719999998</c:v>
                </c:pt>
                <c:pt idx="12438">
                  <c:v>14.17245816</c:v>
                </c:pt>
                <c:pt idx="12439">
                  <c:v>14.1731526</c:v>
                </c:pt>
                <c:pt idx="12440">
                  <c:v>14.173848479999998</c:v>
                </c:pt>
                <c:pt idx="12441">
                  <c:v>14.174538720000001</c:v>
                </c:pt>
                <c:pt idx="12442">
                  <c:v>14.175233160000001</c:v>
                </c:pt>
                <c:pt idx="12443">
                  <c:v>14.1759276</c:v>
                </c:pt>
                <c:pt idx="12444">
                  <c:v>14.17662204</c:v>
                </c:pt>
                <c:pt idx="12445">
                  <c:v>14.177317919999998</c:v>
                </c:pt>
                <c:pt idx="12446">
                  <c:v>14.178013799999999</c:v>
                </c:pt>
                <c:pt idx="12447">
                  <c:v>14.1787068</c:v>
                </c:pt>
                <c:pt idx="12448">
                  <c:v>14.179401240000002</c:v>
                </c:pt>
                <c:pt idx="12449">
                  <c:v>14.180097120000001</c:v>
                </c:pt>
                <c:pt idx="12450">
                  <c:v>14.180791560000001</c:v>
                </c:pt>
                <c:pt idx="12451">
                  <c:v>14.181486000000024</c:v>
                </c:pt>
                <c:pt idx="12452">
                  <c:v>14.18218044</c:v>
                </c:pt>
                <c:pt idx="12453">
                  <c:v>14.18287488</c:v>
                </c:pt>
                <c:pt idx="12454">
                  <c:v>14.18356932</c:v>
                </c:pt>
                <c:pt idx="12455">
                  <c:v>14.184263759999997</c:v>
                </c:pt>
                <c:pt idx="12456">
                  <c:v>14.184958200000001</c:v>
                </c:pt>
                <c:pt idx="12457">
                  <c:v>14.185652640000002</c:v>
                </c:pt>
                <c:pt idx="12458">
                  <c:v>14.186347080000001</c:v>
                </c:pt>
                <c:pt idx="12459">
                  <c:v>14.187041520000001</c:v>
                </c:pt>
                <c:pt idx="12460">
                  <c:v>14.187735960000001</c:v>
                </c:pt>
                <c:pt idx="12461">
                  <c:v>14.18843184</c:v>
                </c:pt>
                <c:pt idx="12462">
                  <c:v>14.18912628</c:v>
                </c:pt>
                <c:pt idx="12463">
                  <c:v>14.189820719999998</c:v>
                </c:pt>
                <c:pt idx="12464">
                  <c:v>14.190515159999999</c:v>
                </c:pt>
                <c:pt idx="12465">
                  <c:v>14.191209600000001</c:v>
                </c:pt>
                <c:pt idx="12466">
                  <c:v>14.191904040000001</c:v>
                </c:pt>
                <c:pt idx="12467">
                  <c:v>14.192594280000026</c:v>
                </c:pt>
                <c:pt idx="12468">
                  <c:v>14.193288719999998</c:v>
                </c:pt>
                <c:pt idx="12469">
                  <c:v>14.193983159999998</c:v>
                </c:pt>
                <c:pt idx="12470">
                  <c:v>14.1946776</c:v>
                </c:pt>
                <c:pt idx="12471">
                  <c:v>14.195372040000001</c:v>
                </c:pt>
                <c:pt idx="12472">
                  <c:v>14.196067920000001</c:v>
                </c:pt>
                <c:pt idx="12473">
                  <c:v>14.196763799999999</c:v>
                </c:pt>
                <c:pt idx="12474">
                  <c:v>14.19745824</c:v>
                </c:pt>
                <c:pt idx="12475">
                  <c:v>14.198152679999998</c:v>
                </c:pt>
                <c:pt idx="12476">
                  <c:v>14.198847119999998</c:v>
                </c:pt>
                <c:pt idx="12477">
                  <c:v>14.19954156</c:v>
                </c:pt>
                <c:pt idx="12478">
                  <c:v>14.200236</c:v>
                </c:pt>
                <c:pt idx="12479">
                  <c:v>14.200930439999999</c:v>
                </c:pt>
                <c:pt idx="12480">
                  <c:v>14.201624880000001</c:v>
                </c:pt>
                <c:pt idx="12481">
                  <c:v>14.202320639999998</c:v>
                </c:pt>
                <c:pt idx="12482">
                  <c:v>14.203015199999999</c:v>
                </c:pt>
                <c:pt idx="12483">
                  <c:v>14.20371096</c:v>
                </c:pt>
                <c:pt idx="12484">
                  <c:v>14.204398439999997</c:v>
                </c:pt>
                <c:pt idx="12485">
                  <c:v>14.205092880000002</c:v>
                </c:pt>
                <c:pt idx="12486">
                  <c:v>14.205794280000006</c:v>
                </c:pt>
                <c:pt idx="12487">
                  <c:v>14.206488720000001</c:v>
                </c:pt>
                <c:pt idx="12488">
                  <c:v>14.207183159999998</c:v>
                </c:pt>
                <c:pt idx="12489">
                  <c:v>14.207872079999998</c:v>
                </c:pt>
                <c:pt idx="12490">
                  <c:v>14.20856652</c:v>
                </c:pt>
                <c:pt idx="12491">
                  <c:v>14.209260959999998</c:v>
                </c:pt>
                <c:pt idx="12492">
                  <c:v>14.2099554</c:v>
                </c:pt>
                <c:pt idx="12493">
                  <c:v>14.210651279999999</c:v>
                </c:pt>
                <c:pt idx="12494">
                  <c:v>14.211345719999999</c:v>
                </c:pt>
                <c:pt idx="12495">
                  <c:v>14.212041479999998</c:v>
                </c:pt>
                <c:pt idx="12496">
                  <c:v>14.21273592</c:v>
                </c:pt>
                <c:pt idx="12497">
                  <c:v>14.21343036</c:v>
                </c:pt>
                <c:pt idx="12498">
                  <c:v>14.214126240000001</c:v>
                </c:pt>
                <c:pt idx="12499">
                  <c:v>14.214820679999999</c:v>
                </c:pt>
                <c:pt idx="12500">
                  <c:v>14.215508160000001</c:v>
                </c:pt>
                <c:pt idx="12501">
                  <c:v>14.216204040000001</c:v>
                </c:pt>
                <c:pt idx="12502">
                  <c:v>14.216898479999999</c:v>
                </c:pt>
                <c:pt idx="12503">
                  <c:v>14.217591479999999</c:v>
                </c:pt>
                <c:pt idx="12504">
                  <c:v>14.218285919999998</c:v>
                </c:pt>
                <c:pt idx="12505">
                  <c:v>14.218980359999998</c:v>
                </c:pt>
                <c:pt idx="12506">
                  <c:v>14.219674920000001</c:v>
                </c:pt>
                <c:pt idx="12507">
                  <c:v>14.220369359999999</c:v>
                </c:pt>
                <c:pt idx="12508">
                  <c:v>14.221072079999999</c:v>
                </c:pt>
                <c:pt idx="12509">
                  <c:v>14.221766520000001</c:v>
                </c:pt>
                <c:pt idx="12510">
                  <c:v>14.222455440000001</c:v>
                </c:pt>
                <c:pt idx="12511">
                  <c:v>14.223151199999998</c:v>
                </c:pt>
                <c:pt idx="12512">
                  <c:v>14.22384984</c:v>
                </c:pt>
                <c:pt idx="12513">
                  <c:v>14.22454428</c:v>
                </c:pt>
                <c:pt idx="12514">
                  <c:v>14.2252332</c:v>
                </c:pt>
                <c:pt idx="12515">
                  <c:v>14.225927639999998</c:v>
                </c:pt>
                <c:pt idx="12516">
                  <c:v>14.226623519999999</c:v>
                </c:pt>
                <c:pt idx="12517">
                  <c:v>14.227319279999998</c:v>
                </c:pt>
                <c:pt idx="12518">
                  <c:v>14.228013719999995</c:v>
                </c:pt>
                <c:pt idx="12519">
                  <c:v>14.228708159999995</c:v>
                </c:pt>
                <c:pt idx="12520">
                  <c:v>14.2294026</c:v>
                </c:pt>
                <c:pt idx="12521">
                  <c:v>14.230098479999999</c:v>
                </c:pt>
                <c:pt idx="12522">
                  <c:v>14.230794360000001</c:v>
                </c:pt>
                <c:pt idx="12523">
                  <c:v>14.231483159999998</c:v>
                </c:pt>
                <c:pt idx="12524">
                  <c:v>14.232177599999998</c:v>
                </c:pt>
                <c:pt idx="12525">
                  <c:v>14.232873479999997</c:v>
                </c:pt>
                <c:pt idx="12526">
                  <c:v>14.23356792</c:v>
                </c:pt>
                <c:pt idx="12527">
                  <c:v>14.234262359999999</c:v>
                </c:pt>
                <c:pt idx="12528">
                  <c:v>14.234956799999999</c:v>
                </c:pt>
                <c:pt idx="12529">
                  <c:v>14.235651240000001</c:v>
                </c:pt>
                <c:pt idx="12530">
                  <c:v>14.236338719999999</c:v>
                </c:pt>
                <c:pt idx="12531">
                  <c:v>14.237038800000001</c:v>
                </c:pt>
                <c:pt idx="12532">
                  <c:v>14.23773456</c:v>
                </c:pt>
                <c:pt idx="12533">
                  <c:v>14.238428999999998</c:v>
                </c:pt>
                <c:pt idx="12534">
                  <c:v>14.23912488</c:v>
                </c:pt>
                <c:pt idx="12535">
                  <c:v>14.239820639999998</c:v>
                </c:pt>
                <c:pt idx="12536">
                  <c:v>14.240515200000001</c:v>
                </c:pt>
                <c:pt idx="12537">
                  <c:v>14.241209639999999</c:v>
                </c:pt>
                <c:pt idx="12538">
                  <c:v>14.241904079999999</c:v>
                </c:pt>
                <c:pt idx="12539">
                  <c:v>14.24259852</c:v>
                </c:pt>
                <c:pt idx="12540">
                  <c:v>14.243292959999998</c:v>
                </c:pt>
                <c:pt idx="12541">
                  <c:v>14.243987399999998</c:v>
                </c:pt>
                <c:pt idx="12542">
                  <c:v>14.244681839999998</c:v>
                </c:pt>
                <c:pt idx="12543">
                  <c:v>14.245376279999999</c:v>
                </c:pt>
                <c:pt idx="12544">
                  <c:v>14.246070719999999</c:v>
                </c:pt>
                <c:pt idx="12545">
                  <c:v>14.246765159999999</c:v>
                </c:pt>
                <c:pt idx="12546">
                  <c:v>14.247459600000001</c:v>
                </c:pt>
                <c:pt idx="12547">
                  <c:v>14.248154039999999</c:v>
                </c:pt>
                <c:pt idx="12548">
                  <c:v>14.248848479999998</c:v>
                </c:pt>
                <c:pt idx="12549">
                  <c:v>14.24954292</c:v>
                </c:pt>
                <c:pt idx="12550">
                  <c:v>14.2502388</c:v>
                </c:pt>
                <c:pt idx="12551">
                  <c:v>14.25093324</c:v>
                </c:pt>
                <c:pt idx="12552">
                  <c:v>14.25162768</c:v>
                </c:pt>
                <c:pt idx="12553">
                  <c:v>14.252315159999998</c:v>
                </c:pt>
                <c:pt idx="12554">
                  <c:v>14.253010920000001</c:v>
                </c:pt>
                <c:pt idx="12555">
                  <c:v>14.25370536</c:v>
                </c:pt>
                <c:pt idx="12556">
                  <c:v>14.254399920000001</c:v>
                </c:pt>
                <c:pt idx="12557">
                  <c:v>14.255094360000006</c:v>
                </c:pt>
                <c:pt idx="12558">
                  <c:v>14.255788800000024</c:v>
                </c:pt>
                <c:pt idx="12559">
                  <c:v>14.256483240000026</c:v>
                </c:pt>
                <c:pt idx="12560">
                  <c:v>14.257177679999998</c:v>
                </c:pt>
                <c:pt idx="12561">
                  <c:v>14.257872119999998</c:v>
                </c:pt>
                <c:pt idx="12562">
                  <c:v>14.258566560000002</c:v>
                </c:pt>
                <c:pt idx="12563">
                  <c:v>14.259261</c:v>
                </c:pt>
                <c:pt idx="12564">
                  <c:v>14.259955440000001</c:v>
                </c:pt>
                <c:pt idx="12565">
                  <c:v>14.260649880000004</c:v>
                </c:pt>
                <c:pt idx="12566">
                  <c:v>14.261344320000001</c:v>
                </c:pt>
                <c:pt idx="12567">
                  <c:v>14.262038760000001</c:v>
                </c:pt>
                <c:pt idx="12568">
                  <c:v>14.262733200000024</c:v>
                </c:pt>
                <c:pt idx="12569">
                  <c:v>14.26342764</c:v>
                </c:pt>
                <c:pt idx="12570">
                  <c:v>14.264122079999998</c:v>
                </c:pt>
                <c:pt idx="12571">
                  <c:v>14.26481652</c:v>
                </c:pt>
                <c:pt idx="12572">
                  <c:v>14.2655124</c:v>
                </c:pt>
                <c:pt idx="12573">
                  <c:v>14.266206840000002</c:v>
                </c:pt>
                <c:pt idx="12574">
                  <c:v>14.266901280000001</c:v>
                </c:pt>
                <c:pt idx="12575">
                  <c:v>14.26759704</c:v>
                </c:pt>
                <c:pt idx="12576">
                  <c:v>14.268291479999997</c:v>
                </c:pt>
                <c:pt idx="12577">
                  <c:v>14.268987360000001</c:v>
                </c:pt>
                <c:pt idx="12578">
                  <c:v>14.269681800000004</c:v>
                </c:pt>
                <c:pt idx="12579">
                  <c:v>14.270376240000001</c:v>
                </c:pt>
                <c:pt idx="12580">
                  <c:v>14.271070679999999</c:v>
                </c:pt>
                <c:pt idx="12581">
                  <c:v>14.27176656</c:v>
                </c:pt>
                <c:pt idx="12582">
                  <c:v>14.272454040000024</c:v>
                </c:pt>
                <c:pt idx="12583">
                  <c:v>14.27314992</c:v>
                </c:pt>
                <c:pt idx="12584">
                  <c:v>14.27384436</c:v>
                </c:pt>
                <c:pt idx="12585">
                  <c:v>14.2745388</c:v>
                </c:pt>
                <c:pt idx="12586">
                  <c:v>14.27523324</c:v>
                </c:pt>
                <c:pt idx="12587">
                  <c:v>14.275927680000001</c:v>
                </c:pt>
                <c:pt idx="12588">
                  <c:v>14.276622120000001</c:v>
                </c:pt>
                <c:pt idx="12589">
                  <c:v>14.277317879999998</c:v>
                </c:pt>
                <c:pt idx="12590">
                  <c:v>14.278012319999998</c:v>
                </c:pt>
                <c:pt idx="12591">
                  <c:v>14.27870676</c:v>
                </c:pt>
                <c:pt idx="12592">
                  <c:v>14.279402640000002</c:v>
                </c:pt>
                <c:pt idx="12593">
                  <c:v>14.280097080000001</c:v>
                </c:pt>
                <c:pt idx="12594">
                  <c:v>14.280792960000001</c:v>
                </c:pt>
                <c:pt idx="12595">
                  <c:v>14.2814874</c:v>
                </c:pt>
                <c:pt idx="12596">
                  <c:v>14.28218184</c:v>
                </c:pt>
                <c:pt idx="12597">
                  <c:v>14.282877600000001</c:v>
                </c:pt>
                <c:pt idx="12598">
                  <c:v>14.283572040000001</c:v>
                </c:pt>
                <c:pt idx="12599">
                  <c:v>14.284266479999999</c:v>
                </c:pt>
                <c:pt idx="12600">
                  <c:v>14.284960919999998</c:v>
                </c:pt>
                <c:pt idx="12601">
                  <c:v>14.285649840000024</c:v>
                </c:pt>
                <c:pt idx="12602">
                  <c:v>14.28634428</c:v>
                </c:pt>
                <c:pt idx="12603">
                  <c:v>14.287038719999998</c:v>
                </c:pt>
                <c:pt idx="12604">
                  <c:v>14.2877346</c:v>
                </c:pt>
                <c:pt idx="12605">
                  <c:v>14.288429039999999</c:v>
                </c:pt>
                <c:pt idx="12606">
                  <c:v>14.289124920000001</c:v>
                </c:pt>
                <c:pt idx="12607">
                  <c:v>14.289819360000001</c:v>
                </c:pt>
                <c:pt idx="12608">
                  <c:v>14.290513799999999</c:v>
                </c:pt>
                <c:pt idx="12609">
                  <c:v>14.291208239999998</c:v>
                </c:pt>
                <c:pt idx="12610">
                  <c:v>14.291903999999999</c:v>
                </c:pt>
                <c:pt idx="12611">
                  <c:v>14.292598440000001</c:v>
                </c:pt>
                <c:pt idx="12612">
                  <c:v>14.293292880000001</c:v>
                </c:pt>
                <c:pt idx="12613">
                  <c:v>14.293987320000001</c:v>
                </c:pt>
                <c:pt idx="12614">
                  <c:v>14.294676240000001</c:v>
                </c:pt>
                <c:pt idx="12615">
                  <c:v>14.295370679999998</c:v>
                </c:pt>
                <c:pt idx="12616">
                  <c:v>14.296065119999998</c:v>
                </c:pt>
                <c:pt idx="12617">
                  <c:v>14.296760999999998</c:v>
                </c:pt>
                <c:pt idx="12618">
                  <c:v>14.297455439999998</c:v>
                </c:pt>
                <c:pt idx="12619">
                  <c:v>14.298149879999999</c:v>
                </c:pt>
                <c:pt idx="12620">
                  <c:v>14.298844320000001</c:v>
                </c:pt>
                <c:pt idx="12621">
                  <c:v>14.299538760000001</c:v>
                </c:pt>
                <c:pt idx="12622">
                  <c:v>14.300233200000006</c:v>
                </c:pt>
                <c:pt idx="12623">
                  <c:v>14.300927640000001</c:v>
                </c:pt>
                <c:pt idx="12624">
                  <c:v>14.30162352</c:v>
                </c:pt>
                <c:pt idx="12625">
                  <c:v>14.30231796</c:v>
                </c:pt>
                <c:pt idx="12626">
                  <c:v>14.3030124</c:v>
                </c:pt>
                <c:pt idx="12627">
                  <c:v>14.30370684000003</c:v>
                </c:pt>
                <c:pt idx="12628">
                  <c:v>14.30440128</c:v>
                </c:pt>
                <c:pt idx="12629">
                  <c:v>14.305095720000002</c:v>
                </c:pt>
                <c:pt idx="12630">
                  <c:v>14.305787400000026</c:v>
                </c:pt>
                <c:pt idx="12631">
                  <c:v>14.30648184000003</c:v>
                </c:pt>
                <c:pt idx="12632">
                  <c:v>14.30717628</c:v>
                </c:pt>
                <c:pt idx="12633">
                  <c:v>14.307872040000001</c:v>
                </c:pt>
                <c:pt idx="12634">
                  <c:v>14.30856648</c:v>
                </c:pt>
                <c:pt idx="12635">
                  <c:v>14.30926092</c:v>
                </c:pt>
                <c:pt idx="12636">
                  <c:v>14.30995536</c:v>
                </c:pt>
                <c:pt idx="12637">
                  <c:v>14.310649920000024</c:v>
                </c:pt>
                <c:pt idx="12638">
                  <c:v>14.311345680000001</c:v>
                </c:pt>
                <c:pt idx="12639">
                  <c:v>14.312040120000002</c:v>
                </c:pt>
                <c:pt idx="12640">
                  <c:v>14.312736000000045</c:v>
                </c:pt>
                <c:pt idx="12641">
                  <c:v>14.313430440000024</c:v>
                </c:pt>
                <c:pt idx="12642">
                  <c:v>14.31412488</c:v>
                </c:pt>
                <c:pt idx="12643">
                  <c:v>14.31481932</c:v>
                </c:pt>
                <c:pt idx="12644">
                  <c:v>14.31551376</c:v>
                </c:pt>
                <c:pt idx="12645">
                  <c:v>14.31620964</c:v>
                </c:pt>
                <c:pt idx="12646">
                  <c:v>14.316898440000001</c:v>
                </c:pt>
                <c:pt idx="12647">
                  <c:v>14.317592880000024</c:v>
                </c:pt>
                <c:pt idx="12648">
                  <c:v>14.3182902</c:v>
                </c:pt>
                <c:pt idx="12649">
                  <c:v>14.31898464</c:v>
                </c:pt>
                <c:pt idx="12650">
                  <c:v>14.31967908</c:v>
                </c:pt>
                <c:pt idx="12651">
                  <c:v>14.320373519999999</c:v>
                </c:pt>
                <c:pt idx="12652">
                  <c:v>14.321067960000001</c:v>
                </c:pt>
                <c:pt idx="12653">
                  <c:v>14.321762400000001</c:v>
                </c:pt>
                <c:pt idx="12654">
                  <c:v>14.322456840000049</c:v>
                </c:pt>
                <c:pt idx="12655">
                  <c:v>14.323151280000001</c:v>
                </c:pt>
                <c:pt idx="12656">
                  <c:v>14.32384572</c:v>
                </c:pt>
                <c:pt idx="12657">
                  <c:v>14.32454016</c:v>
                </c:pt>
                <c:pt idx="12658">
                  <c:v>14.32523460000003</c:v>
                </c:pt>
                <c:pt idx="12659">
                  <c:v>14.32592904</c:v>
                </c:pt>
                <c:pt idx="12660">
                  <c:v>14.326623479999999</c:v>
                </c:pt>
                <c:pt idx="12661">
                  <c:v>14.327319360000001</c:v>
                </c:pt>
                <c:pt idx="12662">
                  <c:v>14.328013800000001</c:v>
                </c:pt>
                <c:pt idx="12663">
                  <c:v>14.328708240000001</c:v>
                </c:pt>
                <c:pt idx="12664">
                  <c:v>14.329402680000006</c:v>
                </c:pt>
                <c:pt idx="12665">
                  <c:v>14.330098439999999</c:v>
                </c:pt>
                <c:pt idx="12666">
                  <c:v>14.330792880000002</c:v>
                </c:pt>
                <c:pt idx="12667">
                  <c:v>14.331487320000004</c:v>
                </c:pt>
                <c:pt idx="12668">
                  <c:v>14.332181760000001</c:v>
                </c:pt>
                <c:pt idx="12669">
                  <c:v>14.332876200000022</c:v>
                </c:pt>
                <c:pt idx="12670">
                  <c:v>14.33357064</c:v>
                </c:pt>
                <c:pt idx="12671">
                  <c:v>14.334265200000001</c:v>
                </c:pt>
                <c:pt idx="12672">
                  <c:v>14.334959640000001</c:v>
                </c:pt>
                <c:pt idx="12673">
                  <c:v>14.335654080000024</c:v>
                </c:pt>
                <c:pt idx="12674">
                  <c:v>14.33634852</c:v>
                </c:pt>
                <c:pt idx="12675">
                  <c:v>14.33704296</c:v>
                </c:pt>
                <c:pt idx="12676">
                  <c:v>14.3377374</c:v>
                </c:pt>
                <c:pt idx="12677">
                  <c:v>14.33843184</c:v>
                </c:pt>
                <c:pt idx="12678">
                  <c:v>14.33912628</c:v>
                </c:pt>
                <c:pt idx="12679">
                  <c:v>14.339820720000001</c:v>
                </c:pt>
                <c:pt idx="12680">
                  <c:v>14.340515160000001</c:v>
                </c:pt>
                <c:pt idx="12681">
                  <c:v>14.341209600000001</c:v>
                </c:pt>
                <c:pt idx="12682">
                  <c:v>14.341904040000001</c:v>
                </c:pt>
                <c:pt idx="12683">
                  <c:v>14.342598480000001</c:v>
                </c:pt>
                <c:pt idx="12684">
                  <c:v>14.34329292</c:v>
                </c:pt>
                <c:pt idx="12685">
                  <c:v>14.34398736</c:v>
                </c:pt>
                <c:pt idx="12686">
                  <c:v>14.3446818</c:v>
                </c:pt>
                <c:pt idx="12687">
                  <c:v>14.34537624</c:v>
                </c:pt>
                <c:pt idx="12688">
                  <c:v>14.346070679999999</c:v>
                </c:pt>
                <c:pt idx="12689">
                  <c:v>14.346765120000001</c:v>
                </c:pt>
                <c:pt idx="12690">
                  <c:v>14.347454040000002</c:v>
                </c:pt>
                <c:pt idx="12691">
                  <c:v>14.348148479999999</c:v>
                </c:pt>
                <c:pt idx="12692">
                  <c:v>14.348842920000001</c:v>
                </c:pt>
                <c:pt idx="12693">
                  <c:v>14.349537360000006</c:v>
                </c:pt>
                <c:pt idx="12694">
                  <c:v>14.350233240000026</c:v>
                </c:pt>
                <c:pt idx="12695">
                  <c:v>14.35092768</c:v>
                </c:pt>
                <c:pt idx="12696">
                  <c:v>14.35162212</c:v>
                </c:pt>
                <c:pt idx="12697">
                  <c:v>14.352316560000032</c:v>
                </c:pt>
                <c:pt idx="12698">
                  <c:v>14.353011000000002</c:v>
                </c:pt>
                <c:pt idx="12699">
                  <c:v>14.353705440000002</c:v>
                </c:pt>
                <c:pt idx="12700">
                  <c:v>14.354399880000004</c:v>
                </c:pt>
                <c:pt idx="12701">
                  <c:v>14.355094320000049</c:v>
                </c:pt>
                <c:pt idx="12702">
                  <c:v>14.355788760000006</c:v>
                </c:pt>
                <c:pt idx="12703">
                  <c:v>14.356484640000053</c:v>
                </c:pt>
                <c:pt idx="12704">
                  <c:v>14.357180400000004</c:v>
                </c:pt>
                <c:pt idx="12705">
                  <c:v>14.357874840000004</c:v>
                </c:pt>
                <c:pt idx="12706">
                  <c:v>14.358570720000001</c:v>
                </c:pt>
                <c:pt idx="12707">
                  <c:v>14.35926516</c:v>
                </c:pt>
                <c:pt idx="12708">
                  <c:v>14.359959600000026</c:v>
                </c:pt>
                <c:pt idx="12709">
                  <c:v>14.360647080000026</c:v>
                </c:pt>
                <c:pt idx="12710">
                  <c:v>14.361348479999998</c:v>
                </c:pt>
                <c:pt idx="12711">
                  <c:v>14.362037400000032</c:v>
                </c:pt>
                <c:pt idx="12712">
                  <c:v>14.362731840000036</c:v>
                </c:pt>
                <c:pt idx="12713">
                  <c:v>14.363427600000024</c:v>
                </c:pt>
                <c:pt idx="12714">
                  <c:v>14.36412204</c:v>
                </c:pt>
                <c:pt idx="12715">
                  <c:v>14.36481648</c:v>
                </c:pt>
                <c:pt idx="12716">
                  <c:v>14.36551092000003</c:v>
                </c:pt>
                <c:pt idx="12717">
                  <c:v>14.366206800000036</c:v>
                </c:pt>
                <c:pt idx="12718">
                  <c:v>14.366901240000002</c:v>
                </c:pt>
                <c:pt idx="12719">
                  <c:v>14.367597120000006</c:v>
                </c:pt>
                <c:pt idx="12720">
                  <c:v>14.368292880000002</c:v>
                </c:pt>
                <c:pt idx="12721">
                  <c:v>14.368987320000002</c:v>
                </c:pt>
                <c:pt idx="12722">
                  <c:v>14.369681760000002</c:v>
                </c:pt>
                <c:pt idx="12723">
                  <c:v>14.370376200000004</c:v>
                </c:pt>
                <c:pt idx="12724">
                  <c:v>14.371070640000001</c:v>
                </c:pt>
                <c:pt idx="12725">
                  <c:v>14.3717652</c:v>
                </c:pt>
                <c:pt idx="12726">
                  <c:v>14.372459640000038</c:v>
                </c:pt>
                <c:pt idx="12727">
                  <c:v>14.373154080000004</c:v>
                </c:pt>
                <c:pt idx="12728">
                  <c:v>14.373848520000006</c:v>
                </c:pt>
                <c:pt idx="12729">
                  <c:v>14.374542960000024</c:v>
                </c:pt>
                <c:pt idx="12730">
                  <c:v>14.37523176</c:v>
                </c:pt>
                <c:pt idx="12731">
                  <c:v>14.37592764</c:v>
                </c:pt>
                <c:pt idx="12732">
                  <c:v>14.376623520000004</c:v>
                </c:pt>
                <c:pt idx="12733">
                  <c:v>14.37731928</c:v>
                </c:pt>
                <c:pt idx="12734">
                  <c:v>14.37801372</c:v>
                </c:pt>
                <c:pt idx="12735">
                  <c:v>14.37870816</c:v>
                </c:pt>
                <c:pt idx="12736">
                  <c:v>14.379402600000038</c:v>
                </c:pt>
                <c:pt idx="12737">
                  <c:v>14.380097040000004</c:v>
                </c:pt>
                <c:pt idx="12738">
                  <c:v>14.380791480000001</c:v>
                </c:pt>
                <c:pt idx="12739">
                  <c:v>14.381487360000024</c:v>
                </c:pt>
                <c:pt idx="12740">
                  <c:v>14.382181800000026</c:v>
                </c:pt>
                <c:pt idx="12741">
                  <c:v>14.38287624000003</c:v>
                </c:pt>
                <c:pt idx="12742">
                  <c:v>14.38356516</c:v>
                </c:pt>
                <c:pt idx="12743">
                  <c:v>14.384260920000001</c:v>
                </c:pt>
                <c:pt idx="12744">
                  <c:v>14.384955360000001</c:v>
                </c:pt>
                <c:pt idx="12745">
                  <c:v>14.38564848</c:v>
                </c:pt>
                <c:pt idx="12746">
                  <c:v>14.386344360000002</c:v>
                </c:pt>
                <c:pt idx="12747">
                  <c:v>14.387038800000004</c:v>
                </c:pt>
                <c:pt idx="12748">
                  <c:v>14.387733240000006</c:v>
                </c:pt>
                <c:pt idx="12749">
                  <c:v>14.388427680000001</c:v>
                </c:pt>
                <c:pt idx="12750">
                  <c:v>14.38912212</c:v>
                </c:pt>
                <c:pt idx="12751">
                  <c:v>14.38981656000003</c:v>
                </c:pt>
                <c:pt idx="12752">
                  <c:v>14.390512320000004</c:v>
                </c:pt>
                <c:pt idx="12753">
                  <c:v>14.391206760000001</c:v>
                </c:pt>
                <c:pt idx="12754">
                  <c:v>14.3919012</c:v>
                </c:pt>
                <c:pt idx="12755">
                  <c:v>14.392597080000026</c:v>
                </c:pt>
                <c:pt idx="12756">
                  <c:v>14.39329296</c:v>
                </c:pt>
                <c:pt idx="12757">
                  <c:v>14.393981760000001</c:v>
                </c:pt>
                <c:pt idx="12758">
                  <c:v>14.394677640000001</c:v>
                </c:pt>
                <c:pt idx="12759">
                  <c:v>14.39537208</c:v>
                </c:pt>
                <c:pt idx="12760">
                  <c:v>14.396066520000026</c:v>
                </c:pt>
                <c:pt idx="12761">
                  <c:v>14.39676096</c:v>
                </c:pt>
                <c:pt idx="12762">
                  <c:v>14.39745684000003</c:v>
                </c:pt>
                <c:pt idx="12763">
                  <c:v>14.398151279999999</c:v>
                </c:pt>
                <c:pt idx="12764">
                  <c:v>14.398845720000001</c:v>
                </c:pt>
                <c:pt idx="12765">
                  <c:v>14.399540160000004</c:v>
                </c:pt>
                <c:pt idx="12766">
                  <c:v>14.40023592</c:v>
                </c:pt>
                <c:pt idx="12767">
                  <c:v>14.400929040000001</c:v>
                </c:pt>
                <c:pt idx="12768">
                  <c:v>14.401623479999998</c:v>
                </c:pt>
                <c:pt idx="12769">
                  <c:v>14.40231936</c:v>
                </c:pt>
                <c:pt idx="12770">
                  <c:v>14.403015120000001</c:v>
                </c:pt>
                <c:pt idx="12771">
                  <c:v>14.403709560000006</c:v>
                </c:pt>
                <c:pt idx="12772">
                  <c:v>14.404404000000024</c:v>
                </c:pt>
                <c:pt idx="12773">
                  <c:v>14.405092920000024</c:v>
                </c:pt>
                <c:pt idx="12774">
                  <c:v>14.405788800000026</c:v>
                </c:pt>
                <c:pt idx="12775">
                  <c:v>14.40648324000003</c:v>
                </c:pt>
                <c:pt idx="12776">
                  <c:v>14.407178999999999</c:v>
                </c:pt>
                <c:pt idx="12777">
                  <c:v>14.407872119999999</c:v>
                </c:pt>
                <c:pt idx="12778">
                  <c:v>14.408566560000002</c:v>
                </c:pt>
                <c:pt idx="12779">
                  <c:v>14.40926232</c:v>
                </c:pt>
                <c:pt idx="12780">
                  <c:v>14.40995676</c:v>
                </c:pt>
                <c:pt idx="12781">
                  <c:v>14.4106512</c:v>
                </c:pt>
                <c:pt idx="12782">
                  <c:v>14.411345639999999</c:v>
                </c:pt>
                <c:pt idx="12783">
                  <c:v>14.412041520000002</c:v>
                </c:pt>
                <c:pt idx="12784">
                  <c:v>14.412735960000004</c:v>
                </c:pt>
                <c:pt idx="12785">
                  <c:v>14.413430400000006</c:v>
                </c:pt>
                <c:pt idx="12786">
                  <c:v>14.414124840000001</c:v>
                </c:pt>
                <c:pt idx="12787">
                  <c:v>14.414820719999998</c:v>
                </c:pt>
                <c:pt idx="12788">
                  <c:v>14.41551516</c:v>
                </c:pt>
                <c:pt idx="12789">
                  <c:v>14.416209600000002</c:v>
                </c:pt>
                <c:pt idx="12790">
                  <c:v>14.416904040000002</c:v>
                </c:pt>
                <c:pt idx="12791">
                  <c:v>14.417598480000001</c:v>
                </c:pt>
                <c:pt idx="12792">
                  <c:v>14.418292920000001</c:v>
                </c:pt>
                <c:pt idx="12793">
                  <c:v>14.418983159999998</c:v>
                </c:pt>
                <c:pt idx="12794">
                  <c:v>14.4196776</c:v>
                </c:pt>
                <c:pt idx="12795">
                  <c:v>14.420372039999998</c:v>
                </c:pt>
                <c:pt idx="12796">
                  <c:v>14.421065159999999</c:v>
                </c:pt>
                <c:pt idx="12797">
                  <c:v>14.421760920000001</c:v>
                </c:pt>
                <c:pt idx="12798">
                  <c:v>14.422455360000002</c:v>
                </c:pt>
                <c:pt idx="12799">
                  <c:v>14.42314992</c:v>
                </c:pt>
                <c:pt idx="12800">
                  <c:v>14.42384436</c:v>
                </c:pt>
                <c:pt idx="12801">
                  <c:v>14.424538800000002</c:v>
                </c:pt>
                <c:pt idx="12802">
                  <c:v>14.425233240000004</c:v>
                </c:pt>
                <c:pt idx="12803">
                  <c:v>14.425927680000001</c:v>
                </c:pt>
                <c:pt idx="12804">
                  <c:v>14.426622120000001</c:v>
                </c:pt>
                <c:pt idx="12805">
                  <c:v>14.42731656</c:v>
                </c:pt>
                <c:pt idx="12806">
                  <c:v>14.428010999999998</c:v>
                </c:pt>
                <c:pt idx="12807">
                  <c:v>14.428705439999998</c:v>
                </c:pt>
                <c:pt idx="12808">
                  <c:v>14.429401200000004</c:v>
                </c:pt>
                <c:pt idx="12809">
                  <c:v>14.43009852</c:v>
                </c:pt>
                <c:pt idx="12810">
                  <c:v>14.43079296</c:v>
                </c:pt>
                <c:pt idx="12811">
                  <c:v>14.4314874</c:v>
                </c:pt>
                <c:pt idx="12812">
                  <c:v>14.43218184</c:v>
                </c:pt>
                <c:pt idx="12813">
                  <c:v>14.43287628</c:v>
                </c:pt>
                <c:pt idx="12814">
                  <c:v>14.4335652</c:v>
                </c:pt>
                <c:pt idx="12815">
                  <c:v>14.434259640000001</c:v>
                </c:pt>
                <c:pt idx="12816">
                  <c:v>14.434955399999998</c:v>
                </c:pt>
                <c:pt idx="12817">
                  <c:v>14.43564984000003</c:v>
                </c:pt>
                <c:pt idx="12818">
                  <c:v>14.43634428</c:v>
                </c:pt>
                <c:pt idx="12819">
                  <c:v>14.437038719999999</c:v>
                </c:pt>
                <c:pt idx="12820">
                  <c:v>14.437733160000001</c:v>
                </c:pt>
                <c:pt idx="12821">
                  <c:v>14.438427600000001</c:v>
                </c:pt>
                <c:pt idx="12822">
                  <c:v>14.439122040000001</c:v>
                </c:pt>
                <c:pt idx="12823">
                  <c:v>14.439816480000001</c:v>
                </c:pt>
                <c:pt idx="12824">
                  <c:v>14.440510920000001</c:v>
                </c:pt>
                <c:pt idx="12825">
                  <c:v>14.441205359999998</c:v>
                </c:pt>
                <c:pt idx="12826">
                  <c:v>14.441901239999998</c:v>
                </c:pt>
                <c:pt idx="12827">
                  <c:v>14.44259712</c:v>
                </c:pt>
                <c:pt idx="12828">
                  <c:v>14.443291559999999</c:v>
                </c:pt>
                <c:pt idx="12829">
                  <c:v>14.443986000000002</c:v>
                </c:pt>
                <c:pt idx="12830">
                  <c:v>14.444680440000001</c:v>
                </c:pt>
                <c:pt idx="12831">
                  <c:v>14.445374880000001</c:v>
                </c:pt>
                <c:pt idx="12832">
                  <c:v>14.446069320000001</c:v>
                </c:pt>
                <c:pt idx="12833">
                  <c:v>14.4467652</c:v>
                </c:pt>
                <c:pt idx="12834">
                  <c:v>14.447455440000001</c:v>
                </c:pt>
                <c:pt idx="12835">
                  <c:v>14.448149880000001</c:v>
                </c:pt>
                <c:pt idx="12836">
                  <c:v>14.448844320000001</c:v>
                </c:pt>
                <c:pt idx="12837">
                  <c:v>14.449540200000024</c:v>
                </c:pt>
                <c:pt idx="12838">
                  <c:v>14.450234640000026</c:v>
                </c:pt>
                <c:pt idx="12839">
                  <c:v>14.450930400000004</c:v>
                </c:pt>
                <c:pt idx="12840">
                  <c:v>14.451624840000004</c:v>
                </c:pt>
                <c:pt idx="12841">
                  <c:v>14.452319280000006</c:v>
                </c:pt>
                <c:pt idx="12842">
                  <c:v>14.4530124</c:v>
                </c:pt>
                <c:pt idx="12843">
                  <c:v>14.45370816</c:v>
                </c:pt>
                <c:pt idx="12844">
                  <c:v>14.45440260000003</c:v>
                </c:pt>
                <c:pt idx="12845">
                  <c:v>14.45509704000003</c:v>
                </c:pt>
                <c:pt idx="12846">
                  <c:v>14.45579148</c:v>
                </c:pt>
                <c:pt idx="12847">
                  <c:v>14.456485920000038</c:v>
                </c:pt>
                <c:pt idx="12848">
                  <c:v>14.457180360000002</c:v>
                </c:pt>
                <c:pt idx="12849">
                  <c:v>14.45787492</c:v>
                </c:pt>
                <c:pt idx="12850">
                  <c:v>14.45856936</c:v>
                </c:pt>
                <c:pt idx="12851">
                  <c:v>14.4592638</c:v>
                </c:pt>
                <c:pt idx="12852">
                  <c:v>14.459959560000026</c:v>
                </c:pt>
                <c:pt idx="12853">
                  <c:v>14.46065400000003</c:v>
                </c:pt>
                <c:pt idx="12854">
                  <c:v>14.461348439999998</c:v>
                </c:pt>
                <c:pt idx="12855">
                  <c:v>14.462042880000032</c:v>
                </c:pt>
                <c:pt idx="12856">
                  <c:v>14.462737320000038</c:v>
                </c:pt>
                <c:pt idx="12857">
                  <c:v>14.463431760000002</c:v>
                </c:pt>
                <c:pt idx="12858">
                  <c:v>14.464122120000001</c:v>
                </c:pt>
                <c:pt idx="12859">
                  <c:v>14.46481788</c:v>
                </c:pt>
                <c:pt idx="12860">
                  <c:v>14.465515200000036</c:v>
                </c:pt>
                <c:pt idx="12861">
                  <c:v>14.466209640000002</c:v>
                </c:pt>
                <c:pt idx="12862">
                  <c:v>14.466904080000004</c:v>
                </c:pt>
                <c:pt idx="12863">
                  <c:v>14.467598520000006</c:v>
                </c:pt>
                <c:pt idx="12864">
                  <c:v>14.468292960000001</c:v>
                </c:pt>
                <c:pt idx="12865">
                  <c:v>14.4689874</c:v>
                </c:pt>
                <c:pt idx="12866">
                  <c:v>14.469676200000034</c:v>
                </c:pt>
                <c:pt idx="12867">
                  <c:v>14.470370640000001</c:v>
                </c:pt>
                <c:pt idx="12868">
                  <c:v>14.4710652</c:v>
                </c:pt>
                <c:pt idx="12869">
                  <c:v>14.47175964</c:v>
                </c:pt>
                <c:pt idx="12870">
                  <c:v>14.472454080000034</c:v>
                </c:pt>
                <c:pt idx="12871">
                  <c:v>14.473148520000002</c:v>
                </c:pt>
                <c:pt idx="12872">
                  <c:v>14.473842960000002</c:v>
                </c:pt>
                <c:pt idx="12873">
                  <c:v>14.474537400000004</c:v>
                </c:pt>
                <c:pt idx="12874">
                  <c:v>14.47523316</c:v>
                </c:pt>
                <c:pt idx="12875">
                  <c:v>14.475927600000002</c:v>
                </c:pt>
                <c:pt idx="12876">
                  <c:v>14.476623480000001</c:v>
                </c:pt>
                <c:pt idx="12877">
                  <c:v>14.477316480000001</c:v>
                </c:pt>
                <c:pt idx="12878">
                  <c:v>14.478010920000001</c:v>
                </c:pt>
                <c:pt idx="12879">
                  <c:v>14.478705360000001</c:v>
                </c:pt>
                <c:pt idx="12880">
                  <c:v>14.479399920000002</c:v>
                </c:pt>
                <c:pt idx="12881">
                  <c:v>14.480094360000002</c:v>
                </c:pt>
                <c:pt idx="12882">
                  <c:v>14.480788800000004</c:v>
                </c:pt>
                <c:pt idx="12883">
                  <c:v>14.481483240000006</c:v>
                </c:pt>
                <c:pt idx="12884">
                  <c:v>14.482177680000001</c:v>
                </c:pt>
                <c:pt idx="12885">
                  <c:v>14.482874880000002</c:v>
                </c:pt>
                <c:pt idx="12886">
                  <c:v>14.48356512</c:v>
                </c:pt>
                <c:pt idx="12887">
                  <c:v>14.484260999999998</c:v>
                </c:pt>
                <c:pt idx="12888">
                  <c:v>14.484956760000001</c:v>
                </c:pt>
                <c:pt idx="12889">
                  <c:v>14.485651200000024</c:v>
                </c:pt>
                <c:pt idx="12890">
                  <c:v>14.48634564</c:v>
                </c:pt>
                <c:pt idx="12891">
                  <c:v>14.487040200000004</c:v>
                </c:pt>
                <c:pt idx="12892">
                  <c:v>14.48773596</c:v>
                </c:pt>
                <c:pt idx="12893">
                  <c:v>14.4884304</c:v>
                </c:pt>
                <c:pt idx="12894">
                  <c:v>14.489124840000002</c:v>
                </c:pt>
                <c:pt idx="12895">
                  <c:v>14.489819280000004</c:v>
                </c:pt>
                <c:pt idx="12896">
                  <c:v>14.490515160000001</c:v>
                </c:pt>
                <c:pt idx="12897">
                  <c:v>14.491209600000001</c:v>
                </c:pt>
                <c:pt idx="12898">
                  <c:v>14.49190404</c:v>
                </c:pt>
                <c:pt idx="12899">
                  <c:v>14.49259848</c:v>
                </c:pt>
                <c:pt idx="12900">
                  <c:v>14.49329292</c:v>
                </c:pt>
                <c:pt idx="12901">
                  <c:v>14.49398736</c:v>
                </c:pt>
                <c:pt idx="12902">
                  <c:v>14.4946818</c:v>
                </c:pt>
                <c:pt idx="12903">
                  <c:v>14.495376240000002</c:v>
                </c:pt>
                <c:pt idx="12904">
                  <c:v>14.496070680000001</c:v>
                </c:pt>
                <c:pt idx="12905">
                  <c:v>14.496759600000004</c:v>
                </c:pt>
                <c:pt idx="12906">
                  <c:v>14.497454040000004</c:v>
                </c:pt>
                <c:pt idx="12907">
                  <c:v>14.498148479999999</c:v>
                </c:pt>
                <c:pt idx="12908">
                  <c:v>14.498847120000001</c:v>
                </c:pt>
                <c:pt idx="12909">
                  <c:v>14.499541560000004</c:v>
                </c:pt>
                <c:pt idx="12910">
                  <c:v>14.500236000000006</c:v>
                </c:pt>
                <c:pt idx="12911">
                  <c:v>14.500930440000001</c:v>
                </c:pt>
                <c:pt idx="12912">
                  <c:v>14.50162488</c:v>
                </c:pt>
                <c:pt idx="12913">
                  <c:v>14.50231932</c:v>
                </c:pt>
                <c:pt idx="12914">
                  <c:v>14.503013759999998</c:v>
                </c:pt>
                <c:pt idx="12915">
                  <c:v>14.5037082</c:v>
                </c:pt>
                <c:pt idx="12916">
                  <c:v>14.504402640000002</c:v>
                </c:pt>
                <c:pt idx="12917">
                  <c:v>14.505097080000002</c:v>
                </c:pt>
                <c:pt idx="12918">
                  <c:v>14.505791520000002</c:v>
                </c:pt>
                <c:pt idx="12919">
                  <c:v>14.506485960000004</c:v>
                </c:pt>
                <c:pt idx="12920">
                  <c:v>14.507180400000001</c:v>
                </c:pt>
                <c:pt idx="12921">
                  <c:v>14.507874840000001</c:v>
                </c:pt>
                <c:pt idx="12922">
                  <c:v>14.508570719999998</c:v>
                </c:pt>
                <c:pt idx="12923">
                  <c:v>14.5092582</c:v>
                </c:pt>
                <c:pt idx="12924">
                  <c:v>14.509959600000002</c:v>
                </c:pt>
                <c:pt idx="12925">
                  <c:v>14.51064708</c:v>
                </c:pt>
                <c:pt idx="12926">
                  <c:v>14.51134152</c:v>
                </c:pt>
                <c:pt idx="12927">
                  <c:v>14.512035960000002</c:v>
                </c:pt>
                <c:pt idx="12928">
                  <c:v>14.512737360000004</c:v>
                </c:pt>
                <c:pt idx="12929">
                  <c:v>14.513431800000006</c:v>
                </c:pt>
                <c:pt idx="12930">
                  <c:v>14.514120719999999</c:v>
                </c:pt>
                <c:pt idx="12931">
                  <c:v>14.514815159999999</c:v>
                </c:pt>
                <c:pt idx="12932">
                  <c:v>14.515509600000026</c:v>
                </c:pt>
                <c:pt idx="12933">
                  <c:v>14.516205360000001</c:v>
                </c:pt>
                <c:pt idx="12934">
                  <c:v>14.51689992</c:v>
                </c:pt>
                <c:pt idx="12935">
                  <c:v>14.51759436</c:v>
                </c:pt>
                <c:pt idx="12936">
                  <c:v>14.518288800000001</c:v>
                </c:pt>
                <c:pt idx="12937">
                  <c:v>14.518983240000001</c:v>
                </c:pt>
                <c:pt idx="12938">
                  <c:v>14.519677680000001</c:v>
                </c:pt>
                <c:pt idx="12939">
                  <c:v>14.520376199999999</c:v>
                </c:pt>
                <c:pt idx="12940">
                  <c:v>14.521070639999998</c:v>
                </c:pt>
                <c:pt idx="12941">
                  <c:v>14.521765200000001</c:v>
                </c:pt>
                <c:pt idx="12942">
                  <c:v>14.522459640000006</c:v>
                </c:pt>
                <c:pt idx="12943">
                  <c:v>14.523154080000001</c:v>
                </c:pt>
                <c:pt idx="12944">
                  <c:v>14.52384852</c:v>
                </c:pt>
                <c:pt idx="12945">
                  <c:v>14.52453732</c:v>
                </c:pt>
                <c:pt idx="12946">
                  <c:v>14.525231759999999</c:v>
                </c:pt>
                <c:pt idx="12947">
                  <c:v>14.525927640000001</c:v>
                </c:pt>
                <c:pt idx="12948">
                  <c:v>14.526622080000001</c:v>
                </c:pt>
                <c:pt idx="12949">
                  <c:v>14.527316520000001</c:v>
                </c:pt>
                <c:pt idx="12950">
                  <c:v>14.528010959999998</c:v>
                </c:pt>
                <c:pt idx="12951">
                  <c:v>14.528705399999998</c:v>
                </c:pt>
                <c:pt idx="12952">
                  <c:v>14.52940128</c:v>
                </c:pt>
                <c:pt idx="12953">
                  <c:v>14.53009572</c:v>
                </c:pt>
                <c:pt idx="12954">
                  <c:v>14.53079016</c:v>
                </c:pt>
                <c:pt idx="12955">
                  <c:v>14.531484600000002</c:v>
                </c:pt>
                <c:pt idx="12956">
                  <c:v>14.532179040000001</c:v>
                </c:pt>
                <c:pt idx="12957">
                  <c:v>14.532873479999999</c:v>
                </c:pt>
                <c:pt idx="12958">
                  <c:v>14.533567920000001</c:v>
                </c:pt>
                <c:pt idx="12959">
                  <c:v>14.534262359999998</c:v>
                </c:pt>
                <c:pt idx="12960">
                  <c:v>14.534958239999998</c:v>
                </c:pt>
                <c:pt idx="12961">
                  <c:v>14.53565268</c:v>
                </c:pt>
                <c:pt idx="12962">
                  <c:v>14.536347119999999</c:v>
                </c:pt>
                <c:pt idx="12963">
                  <c:v>14.537041559999999</c:v>
                </c:pt>
                <c:pt idx="12964">
                  <c:v>14.537736000000002</c:v>
                </c:pt>
                <c:pt idx="12965">
                  <c:v>14.538430440000001</c:v>
                </c:pt>
                <c:pt idx="12966">
                  <c:v>14.539124880000001</c:v>
                </c:pt>
                <c:pt idx="12967">
                  <c:v>14.539819320000001</c:v>
                </c:pt>
                <c:pt idx="12968">
                  <c:v>14.540513759999998</c:v>
                </c:pt>
                <c:pt idx="12969">
                  <c:v>14.541208199999998</c:v>
                </c:pt>
                <c:pt idx="12970">
                  <c:v>14.541902639999998</c:v>
                </c:pt>
                <c:pt idx="12971">
                  <c:v>14.54259708</c:v>
                </c:pt>
                <c:pt idx="12972">
                  <c:v>14.543291519999999</c:v>
                </c:pt>
                <c:pt idx="12973">
                  <c:v>14.543985960000001</c:v>
                </c:pt>
                <c:pt idx="12974">
                  <c:v>14.544677639999998</c:v>
                </c:pt>
                <c:pt idx="12975">
                  <c:v>14.545374840000001</c:v>
                </c:pt>
                <c:pt idx="12976">
                  <c:v>14.546069280000001</c:v>
                </c:pt>
                <c:pt idx="12977">
                  <c:v>14.546763719999998</c:v>
                </c:pt>
                <c:pt idx="12978">
                  <c:v>14.547458159999998</c:v>
                </c:pt>
                <c:pt idx="12979">
                  <c:v>14.548152599999998</c:v>
                </c:pt>
                <c:pt idx="12980">
                  <c:v>14.548848479999997</c:v>
                </c:pt>
                <c:pt idx="12981">
                  <c:v>14.54954292</c:v>
                </c:pt>
                <c:pt idx="12982">
                  <c:v>14.550237360000002</c:v>
                </c:pt>
                <c:pt idx="12983">
                  <c:v>14.550930360000002</c:v>
                </c:pt>
                <c:pt idx="12984">
                  <c:v>14.55162492</c:v>
                </c:pt>
                <c:pt idx="12985">
                  <c:v>14.55231936</c:v>
                </c:pt>
                <c:pt idx="12986">
                  <c:v>14.5530138</c:v>
                </c:pt>
                <c:pt idx="12987">
                  <c:v>14.553708240000002</c:v>
                </c:pt>
                <c:pt idx="12988">
                  <c:v>14.554402680000004</c:v>
                </c:pt>
                <c:pt idx="12989">
                  <c:v>14.555097120000006</c:v>
                </c:pt>
                <c:pt idx="12990">
                  <c:v>14.555791560000022</c:v>
                </c:pt>
                <c:pt idx="12991">
                  <c:v>14.556487320000038</c:v>
                </c:pt>
                <c:pt idx="12992">
                  <c:v>14.55717624</c:v>
                </c:pt>
                <c:pt idx="12993">
                  <c:v>14.557870680000001</c:v>
                </c:pt>
                <c:pt idx="12994">
                  <c:v>14.55856788</c:v>
                </c:pt>
                <c:pt idx="12995">
                  <c:v>14.559263759999999</c:v>
                </c:pt>
                <c:pt idx="12996">
                  <c:v>14.559958200000002</c:v>
                </c:pt>
                <c:pt idx="12997">
                  <c:v>14.560652640000002</c:v>
                </c:pt>
                <c:pt idx="12998">
                  <c:v>14.561347080000001</c:v>
                </c:pt>
                <c:pt idx="12999">
                  <c:v>14.562041520000006</c:v>
                </c:pt>
                <c:pt idx="13000">
                  <c:v>14.562737400000024</c:v>
                </c:pt>
                <c:pt idx="13001">
                  <c:v>14.563431840000026</c:v>
                </c:pt>
                <c:pt idx="13002">
                  <c:v>14.56411932</c:v>
                </c:pt>
                <c:pt idx="13003">
                  <c:v>14.5648152</c:v>
                </c:pt>
                <c:pt idx="13004">
                  <c:v>14.565510960000006</c:v>
                </c:pt>
                <c:pt idx="13005">
                  <c:v>14.56620408</c:v>
                </c:pt>
                <c:pt idx="13006">
                  <c:v>14.566898520000002</c:v>
                </c:pt>
                <c:pt idx="13007">
                  <c:v>14.567592960000002</c:v>
                </c:pt>
                <c:pt idx="13008">
                  <c:v>14.568287400000001</c:v>
                </c:pt>
                <c:pt idx="13009">
                  <c:v>14.568981840000001</c:v>
                </c:pt>
                <c:pt idx="13010">
                  <c:v>14.569676280000024</c:v>
                </c:pt>
                <c:pt idx="13011">
                  <c:v>14.570370719999998</c:v>
                </c:pt>
                <c:pt idx="13012">
                  <c:v>14.571065159999998</c:v>
                </c:pt>
                <c:pt idx="13013">
                  <c:v>14.571760920000001</c:v>
                </c:pt>
                <c:pt idx="13014">
                  <c:v>14.572455360000006</c:v>
                </c:pt>
                <c:pt idx="13015">
                  <c:v>14.573149920000002</c:v>
                </c:pt>
                <c:pt idx="13016">
                  <c:v>14.573844360000002</c:v>
                </c:pt>
                <c:pt idx="13017">
                  <c:v>14.574538800000004</c:v>
                </c:pt>
                <c:pt idx="13018">
                  <c:v>14.575233240000006</c:v>
                </c:pt>
                <c:pt idx="13019">
                  <c:v>14.575927680000001</c:v>
                </c:pt>
                <c:pt idx="13020">
                  <c:v>14.576623440000001</c:v>
                </c:pt>
                <c:pt idx="13021">
                  <c:v>14.577317880000001</c:v>
                </c:pt>
                <c:pt idx="13022">
                  <c:v>14.578012320000001</c:v>
                </c:pt>
                <c:pt idx="13023">
                  <c:v>14.578708199999999</c:v>
                </c:pt>
                <c:pt idx="13024">
                  <c:v>14.579404080000026</c:v>
                </c:pt>
                <c:pt idx="13025">
                  <c:v>14.580092880000002</c:v>
                </c:pt>
                <c:pt idx="13026">
                  <c:v>14.580787320000002</c:v>
                </c:pt>
                <c:pt idx="13027">
                  <c:v>14.581481760000001</c:v>
                </c:pt>
                <c:pt idx="13028">
                  <c:v>14.582176200000006</c:v>
                </c:pt>
                <c:pt idx="13029">
                  <c:v>14.582870640000001</c:v>
                </c:pt>
                <c:pt idx="13030">
                  <c:v>14.583565200000002</c:v>
                </c:pt>
                <c:pt idx="13031">
                  <c:v>14.584259640000001</c:v>
                </c:pt>
                <c:pt idx="13032">
                  <c:v>14.584954080000001</c:v>
                </c:pt>
                <c:pt idx="13033">
                  <c:v>14.585648520000024</c:v>
                </c:pt>
                <c:pt idx="13034">
                  <c:v>14.586345720000001</c:v>
                </c:pt>
                <c:pt idx="13035">
                  <c:v>14.587040160000001</c:v>
                </c:pt>
                <c:pt idx="13036">
                  <c:v>14.587734600000006</c:v>
                </c:pt>
                <c:pt idx="13037">
                  <c:v>14.588429040000001</c:v>
                </c:pt>
                <c:pt idx="13038">
                  <c:v>14.589123479999998</c:v>
                </c:pt>
                <c:pt idx="13039">
                  <c:v>14.58981792</c:v>
                </c:pt>
                <c:pt idx="13040">
                  <c:v>14.590506840000026</c:v>
                </c:pt>
                <c:pt idx="13041">
                  <c:v>14.591209560000001</c:v>
                </c:pt>
                <c:pt idx="13042">
                  <c:v>14.591901239999999</c:v>
                </c:pt>
                <c:pt idx="13043">
                  <c:v>14.592595680000002</c:v>
                </c:pt>
                <c:pt idx="13044">
                  <c:v>14.593290120000001</c:v>
                </c:pt>
                <c:pt idx="13045">
                  <c:v>14.593984560000004</c:v>
                </c:pt>
                <c:pt idx="13046">
                  <c:v>14.594678999999999</c:v>
                </c:pt>
                <c:pt idx="13047">
                  <c:v>14.59537488</c:v>
                </c:pt>
                <c:pt idx="13048">
                  <c:v>14.59606932</c:v>
                </c:pt>
                <c:pt idx="13049">
                  <c:v>14.596763759999998</c:v>
                </c:pt>
                <c:pt idx="13050">
                  <c:v>14.5974582</c:v>
                </c:pt>
                <c:pt idx="13051">
                  <c:v>14.59815264</c:v>
                </c:pt>
                <c:pt idx="13052">
                  <c:v>14.598847080000001</c:v>
                </c:pt>
                <c:pt idx="13053">
                  <c:v>14.599541520000002</c:v>
                </c:pt>
                <c:pt idx="13054">
                  <c:v>14.600235960000001</c:v>
                </c:pt>
                <c:pt idx="13055">
                  <c:v>14.600930400000001</c:v>
                </c:pt>
                <c:pt idx="13056">
                  <c:v>14.60162628</c:v>
                </c:pt>
                <c:pt idx="13057">
                  <c:v>14.602320719999998</c:v>
                </c:pt>
                <c:pt idx="13058">
                  <c:v>14.603015159999998</c:v>
                </c:pt>
                <c:pt idx="13059">
                  <c:v>14.603709600000002</c:v>
                </c:pt>
                <c:pt idx="13060">
                  <c:v>14.604404040000002</c:v>
                </c:pt>
                <c:pt idx="13061">
                  <c:v>14.605098480000001</c:v>
                </c:pt>
                <c:pt idx="13062">
                  <c:v>14.605787400000002</c:v>
                </c:pt>
                <c:pt idx="13063">
                  <c:v>14.606481840000002</c:v>
                </c:pt>
                <c:pt idx="13064">
                  <c:v>14.607176280000001</c:v>
                </c:pt>
                <c:pt idx="13065">
                  <c:v>14.607872039999998</c:v>
                </c:pt>
                <c:pt idx="13066">
                  <c:v>14.608566479999999</c:v>
                </c:pt>
                <c:pt idx="13067">
                  <c:v>14.609260920000001</c:v>
                </c:pt>
                <c:pt idx="13068">
                  <c:v>14.609956800000004</c:v>
                </c:pt>
                <c:pt idx="13069">
                  <c:v>14.610652680000001</c:v>
                </c:pt>
                <c:pt idx="13070">
                  <c:v>14.611348439999997</c:v>
                </c:pt>
                <c:pt idx="13071">
                  <c:v>14.612042880000002</c:v>
                </c:pt>
                <c:pt idx="13072">
                  <c:v>14.612737320000004</c:v>
                </c:pt>
                <c:pt idx="13073">
                  <c:v>14.613431760000001</c:v>
                </c:pt>
                <c:pt idx="13074">
                  <c:v>14.614126199999999</c:v>
                </c:pt>
                <c:pt idx="13075">
                  <c:v>14.614820639999998</c:v>
                </c:pt>
                <c:pt idx="13076">
                  <c:v>14.615515200000004</c:v>
                </c:pt>
                <c:pt idx="13077">
                  <c:v>14.616204</c:v>
                </c:pt>
                <c:pt idx="13078">
                  <c:v>14.616898439999998</c:v>
                </c:pt>
                <c:pt idx="13079">
                  <c:v>14.61759288</c:v>
                </c:pt>
                <c:pt idx="13080">
                  <c:v>14.618287319999999</c:v>
                </c:pt>
                <c:pt idx="13081">
                  <c:v>14.618981759999997</c:v>
                </c:pt>
                <c:pt idx="13082">
                  <c:v>14.619677640000001</c:v>
                </c:pt>
                <c:pt idx="13083">
                  <c:v>14.620372079999999</c:v>
                </c:pt>
                <c:pt idx="13084">
                  <c:v>14.621066520000001</c:v>
                </c:pt>
                <c:pt idx="13085">
                  <c:v>14.621760959999998</c:v>
                </c:pt>
                <c:pt idx="13086">
                  <c:v>14.6224554</c:v>
                </c:pt>
                <c:pt idx="13087">
                  <c:v>14.62314984</c:v>
                </c:pt>
                <c:pt idx="13088">
                  <c:v>14.62384572</c:v>
                </c:pt>
                <c:pt idx="13089">
                  <c:v>14.62454016</c:v>
                </c:pt>
                <c:pt idx="13090">
                  <c:v>14.625234600000002</c:v>
                </c:pt>
                <c:pt idx="13091">
                  <c:v>14.625929040000001</c:v>
                </c:pt>
                <c:pt idx="13092">
                  <c:v>14.626623479999999</c:v>
                </c:pt>
                <c:pt idx="13093">
                  <c:v>14.627317919999999</c:v>
                </c:pt>
                <c:pt idx="13094">
                  <c:v>14.628012359999998</c:v>
                </c:pt>
                <c:pt idx="13095">
                  <c:v>14.628708239999998</c:v>
                </c:pt>
                <c:pt idx="13096">
                  <c:v>14.62940268</c:v>
                </c:pt>
                <c:pt idx="13097">
                  <c:v>14.630097119999999</c:v>
                </c:pt>
                <c:pt idx="13098">
                  <c:v>14.630791559999999</c:v>
                </c:pt>
                <c:pt idx="13099">
                  <c:v>14.63148324</c:v>
                </c:pt>
                <c:pt idx="13100">
                  <c:v>14.632177679999998</c:v>
                </c:pt>
                <c:pt idx="13101">
                  <c:v>14.632874880000001</c:v>
                </c:pt>
                <c:pt idx="13102">
                  <c:v>14.633569320000001</c:v>
                </c:pt>
                <c:pt idx="13103">
                  <c:v>14.634263759999993</c:v>
                </c:pt>
                <c:pt idx="13104">
                  <c:v>14.634958199999998</c:v>
                </c:pt>
                <c:pt idx="13105">
                  <c:v>14.63565408</c:v>
                </c:pt>
                <c:pt idx="13106">
                  <c:v>14.636342880000001</c:v>
                </c:pt>
                <c:pt idx="13107">
                  <c:v>14.637038759999999</c:v>
                </c:pt>
                <c:pt idx="13108">
                  <c:v>14.6377332</c:v>
                </c:pt>
                <c:pt idx="13109">
                  <c:v>14.638427639999998</c:v>
                </c:pt>
                <c:pt idx="13110">
                  <c:v>14.639122079999998</c:v>
                </c:pt>
                <c:pt idx="13111">
                  <c:v>14.63981652</c:v>
                </c:pt>
                <c:pt idx="13112">
                  <c:v>14.640512399999999</c:v>
                </c:pt>
                <c:pt idx="13113">
                  <c:v>14.641208159999993</c:v>
                </c:pt>
                <c:pt idx="13114">
                  <c:v>14.641902599999998</c:v>
                </c:pt>
                <c:pt idx="13115">
                  <c:v>14.64259704</c:v>
                </c:pt>
                <c:pt idx="13116">
                  <c:v>14.643291479999997</c:v>
                </c:pt>
                <c:pt idx="13117">
                  <c:v>14.64398592</c:v>
                </c:pt>
                <c:pt idx="13118">
                  <c:v>14.644680360000001</c:v>
                </c:pt>
                <c:pt idx="13119">
                  <c:v>14.645374919999998</c:v>
                </c:pt>
                <c:pt idx="13120">
                  <c:v>14.646069359999998</c:v>
                </c:pt>
                <c:pt idx="13121">
                  <c:v>14.646763799999999</c:v>
                </c:pt>
                <c:pt idx="13122">
                  <c:v>14.647458240000001</c:v>
                </c:pt>
                <c:pt idx="13123">
                  <c:v>14.648152679999999</c:v>
                </c:pt>
                <c:pt idx="13124">
                  <c:v>14.648847119999999</c:v>
                </c:pt>
                <c:pt idx="13125">
                  <c:v>14.649542880000002</c:v>
                </c:pt>
                <c:pt idx="13126">
                  <c:v>14.650237320000002</c:v>
                </c:pt>
                <c:pt idx="13127">
                  <c:v>14.65092624</c:v>
                </c:pt>
                <c:pt idx="13128">
                  <c:v>14.651622120000001</c:v>
                </c:pt>
                <c:pt idx="13129">
                  <c:v>14.652316560000004</c:v>
                </c:pt>
                <c:pt idx="13130">
                  <c:v>14.65301232</c:v>
                </c:pt>
                <c:pt idx="13131">
                  <c:v>14.653708200000002</c:v>
                </c:pt>
                <c:pt idx="13132">
                  <c:v>14.654402640000002</c:v>
                </c:pt>
                <c:pt idx="13133">
                  <c:v>14.655097080000004</c:v>
                </c:pt>
                <c:pt idx="13134">
                  <c:v>14.655791520000006</c:v>
                </c:pt>
                <c:pt idx="13135">
                  <c:v>14.656480440000006</c:v>
                </c:pt>
                <c:pt idx="13136">
                  <c:v>14.6571762</c:v>
                </c:pt>
                <c:pt idx="13137">
                  <c:v>14.657872080000001</c:v>
                </c:pt>
                <c:pt idx="13138">
                  <c:v>14.658566520000004</c:v>
                </c:pt>
                <c:pt idx="13139">
                  <c:v>14.659260960000001</c:v>
                </c:pt>
                <c:pt idx="13140">
                  <c:v>14.659955400000001</c:v>
                </c:pt>
                <c:pt idx="13141">
                  <c:v>14.660649840000024</c:v>
                </c:pt>
                <c:pt idx="13142">
                  <c:v>14.66134428</c:v>
                </c:pt>
                <c:pt idx="13143">
                  <c:v>14.66203872</c:v>
                </c:pt>
                <c:pt idx="13144">
                  <c:v>14.66273316</c:v>
                </c:pt>
                <c:pt idx="13145">
                  <c:v>14.66342904</c:v>
                </c:pt>
                <c:pt idx="13146">
                  <c:v>14.664124920000001</c:v>
                </c:pt>
                <c:pt idx="13147">
                  <c:v>14.664819360000001</c:v>
                </c:pt>
                <c:pt idx="13148">
                  <c:v>14.66551512</c:v>
                </c:pt>
                <c:pt idx="13149">
                  <c:v>14.66620404</c:v>
                </c:pt>
                <c:pt idx="13150">
                  <c:v>14.666898479999999</c:v>
                </c:pt>
                <c:pt idx="13151">
                  <c:v>14.667592920000002</c:v>
                </c:pt>
                <c:pt idx="13152">
                  <c:v>14.668288799999999</c:v>
                </c:pt>
                <c:pt idx="13153">
                  <c:v>14.668983240000001</c:v>
                </c:pt>
                <c:pt idx="13154">
                  <c:v>14.669677680000001</c:v>
                </c:pt>
                <c:pt idx="13155">
                  <c:v>14.670372119999998</c:v>
                </c:pt>
                <c:pt idx="13156">
                  <c:v>14.67106656</c:v>
                </c:pt>
                <c:pt idx="13157">
                  <c:v>14.671760999999998</c:v>
                </c:pt>
                <c:pt idx="13158">
                  <c:v>14.67245544</c:v>
                </c:pt>
                <c:pt idx="13159">
                  <c:v>14.67314988</c:v>
                </c:pt>
                <c:pt idx="13160">
                  <c:v>14.673844320000002</c:v>
                </c:pt>
                <c:pt idx="13161">
                  <c:v>14.674538760000001</c:v>
                </c:pt>
                <c:pt idx="13162">
                  <c:v>14.675234640000006</c:v>
                </c:pt>
                <c:pt idx="13163">
                  <c:v>14.67592908</c:v>
                </c:pt>
                <c:pt idx="13164">
                  <c:v>14.67662352</c:v>
                </c:pt>
                <c:pt idx="13165">
                  <c:v>14.677317959999998</c:v>
                </c:pt>
                <c:pt idx="13166">
                  <c:v>14.678012399999998</c:v>
                </c:pt>
                <c:pt idx="13167">
                  <c:v>14.678708159999999</c:v>
                </c:pt>
                <c:pt idx="13168">
                  <c:v>14.679402600000024</c:v>
                </c:pt>
                <c:pt idx="13169">
                  <c:v>14.68009704</c:v>
                </c:pt>
                <c:pt idx="13170">
                  <c:v>14.680791479999998</c:v>
                </c:pt>
                <c:pt idx="13171">
                  <c:v>14.68148592</c:v>
                </c:pt>
                <c:pt idx="13172">
                  <c:v>14.682172080000001</c:v>
                </c:pt>
                <c:pt idx="13173">
                  <c:v>14.682873479999998</c:v>
                </c:pt>
                <c:pt idx="13174">
                  <c:v>14.68356792</c:v>
                </c:pt>
                <c:pt idx="13175">
                  <c:v>14.684262359999998</c:v>
                </c:pt>
                <c:pt idx="13176">
                  <c:v>14.6849568</c:v>
                </c:pt>
                <c:pt idx="13177">
                  <c:v>14.68565124</c:v>
                </c:pt>
                <c:pt idx="13178">
                  <c:v>14.686347120000001</c:v>
                </c:pt>
                <c:pt idx="13179">
                  <c:v>14.687040120000001</c:v>
                </c:pt>
                <c:pt idx="13180">
                  <c:v>14.687734560000004</c:v>
                </c:pt>
                <c:pt idx="13181">
                  <c:v>14.688428999999999</c:v>
                </c:pt>
                <c:pt idx="13182">
                  <c:v>14.68912488</c:v>
                </c:pt>
                <c:pt idx="13183">
                  <c:v>14.6898138</c:v>
                </c:pt>
                <c:pt idx="13184">
                  <c:v>14.6905152</c:v>
                </c:pt>
                <c:pt idx="13185">
                  <c:v>14.691203999999999</c:v>
                </c:pt>
                <c:pt idx="13186">
                  <c:v>14.691897119999998</c:v>
                </c:pt>
                <c:pt idx="13187">
                  <c:v>14.692594320000024</c:v>
                </c:pt>
                <c:pt idx="13188">
                  <c:v>14.693288759999998</c:v>
                </c:pt>
                <c:pt idx="13189">
                  <c:v>14.6939832</c:v>
                </c:pt>
                <c:pt idx="13190">
                  <c:v>14.694677639999998</c:v>
                </c:pt>
                <c:pt idx="13191">
                  <c:v>14.695372079999999</c:v>
                </c:pt>
                <c:pt idx="13192">
                  <c:v>14.69606652</c:v>
                </c:pt>
                <c:pt idx="13193">
                  <c:v>14.696760960000001</c:v>
                </c:pt>
                <c:pt idx="13194">
                  <c:v>14.697456840000006</c:v>
                </c:pt>
                <c:pt idx="13195">
                  <c:v>14.698151279999999</c:v>
                </c:pt>
                <c:pt idx="13196">
                  <c:v>14.698845719999998</c:v>
                </c:pt>
                <c:pt idx="13197">
                  <c:v>14.69954016</c:v>
                </c:pt>
                <c:pt idx="13198">
                  <c:v>14.700235920000001</c:v>
                </c:pt>
                <c:pt idx="13199">
                  <c:v>14.700930360000001</c:v>
                </c:pt>
                <c:pt idx="13200">
                  <c:v>14.701624919999999</c:v>
                </c:pt>
                <c:pt idx="13201">
                  <c:v>14.702320679999998</c:v>
                </c:pt>
                <c:pt idx="13202">
                  <c:v>14.703015119999998</c:v>
                </c:pt>
                <c:pt idx="13203">
                  <c:v>14.70370956</c:v>
                </c:pt>
                <c:pt idx="13204">
                  <c:v>14.704397039999998</c:v>
                </c:pt>
                <c:pt idx="13205">
                  <c:v>14.705098439999999</c:v>
                </c:pt>
                <c:pt idx="13206">
                  <c:v>14.70578592</c:v>
                </c:pt>
                <c:pt idx="13207">
                  <c:v>14.706487320000004</c:v>
                </c:pt>
                <c:pt idx="13208">
                  <c:v>14.707181759999999</c:v>
                </c:pt>
                <c:pt idx="13209">
                  <c:v>14.707876199999999</c:v>
                </c:pt>
                <c:pt idx="13210">
                  <c:v>14.708570639999998</c:v>
                </c:pt>
                <c:pt idx="13211">
                  <c:v>14.709265200000001</c:v>
                </c:pt>
                <c:pt idx="13212">
                  <c:v>14.709959640000001</c:v>
                </c:pt>
                <c:pt idx="13213">
                  <c:v>14.710654080000001</c:v>
                </c:pt>
                <c:pt idx="13214">
                  <c:v>14.711348519999998</c:v>
                </c:pt>
                <c:pt idx="13215">
                  <c:v>14.71204296</c:v>
                </c:pt>
                <c:pt idx="13216">
                  <c:v>14.712731759999999</c:v>
                </c:pt>
                <c:pt idx="13217">
                  <c:v>14.713426200000002</c:v>
                </c:pt>
                <c:pt idx="13218">
                  <c:v>14.714122079999999</c:v>
                </c:pt>
                <c:pt idx="13219">
                  <c:v>14.714816520000001</c:v>
                </c:pt>
                <c:pt idx="13220">
                  <c:v>14.71551096</c:v>
                </c:pt>
                <c:pt idx="13221">
                  <c:v>14.71620684</c:v>
                </c:pt>
                <c:pt idx="13222">
                  <c:v>14.716901279999998</c:v>
                </c:pt>
                <c:pt idx="13223">
                  <c:v>14.71759572</c:v>
                </c:pt>
                <c:pt idx="13224">
                  <c:v>14.718290159999999</c:v>
                </c:pt>
                <c:pt idx="13225">
                  <c:v>14.718984600000001</c:v>
                </c:pt>
                <c:pt idx="13226">
                  <c:v>14.71968036</c:v>
                </c:pt>
                <c:pt idx="13227">
                  <c:v>14.720374919999999</c:v>
                </c:pt>
                <c:pt idx="13228">
                  <c:v>14.721069359999998</c:v>
                </c:pt>
                <c:pt idx="13229">
                  <c:v>14.721763799999998</c:v>
                </c:pt>
                <c:pt idx="13230">
                  <c:v>14.72245824</c:v>
                </c:pt>
                <c:pt idx="13231">
                  <c:v>14.723152679999998</c:v>
                </c:pt>
                <c:pt idx="13232">
                  <c:v>14.723848439999999</c:v>
                </c:pt>
                <c:pt idx="13233">
                  <c:v>14.72454288</c:v>
                </c:pt>
                <c:pt idx="13234">
                  <c:v>14.7252318</c:v>
                </c:pt>
                <c:pt idx="13235">
                  <c:v>14.72592624</c:v>
                </c:pt>
                <c:pt idx="13236">
                  <c:v>14.726620679999998</c:v>
                </c:pt>
                <c:pt idx="13237">
                  <c:v>14.72731656</c:v>
                </c:pt>
                <c:pt idx="13238">
                  <c:v>14.728010999999999</c:v>
                </c:pt>
                <c:pt idx="13239">
                  <c:v>14.728705439999999</c:v>
                </c:pt>
                <c:pt idx="13240">
                  <c:v>14.729399880000001</c:v>
                </c:pt>
                <c:pt idx="13241">
                  <c:v>14.730094320000001</c:v>
                </c:pt>
                <c:pt idx="13242">
                  <c:v>14.7307902</c:v>
                </c:pt>
                <c:pt idx="13243">
                  <c:v>14.73148464</c:v>
                </c:pt>
                <c:pt idx="13244">
                  <c:v>14.732180400000001</c:v>
                </c:pt>
                <c:pt idx="13245">
                  <c:v>14.732874840000001</c:v>
                </c:pt>
                <c:pt idx="13246">
                  <c:v>14.733563759999999</c:v>
                </c:pt>
                <c:pt idx="13247">
                  <c:v>14.734263719999991</c:v>
                </c:pt>
                <c:pt idx="13248">
                  <c:v>14.734952639999999</c:v>
                </c:pt>
                <c:pt idx="13249">
                  <c:v>14.73564852</c:v>
                </c:pt>
                <c:pt idx="13250">
                  <c:v>14.736333239999999</c:v>
                </c:pt>
                <c:pt idx="13251">
                  <c:v>14.737038719999999</c:v>
                </c:pt>
                <c:pt idx="13252">
                  <c:v>14.73773592</c:v>
                </c:pt>
                <c:pt idx="13253">
                  <c:v>14.738430360000001</c:v>
                </c:pt>
                <c:pt idx="13254">
                  <c:v>14.739124919999998</c:v>
                </c:pt>
                <c:pt idx="13255">
                  <c:v>14.739819359999998</c:v>
                </c:pt>
                <c:pt idx="13256">
                  <c:v>14.740515119999998</c:v>
                </c:pt>
                <c:pt idx="13257">
                  <c:v>14.741209559999998</c:v>
                </c:pt>
                <c:pt idx="13258">
                  <c:v>14.741903999999998</c:v>
                </c:pt>
                <c:pt idx="13259">
                  <c:v>14.742591479999998</c:v>
                </c:pt>
                <c:pt idx="13260">
                  <c:v>14.743287359999998</c:v>
                </c:pt>
                <c:pt idx="13261">
                  <c:v>14.743981799999998</c:v>
                </c:pt>
                <c:pt idx="13262">
                  <c:v>14.744677679999999</c:v>
                </c:pt>
                <c:pt idx="13263">
                  <c:v>14.745372119999999</c:v>
                </c:pt>
                <c:pt idx="13264">
                  <c:v>14.746066560000001</c:v>
                </c:pt>
                <c:pt idx="13265">
                  <c:v>14.746760999999999</c:v>
                </c:pt>
                <c:pt idx="13266">
                  <c:v>14.747453999999999</c:v>
                </c:pt>
                <c:pt idx="13267">
                  <c:v>14.748148439999991</c:v>
                </c:pt>
                <c:pt idx="13268">
                  <c:v>14.748844319999998</c:v>
                </c:pt>
                <c:pt idx="13269">
                  <c:v>14.749538759999998</c:v>
                </c:pt>
                <c:pt idx="13270">
                  <c:v>14.750234640000002</c:v>
                </c:pt>
                <c:pt idx="13271">
                  <c:v>14.7509304</c:v>
                </c:pt>
                <c:pt idx="13272">
                  <c:v>14.751623520000001</c:v>
                </c:pt>
                <c:pt idx="13273">
                  <c:v>14.752317960000001</c:v>
                </c:pt>
                <c:pt idx="13274">
                  <c:v>14.753012400000001</c:v>
                </c:pt>
                <c:pt idx="13275">
                  <c:v>14.753706840000024</c:v>
                </c:pt>
                <c:pt idx="13276">
                  <c:v>14.75440128</c:v>
                </c:pt>
                <c:pt idx="13277">
                  <c:v>14.75509572</c:v>
                </c:pt>
                <c:pt idx="13278">
                  <c:v>14.75579016</c:v>
                </c:pt>
                <c:pt idx="13279">
                  <c:v>14.756485920000006</c:v>
                </c:pt>
                <c:pt idx="13280">
                  <c:v>14.757176280000001</c:v>
                </c:pt>
                <c:pt idx="13281">
                  <c:v>14.757870719999998</c:v>
                </c:pt>
                <c:pt idx="13282">
                  <c:v>14.758565159999998</c:v>
                </c:pt>
                <c:pt idx="13283">
                  <c:v>14.7592596</c:v>
                </c:pt>
                <c:pt idx="13284">
                  <c:v>14.75995404</c:v>
                </c:pt>
                <c:pt idx="13285">
                  <c:v>14.760648479999999</c:v>
                </c:pt>
                <c:pt idx="13286">
                  <c:v>14.761342920000001</c:v>
                </c:pt>
                <c:pt idx="13287">
                  <c:v>14.762037360000004</c:v>
                </c:pt>
                <c:pt idx="13288">
                  <c:v>14.762731800000006</c:v>
                </c:pt>
                <c:pt idx="13289">
                  <c:v>14.763426240000006</c:v>
                </c:pt>
                <c:pt idx="13290">
                  <c:v>14.764122119999998</c:v>
                </c:pt>
                <c:pt idx="13291">
                  <c:v>14.76481656</c:v>
                </c:pt>
                <c:pt idx="13292">
                  <c:v>14.765511</c:v>
                </c:pt>
                <c:pt idx="13293">
                  <c:v>14.766206760000001</c:v>
                </c:pt>
                <c:pt idx="13294">
                  <c:v>14.7669012</c:v>
                </c:pt>
                <c:pt idx="13295">
                  <c:v>14.76759708</c:v>
                </c:pt>
                <c:pt idx="13296">
                  <c:v>14.768290199999999</c:v>
                </c:pt>
                <c:pt idx="13297">
                  <c:v>14.768985959999998</c:v>
                </c:pt>
                <c:pt idx="13298">
                  <c:v>14.7696804</c:v>
                </c:pt>
                <c:pt idx="13299">
                  <c:v>14.770374840000001</c:v>
                </c:pt>
                <c:pt idx="13300">
                  <c:v>14.771069280000001</c:v>
                </c:pt>
                <c:pt idx="13301">
                  <c:v>14.771763719999999</c:v>
                </c:pt>
                <c:pt idx="13302">
                  <c:v>14.772458160000001</c:v>
                </c:pt>
                <c:pt idx="13303">
                  <c:v>14.7731526</c:v>
                </c:pt>
                <c:pt idx="13304">
                  <c:v>14.77384296</c:v>
                </c:pt>
                <c:pt idx="13305">
                  <c:v>14.774540160000001</c:v>
                </c:pt>
                <c:pt idx="13306">
                  <c:v>14.775234600000006</c:v>
                </c:pt>
                <c:pt idx="13307">
                  <c:v>14.775929040000001</c:v>
                </c:pt>
                <c:pt idx="13308">
                  <c:v>14.77662492</c:v>
                </c:pt>
                <c:pt idx="13309">
                  <c:v>14.777319359999998</c:v>
                </c:pt>
                <c:pt idx="13310">
                  <c:v>14.778013799999998</c:v>
                </c:pt>
                <c:pt idx="13311">
                  <c:v>14.778708239999998</c:v>
                </c:pt>
                <c:pt idx="13312">
                  <c:v>14.779399920000001</c:v>
                </c:pt>
                <c:pt idx="13313">
                  <c:v>14.780095680000001</c:v>
                </c:pt>
                <c:pt idx="13314">
                  <c:v>14.780790120000001</c:v>
                </c:pt>
                <c:pt idx="13315">
                  <c:v>14.781484560000004</c:v>
                </c:pt>
                <c:pt idx="13316">
                  <c:v>14.782178999999999</c:v>
                </c:pt>
                <c:pt idx="13317">
                  <c:v>14.782873439999999</c:v>
                </c:pt>
                <c:pt idx="13318">
                  <c:v>14.78356932</c:v>
                </c:pt>
                <c:pt idx="13319">
                  <c:v>14.784263759999995</c:v>
                </c:pt>
                <c:pt idx="13320">
                  <c:v>14.784958199999998</c:v>
                </c:pt>
                <c:pt idx="13321">
                  <c:v>14.785652640000002</c:v>
                </c:pt>
                <c:pt idx="13322">
                  <c:v>14.786347080000001</c:v>
                </c:pt>
                <c:pt idx="13323">
                  <c:v>14.787041520000001</c:v>
                </c:pt>
                <c:pt idx="13324">
                  <c:v>14.787735960000001</c:v>
                </c:pt>
                <c:pt idx="13325">
                  <c:v>14.788424880000001</c:v>
                </c:pt>
                <c:pt idx="13326">
                  <c:v>14.789119320000001</c:v>
                </c:pt>
                <c:pt idx="13327">
                  <c:v>14.789813759999999</c:v>
                </c:pt>
                <c:pt idx="13328">
                  <c:v>14.7905082</c:v>
                </c:pt>
                <c:pt idx="13329">
                  <c:v>14.791202639999998</c:v>
                </c:pt>
                <c:pt idx="13330">
                  <c:v>14.791897079999998</c:v>
                </c:pt>
                <c:pt idx="13331">
                  <c:v>14.79259296</c:v>
                </c:pt>
                <c:pt idx="13332">
                  <c:v>14.793287400000001</c:v>
                </c:pt>
                <c:pt idx="13333">
                  <c:v>14.793981840000001</c:v>
                </c:pt>
                <c:pt idx="13334">
                  <c:v>14.794676280000001</c:v>
                </c:pt>
                <c:pt idx="13335">
                  <c:v>14.795370719999999</c:v>
                </c:pt>
                <c:pt idx="13336">
                  <c:v>14.796065159999999</c:v>
                </c:pt>
                <c:pt idx="13337">
                  <c:v>14.796760920000001</c:v>
                </c:pt>
                <c:pt idx="13338">
                  <c:v>14.797456800000004</c:v>
                </c:pt>
                <c:pt idx="13339">
                  <c:v>14.798145719999999</c:v>
                </c:pt>
                <c:pt idx="13340">
                  <c:v>14.798841479999997</c:v>
                </c:pt>
                <c:pt idx="13341">
                  <c:v>14.799542880000002</c:v>
                </c:pt>
                <c:pt idx="13342">
                  <c:v>14.800237320000004</c:v>
                </c:pt>
                <c:pt idx="13343">
                  <c:v>14.800930440000002</c:v>
                </c:pt>
                <c:pt idx="13344">
                  <c:v>14.801626200000022</c:v>
                </c:pt>
                <c:pt idx="13345">
                  <c:v>14.80232064</c:v>
                </c:pt>
                <c:pt idx="13346">
                  <c:v>14.803013760000001</c:v>
                </c:pt>
                <c:pt idx="13347">
                  <c:v>14.803708200000004</c:v>
                </c:pt>
                <c:pt idx="13348">
                  <c:v>14.8043874</c:v>
                </c:pt>
                <c:pt idx="13349">
                  <c:v>14.80509288000003</c:v>
                </c:pt>
                <c:pt idx="13350">
                  <c:v>14.805787320000034</c:v>
                </c:pt>
                <c:pt idx="13351">
                  <c:v>14.80648176</c:v>
                </c:pt>
                <c:pt idx="13352">
                  <c:v>14.807177640000001</c:v>
                </c:pt>
                <c:pt idx="13353">
                  <c:v>14.807872080000001</c:v>
                </c:pt>
                <c:pt idx="13354">
                  <c:v>14.808566520000022</c:v>
                </c:pt>
                <c:pt idx="13355">
                  <c:v>14.80926096</c:v>
                </c:pt>
                <c:pt idx="13356">
                  <c:v>14.8099554</c:v>
                </c:pt>
                <c:pt idx="13357">
                  <c:v>14.81064984000003</c:v>
                </c:pt>
                <c:pt idx="13358">
                  <c:v>14.81134572</c:v>
                </c:pt>
                <c:pt idx="13359">
                  <c:v>14.81203872</c:v>
                </c:pt>
                <c:pt idx="13360">
                  <c:v>14.812734600000038</c:v>
                </c:pt>
                <c:pt idx="13361">
                  <c:v>14.813427600000002</c:v>
                </c:pt>
                <c:pt idx="13362">
                  <c:v>14.814122040000001</c:v>
                </c:pt>
                <c:pt idx="13363">
                  <c:v>14.814817920000001</c:v>
                </c:pt>
                <c:pt idx="13364">
                  <c:v>14.815512360000024</c:v>
                </c:pt>
                <c:pt idx="13365">
                  <c:v>14.816206800000026</c:v>
                </c:pt>
                <c:pt idx="13366">
                  <c:v>14.81690124</c:v>
                </c:pt>
                <c:pt idx="13367">
                  <c:v>14.81759568</c:v>
                </c:pt>
                <c:pt idx="13368">
                  <c:v>14.818290119999999</c:v>
                </c:pt>
                <c:pt idx="13369">
                  <c:v>14.818984560000002</c:v>
                </c:pt>
                <c:pt idx="13370">
                  <c:v>14.819676240000026</c:v>
                </c:pt>
                <c:pt idx="13371">
                  <c:v>14.820370679999998</c:v>
                </c:pt>
                <c:pt idx="13372">
                  <c:v>14.821063799999999</c:v>
                </c:pt>
                <c:pt idx="13373">
                  <c:v>14.821758240000001</c:v>
                </c:pt>
                <c:pt idx="13374">
                  <c:v>14.822454000000036</c:v>
                </c:pt>
                <c:pt idx="13375">
                  <c:v>14.823149880000004</c:v>
                </c:pt>
                <c:pt idx="13376">
                  <c:v>14.823844320000006</c:v>
                </c:pt>
                <c:pt idx="13377">
                  <c:v>14.824537320000006</c:v>
                </c:pt>
                <c:pt idx="13378">
                  <c:v>14.825233200000024</c:v>
                </c:pt>
                <c:pt idx="13379">
                  <c:v>14.82592764</c:v>
                </c:pt>
                <c:pt idx="13380">
                  <c:v>14.82662352</c:v>
                </c:pt>
                <c:pt idx="13381">
                  <c:v>14.827319280000001</c:v>
                </c:pt>
                <c:pt idx="13382">
                  <c:v>14.828013719999998</c:v>
                </c:pt>
                <c:pt idx="13383">
                  <c:v>14.828708159999998</c:v>
                </c:pt>
                <c:pt idx="13384">
                  <c:v>14.82940260000003</c:v>
                </c:pt>
                <c:pt idx="13385">
                  <c:v>14.83009704</c:v>
                </c:pt>
                <c:pt idx="13386">
                  <c:v>14.830791479999998</c:v>
                </c:pt>
                <c:pt idx="13387">
                  <c:v>14.831485920000002</c:v>
                </c:pt>
                <c:pt idx="13388">
                  <c:v>14.832180360000002</c:v>
                </c:pt>
                <c:pt idx="13389">
                  <c:v>14.83287492</c:v>
                </c:pt>
                <c:pt idx="13390">
                  <c:v>14.833565160000001</c:v>
                </c:pt>
                <c:pt idx="13391">
                  <c:v>14.834259600000001</c:v>
                </c:pt>
                <c:pt idx="13392">
                  <c:v>14.83495404</c:v>
                </c:pt>
                <c:pt idx="13393">
                  <c:v>14.83564848</c:v>
                </c:pt>
                <c:pt idx="13394">
                  <c:v>14.83634292</c:v>
                </c:pt>
                <c:pt idx="13395">
                  <c:v>14.83703736</c:v>
                </c:pt>
                <c:pt idx="13396">
                  <c:v>14.8377318</c:v>
                </c:pt>
                <c:pt idx="13397">
                  <c:v>14.83842624</c:v>
                </c:pt>
                <c:pt idx="13398">
                  <c:v>14.839120680000001</c:v>
                </c:pt>
                <c:pt idx="13399">
                  <c:v>14.839816560000004</c:v>
                </c:pt>
                <c:pt idx="13400">
                  <c:v>14.840511000000001</c:v>
                </c:pt>
                <c:pt idx="13401">
                  <c:v>14.841205439999998</c:v>
                </c:pt>
                <c:pt idx="13402">
                  <c:v>14.84189988</c:v>
                </c:pt>
                <c:pt idx="13403">
                  <c:v>14.84259432000003</c:v>
                </c:pt>
                <c:pt idx="13404">
                  <c:v>14.843288759999998</c:v>
                </c:pt>
                <c:pt idx="13405">
                  <c:v>14.8439832</c:v>
                </c:pt>
                <c:pt idx="13406">
                  <c:v>14.844679080000001</c:v>
                </c:pt>
                <c:pt idx="13407">
                  <c:v>14.84537484</c:v>
                </c:pt>
                <c:pt idx="13408">
                  <c:v>14.846063759999998</c:v>
                </c:pt>
                <c:pt idx="13409">
                  <c:v>14.8467582</c:v>
                </c:pt>
                <c:pt idx="13410">
                  <c:v>14.84745264</c:v>
                </c:pt>
                <c:pt idx="13411">
                  <c:v>14.848148520000001</c:v>
                </c:pt>
                <c:pt idx="13412">
                  <c:v>14.848842960000001</c:v>
                </c:pt>
                <c:pt idx="13413">
                  <c:v>14.849537400000004</c:v>
                </c:pt>
                <c:pt idx="13414">
                  <c:v>14.850231840000006</c:v>
                </c:pt>
                <c:pt idx="13415">
                  <c:v>14.850926280000024</c:v>
                </c:pt>
                <c:pt idx="13416">
                  <c:v>14.85162072</c:v>
                </c:pt>
                <c:pt idx="13417">
                  <c:v>14.85231516</c:v>
                </c:pt>
                <c:pt idx="13418">
                  <c:v>14.85300960000003</c:v>
                </c:pt>
                <c:pt idx="13419">
                  <c:v>14.85370404000003</c:v>
                </c:pt>
                <c:pt idx="13420">
                  <c:v>14.854398479999999</c:v>
                </c:pt>
                <c:pt idx="13421">
                  <c:v>14.855092920000038</c:v>
                </c:pt>
                <c:pt idx="13422">
                  <c:v>14.855787360000042</c:v>
                </c:pt>
                <c:pt idx="13423">
                  <c:v>14.856481800000045</c:v>
                </c:pt>
                <c:pt idx="13424">
                  <c:v>14.857176240000006</c:v>
                </c:pt>
                <c:pt idx="13425">
                  <c:v>14.85787068</c:v>
                </c:pt>
                <c:pt idx="13426">
                  <c:v>14.85856656000003</c:v>
                </c:pt>
                <c:pt idx="13427">
                  <c:v>14.859261</c:v>
                </c:pt>
                <c:pt idx="13428">
                  <c:v>14.85995544</c:v>
                </c:pt>
                <c:pt idx="13429">
                  <c:v>14.860649880000036</c:v>
                </c:pt>
                <c:pt idx="13430">
                  <c:v>14.86134564</c:v>
                </c:pt>
                <c:pt idx="13431">
                  <c:v>14.862040200000045</c:v>
                </c:pt>
                <c:pt idx="13432">
                  <c:v>14.862734640000049</c:v>
                </c:pt>
                <c:pt idx="13433">
                  <c:v>14.863429080000024</c:v>
                </c:pt>
                <c:pt idx="13434">
                  <c:v>14.86412352</c:v>
                </c:pt>
                <c:pt idx="13435">
                  <c:v>14.86481796</c:v>
                </c:pt>
                <c:pt idx="13436">
                  <c:v>14.86551096000003</c:v>
                </c:pt>
                <c:pt idx="13437">
                  <c:v>14.86620684000003</c:v>
                </c:pt>
                <c:pt idx="13438">
                  <c:v>14.86690128</c:v>
                </c:pt>
                <c:pt idx="13439">
                  <c:v>14.867595720000002</c:v>
                </c:pt>
                <c:pt idx="13440">
                  <c:v>14.868290160000001</c:v>
                </c:pt>
                <c:pt idx="13441">
                  <c:v>14.86898592</c:v>
                </c:pt>
                <c:pt idx="13442">
                  <c:v>14.86967484000003</c:v>
                </c:pt>
                <c:pt idx="13443">
                  <c:v>14.87036928</c:v>
                </c:pt>
                <c:pt idx="13444">
                  <c:v>14.87106372</c:v>
                </c:pt>
                <c:pt idx="13445">
                  <c:v>14.871758160000001</c:v>
                </c:pt>
                <c:pt idx="13446">
                  <c:v>14.872459560000049</c:v>
                </c:pt>
                <c:pt idx="13447">
                  <c:v>14.873147040000006</c:v>
                </c:pt>
                <c:pt idx="13448">
                  <c:v>14.873842920000024</c:v>
                </c:pt>
                <c:pt idx="13449">
                  <c:v>14.874538800000026</c:v>
                </c:pt>
                <c:pt idx="13450">
                  <c:v>14.87523324000003</c:v>
                </c:pt>
                <c:pt idx="13451">
                  <c:v>14.87592768</c:v>
                </c:pt>
                <c:pt idx="13452">
                  <c:v>14.876623440000001</c:v>
                </c:pt>
                <c:pt idx="13453">
                  <c:v>14.87731788</c:v>
                </c:pt>
                <c:pt idx="13454">
                  <c:v>14.87801232</c:v>
                </c:pt>
                <c:pt idx="13455">
                  <c:v>14.8787082</c:v>
                </c:pt>
                <c:pt idx="13456">
                  <c:v>14.879402640000036</c:v>
                </c:pt>
                <c:pt idx="13457">
                  <c:v>14.880097080000002</c:v>
                </c:pt>
                <c:pt idx="13458">
                  <c:v>14.880791520000002</c:v>
                </c:pt>
                <c:pt idx="13459">
                  <c:v>14.881480440000002</c:v>
                </c:pt>
                <c:pt idx="13460">
                  <c:v>14.882174880000004</c:v>
                </c:pt>
                <c:pt idx="13461">
                  <c:v>14.882869320000006</c:v>
                </c:pt>
                <c:pt idx="13462">
                  <c:v>14.883563760000001</c:v>
                </c:pt>
                <c:pt idx="13463">
                  <c:v>14.8842582</c:v>
                </c:pt>
                <c:pt idx="13464">
                  <c:v>14.88495264</c:v>
                </c:pt>
                <c:pt idx="13465">
                  <c:v>14.88564708000003</c:v>
                </c:pt>
                <c:pt idx="13466">
                  <c:v>14.88634296</c:v>
                </c:pt>
                <c:pt idx="13467">
                  <c:v>14.887037400000002</c:v>
                </c:pt>
                <c:pt idx="13468">
                  <c:v>14.887731840000002</c:v>
                </c:pt>
                <c:pt idx="13469">
                  <c:v>14.888426280000004</c:v>
                </c:pt>
                <c:pt idx="13470">
                  <c:v>14.889123479999999</c:v>
                </c:pt>
                <c:pt idx="13471">
                  <c:v>14.889817920000002</c:v>
                </c:pt>
                <c:pt idx="13472">
                  <c:v>14.890513800000004</c:v>
                </c:pt>
                <c:pt idx="13473">
                  <c:v>14.891208240000001</c:v>
                </c:pt>
                <c:pt idx="13474">
                  <c:v>14.891902680000001</c:v>
                </c:pt>
                <c:pt idx="13475">
                  <c:v>14.892597120000024</c:v>
                </c:pt>
                <c:pt idx="13476">
                  <c:v>14.89329156</c:v>
                </c:pt>
                <c:pt idx="13477">
                  <c:v>14.89398036</c:v>
                </c:pt>
                <c:pt idx="13478">
                  <c:v>14.89467492</c:v>
                </c:pt>
                <c:pt idx="13479">
                  <c:v>14.89536936</c:v>
                </c:pt>
                <c:pt idx="13480">
                  <c:v>14.8960638</c:v>
                </c:pt>
                <c:pt idx="13481">
                  <c:v>14.896763760000001</c:v>
                </c:pt>
                <c:pt idx="13482">
                  <c:v>14.897452680000002</c:v>
                </c:pt>
                <c:pt idx="13483">
                  <c:v>14.898147120000001</c:v>
                </c:pt>
                <c:pt idx="13484">
                  <c:v>14.898841560000001</c:v>
                </c:pt>
                <c:pt idx="13485">
                  <c:v>14.899537320000034</c:v>
                </c:pt>
                <c:pt idx="13486">
                  <c:v>14.900233200000002</c:v>
                </c:pt>
                <c:pt idx="13487">
                  <c:v>14.900927640000001</c:v>
                </c:pt>
                <c:pt idx="13488">
                  <c:v>14.901622080000001</c:v>
                </c:pt>
                <c:pt idx="13489">
                  <c:v>14.902316520000022</c:v>
                </c:pt>
                <c:pt idx="13490">
                  <c:v>14.9030124</c:v>
                </c:pt>
                <c:pt idx="13491">
                  <c:v>14.90370684000003</c:v>
                </c:pt>
                <c:pt idx="13492">
                  <c:v>14.90439984</c:v>
                </c:pt>
                <c:pt idx="13493">
                  <c:v>14.90509428000003</c:v>
                </c:pt>
                <c:pt idx="13494">
                  <c:v>14.905790160000002</c:v>
                </c:pt>
                <c:pt idx="13495">
                  <c:v>14.906480400000024</c:v>
                </c:pt>
                <c:pt idx="13496">
                  <c:v>14.90717484</c:v>
                </c:pt>
                <c:pt idx="13497">
                  <c:v>14.90787624</c:v>
                </c:pt>
                <c:pt idx="13498">
                  <c:v>14.908565159999998</c:v>
                </c:pt>
                <c:pt idx="13499">
                  <c:v>14.909260920000001</c:v>
                </c:pt>
                <c:pt idx="13500">
                  <c:v>14.90995536</c:v>
                </c:pt>
                <c:pt idx="13501">
                  <c:v>14.910649920000004</c:v>
                </c:pt>
                <c:pt idx="13502">
                  <c:v>14.911345679999998</c:v>
                </c:pt>
                <c:pt idx="13503">
                  <c:v>14.91204012</c:v>
                </c:pt>
                <c:pt idx="13504">
                  <c:v>14.912734560000038</c:v>
                </c:pt>
                <c:pt idx="13505">
                  <c:v>14.913429000000002</c:v>
                </c:pt>
                <c:pt idx="13506">
                  <c:v>14.914123439999999</c:v>
                </c:pt>
                <c:pt idx="13507">
                  <c:v>14.914817880000001</c:v>
                </c:pt>
                <c:pt idx="13508">
                  <c:v>14.915512320000024</c:v>
                </c:pt>
                <c:pt idx="13509">
                  <c:v>14.9162082</c:v>
                </c:pt>
                <c:pt idx="13510">
                  <c:v>14.91690264</c:v>
                </c:pt>
                <c:pt idx="13511">
                  <c:v>14.91759708</c:v>
                </c:pt>
                <c:pt idx="13512">
                  <c:v>14.918291519999999</c:v>
                </c:pt>
                <c:pt idx="13513">
                  <c:v>14.918985960000001</c:v>
                </c:pt>
                <c:pt idx="13514">
                  <c:v>14.919680400000004</c:v>
                </c:pt>
                <c:pt idx="13515">
                  <c:v>14.920367880000001</c:v>
                </c:pt>
                <c:pt idx="13516">
                  <c:v>14.921063759999999</c:v>
                </c:pt>
                <c:pt idx="13517">
                  <c:v>14.921759640000001</c:v>
                </c:pt>
                <c:pt idx="13518">
                  <c:v>14.922454080000024</c:v>
                </c:pt>
                <c:pt idx="13519">
                  <c:v>14.92314852</c:v>
                </c:pt>
                <c:pt idx="13520">
                  <c:v>14.92384296</c:v>
                </c:pt>
                <c:pt idx="13521">
                  <c:v>14.924538720000001</c:v>
                </c:pt>
                <c:pt idx="13522">
                  <c:v>14.925234600000024</c:v>
                </c:pt>
                <c:pt idx="13523">
                  <c:v>14.92592904</c:v>
                </c:pt>
                <c:pt idx="13524">
                  <c:v>14.92662492</c:v>
                </c:pt>
                <c:pt idx="13525">
                  <c:v>14.927313719999999</c:v>
                </c:pt>
                <c:pt idx="13526">
                  <c:v>14.928008159999999</c:v>
                </c:pt>
                <c:pt idx="13527">
                  <c:v>14.928702600000001</c:v>
                </c:pt>
                <c:pt idx="13528">
                  <c:v>14.92939704</c:v>
                </c:pt>
                <c:pt idx="13529">
                  <c:v>14.93009292</c:v>
                </c:pt>
                <c:pt idx="13530">
                  <c:v>14.9307888</c:v>
                </c:pt>
                <c:pt idx="13531">
                  <c:v>14.931484560000024</c:v>
                </c:pt>
                <c:pt idx="13532">
                  <c:v>14.932179</c:v>
                </c:pt>
                <c:pt idx="13533">
                  <c:v>14.932873439999998</c:v>
                </c:pt>
                <c:pt idx="13534">
                  <c:v>14.93356788</c:v>
                </c:pt>
                <c:pt idx="13535">
                  <c:v>14.934260999999999</c:v>
                </c:pt>
                <c:pt idx="13536">
                  <c:v>14.934955439999998</c:v>
                </c:pt>
                <c:pt idx="13537">
                  <c:v>14.935649880000026</c:v>
                </c:pt>
                <c:pt idx="13538">
                  <c:v>14.93634432</c:v>
                </c:pt>
                <c:pt idx="13539">
                  <c:v>14.9370402</c:v>
                </c:pt>
                <c:pt idx="13540">
                  <c:v>14.937734640000002</c:v>
                </c:pt>
                <c:pt idx="13541">
                  <c:v>14.938429080000001</c:v>
                </c:pt>
                <c:pt idx="13542">
                  <c:v>14.939123520000001</c:v>
                </c:pt>
                <c:pt idx="13543">
                  <c:v>14.939813759999998</c:v>
                </c:pt>
                <c:pt idx="13544">
                  <c:v>14.94050964</c:v>
                </c:pt>
                <c:pt idx="13545">
                  <c:v>14.941204079999999</c:v>
                </c:pt>
                <c:pt idx="13546">
                  <c:v>14.941898520000001</c:v>
                </c:pt>
                <c:pt idx="13547">
                  <c:v>14.942594280000026</c:v>
                </c:pt>
                <c:pt idx="13548">
                  <c:v>14.943288719999998</c:v>
                </c:pt>
                <c:pt idx="13549">
                  <c:v>14.943983159999998</c:v>
                </c:pt>
                <c:pt idx="13550">
                  <c:v>14.9446776</c:v>
                </c:pt>
                <c:pt idx="13551">
                  <c:v>14.945373479999999</c:v>
                </c:pt>
                <c:pt idx="13552">
                  <c:v>14.946067920000001</c:v>
                </c:pt>
                <c:pt idx="13553">
                  <c:v>14.946762360000001</c:v>
                </c:pt>
                <c:pt idx="13554">
                  <c:v>14.9474526</c:v>
                </c:pt>
                <c:pt idx="13555">
                  <c:v>14.948147039999998</c:v>
                </c:pt>
                <c:pt idx="13556">
                  <c:v>14.948841479999997</c:v>
                </c:pt>
                <c:pt idx="13557">
                  <c:v>14.949535920000002</c:v>
                </c:pt>
                <c:pt idx="13558">
                  <c:v>14.950230360000004</c:v>
                </c:pt>
                <c:pt idx="13559">
                  <c:v>14.950926240000006</c:v>
                </c:pt>
                <c:pt idx="13560">
                  <c:v>14.95162068</c:v>
                </c:pt>
                <c:pt idx="13561">
                  <c:v>14.95231512</c:v>
                </c:pt>
                <c:pt idx="13562">
                  <c:v>14.953011</c:v>
                </c:pt>
                <c:pt idx="13563">
                  <c:v>14.953706760000006</c:v>
                </c:pt>
                <c:pt idx="13564">
                  <c:v>14.954401200000024</c:v>
                </c:pt>
                <c:pt idx="13565">
                  <c:v>14.955095640000026</c:v>
                </c:pt>
                <c:pt idx="13566">
                  <c:v>14.955790200000045</c:v>
                </c:pt>
                <c:pt idx="13567">
                  <c:v>14.95648596000003</c:v>
                </c:pt>
                <c:pt idx="13568">
                  <c:v>14.95717488</c:v>
                </c:pt>
                <c:pt idx="13569">
                  <c:v>14.95786932</c:v>
                </c:pt>
                <c:pt idx="13570">
                  <c:v>14.958563760000001</c:v>
                </c:pt>
                <c:pt idx="13571">
                  <c:v>14.959258200000004</c:v>
                </c:pt>
                <c:pt idx="13572">
                  <c:v>14.959954080000006</c:v>
                </c:pt>
                <c:pt idx="13573">
                  <c:v>14.960648520000024</c:v>
                </c:pt>
                <c:pt idx="13574">
                  <c:v>14.96134296</c:v>
                </c:pt>
                <c:pt idx="13575">
                  <c:v>14.962038720000002</c:v>
                </c:pt>
                <c:pt idx="13576">
                  <c:v>14.962733160000004</c:v>
                </c:pt>
                <c:pt idx="13577">
                  <c:v>14.963429040000022</c:v>
                </c:pt>
                <c:pt idx="13578">
                  <c:v>14.964123479999998</c:v>
                </c:pt>
                <c:pt idx="13579">
                  <c:v>14.96481792</c:v>
                </c:pt>
                <c:pt idx="13580">
                  <c:v>14.96551236000003</c:v>
                </c:pt>
                <c:pt idx="13581">
                  <c:v>14.96620680000003</c:v>
                </c:pt>
                <c:pt idx="13582">
                  <c:v>14.96690124</c:v>
                </c:pt>
                <c:pt idx="13583">
                  <c:v>14.967595680000002</c:v>
                </c:pt>
                <c:pt idx="13584">
                  <c:v>14.968291560000001</c:v>
                </c:pt>
                <c:pt idx="13585">
                  <c:v>14.96898036</c:v>
                </c:pt>
                <c:pt idx="13586">
                  <c:v>14.969674920000006</c:v>
                </c:pt>
                <c:pt idx="13587">
                  <c:v>14.970369360000001</c:v>
                </c:pt>
                <c:pt idx="13588">
                  <c:v>14.9710638</c:v>
                </c:pt>
                <c:pt idx="13589">
                  <c:v>14.97175824</c:v>
                </c:pt>
                <c:pt idx="13590">
                  <c:v>14.97245268000003</c:v>
                </c:pt>
                <c:pt idx="13591">
                  <c:v>14.97314712</c:v>
                </c:pt>
                <c:pt idx="13592">
                  <c:v>14.973842880000024</c:v>
                </c:pt>
                <c:pt idx="13593">
                  <c:v>14.97453876</c:v>
                </c:pt>
                <c:pt idx="13594">
                  <c:v>14.97523320000003</c:v>
                </c:pt>
                <c:pt idx="13595">
                  <c:v>14.97592908</c:v>
                </c:pt>
                <c:pt idx="13596">
                  <c:v>14.976619320000006</c:v>
                </c:pt>
                <c:pt idx="13597">
                  <c:v>14.977313759999999</c:v>
                </c:pt>
                <c:pt idx="13598">
                  <c:v>14.9780082</c:v>
                </c:pt>
                <c:pt idx="13599">
                  <c:v>14.97870408</c:v>
                </c:pt>
                <c:pt idx="13600">
                  <c:v>14.97939852</c:v>
                </c:pt>
                <c:pt idx="13601">
                  <c:v>14.980094280000024</c:v>
                </c:pt>
                <c:pt idx="13602">
                  <c:v>14.98078872</c:v>
                </c:pt>
                <c:pt idx="13603">
                  <c:v>14.98148316</c:v>
                </c:pt>
                <c:pt idx="13604">
                  <c:v>14.982180360000006</c:v>
                </c:pt>
                <c:pt idx="13605">
                  <c:v>14.98287492</c:v>
                </c:pt>
                <c:pt idx="13606">
                  <c:v>14.983569360000002</c:v>
                </c:pt>
                <c:pt idx="13607">
                  <c:v>14.984263800000001</c:v>
                </c:pt>
                <c:pt idx="13608">
                  <c:v>14.984958240000001</c:v>
                </c:pt>
                <c:pt idx="13609">
                  <c:v>14.98564704000003</c:v>
                </c:pt>
                <c:pt idx="13610">
                  <c:v>14.986341479999998</c:v>
                </c:pt>
                <c:pt idx="13611">
                  <c:v>14.98703736</c:v>
                </c:pt>
                <c:pt idx="13612">
                  <c:v>14.987731800000002</c:v>
                </c:pt>
                <c:pt idx="13613">
                  <c:v>14.988426240000004</c:v>
                </c:pt>
                <c:pt idx="13614">
                  <c:v>14.989122120000001</c:v>
                </c:pt>
                <c:pt idx="13615">
                  <c:v>14.989816560000024</c:v>
                </c:pt>
                <c:pt idx="13616">
                  <c:v>14.990511</c:v>
                </c:pt>
                <c:pt idx="13617">
                  <c:v>14.991205439999998</c:v>
                </c:pt>
                <c:pt idx="13618">
                  <c:v>14.99189988</c:v>
                </c:pt>
                <c:pt idx="13619">
                  <c:v>14.992595640000006</c:v>
                </c:pt>
                <c:pt idx="13620">
                  <c:v>14.993290200000002</c:v>
                </c:pt>
                <c:pt idx="13621">
                  <c:v>14.993984640000004</c:v>
                </c:pt>
                <c:pt idx="13622">
                  <c:v>14.9946804</c:v>
                </c:pt>
                <c:pt idx="13623">
                  <c:v>14.99537484</c:v>
                </c:pt>
                <c:pt idx="13624">
                  <c:v>14.99606928</c:v>
                </c:pt>
                <c:pt idx="13625">
                  <c:v>14.9967582</c:v>
                </c:pt>
                <c:pt idx="13626">
                  <c:v>14.997454080000002</c:v>
                </c:pt>
                <c:pt idx="13627">
                  <c:v>14.99814984</c:v>
                </c:pt>
                <c:pt idx="13628">
                  <c:v>14.99884428</c:v>
                </c:pt>
                <c:pt idx="13629">
                  <c:v>14.999540160000002</c:v>
                </c:pt>
                <c:pt idx="13630">
                  <c:v>15.000234600000002</c:v>
                </c:pt>
                <c:pt idx="13631">
                  <c:v>15.00093036</c:v>
                </c:pt>
                <c:pt idx="13632">
                  <c:v>15.001617960000001</c:v>
                </c:pt>
                <c:pt idx="13633">
                  <c:v>15.002312400000001</c:v>
                </c:pt>
                <c:pt idx="13634">
                  <c:v>15.00301236</c:v>
                </c:pt>
                <c:pt idx="13635">
                  <c:v>15.00370824</c:v>
                </c:pt>
                <c:pt idx="13636">
                  <c:v>15.00440268</c:v>
                </c:pt>
                <c:pt idx="13637">
                  <c:v>15.00509712</c:v>
                </c:pt>
                <c:pt idx="13638">
                  <c:v>15.00578460000003</c:v>
                </c:pt>
                <c:pt idx="13639">
                  <c:v>15.00647904</c:v>
                </c:pt>
                <c:pt idx="13640">
                  <c:v>15.007180440000001</c:v>
                </c:pt>
                <c:pt idx="13641">
                  <c:v>15.007874880000001</c:v>
                </c:pt>
                <c:pt idx="13642">
                  <c:v>15.008569320000001</c:v>
                </c:pt>
                <c:pt idx="13643">
                  <c:v>15.009263759999998</c:v>
                </c:pt>
                <c:pt idx="13644">
                  <c:v>15.00995268</c:v>
                </c:pt>
                <c:pt idx="13645">
                  <c:v>15.01064712</c:v>
                </c:pt>
                <c:pt idx="13646">
                  <c:v>15.011342880000001</c:v>
                </c:pt>
                <c:pt idx="13647">
                  <c:v>15.012037320000006</c:v>
                </c:pt>
                <c:pt idx="13648">
                  <c:v>15.012733200000024</c:v>
                </c:pt>
                <c:pt idx="13649">
                  <c:v>15.013430400000004</c:v>
                </c:pt>
                <c:pt idx="13650">
                  <c:v>15.014119320000001</c:v>
                </c:pt>
                <c:pt idx="13651">
                  <c:v>15.014813759999999</c:v>
                </c:pt>
                <c:pt idx="13652">
                  <c:v>15.015509640000024</c:v>
                </c:pt>
                <c:pt idx="13653">
                  <c:v>15.01620408</c:v>
                </c:pt>
                <c:pt idx="13654">
                  <c:v>15.016899840000002</c:v>
                </c:pt>
                <c:pt idx="13655">
                  <c:v>15.017594280000004</c:v>
                </c:pt>
                <c:pt idx="13656">
                  <c:v>15.018290159999999</c:v>
                </c:pt>
                <c:pt idx="13657">
                  <c:v>15.0189846</c:v>
                </c:pt>
                <c:pt idx="13658">
                  <c:v>15.01967904</c:v>
                </c:pt>
                <c:pt idx="13659">
                  <c:v>15.020373479999995</c:v>
                </c:pt>
                <c:pt idx="13660">
                  <c:v>15.021067919999998</c:v>
                </c:pt>
                <c:pt idx="13661">
                  <c:v>15.021762359999999</c:v>
                </c:pt>
                <c:pt idx="13662">
                  <c:v>15.022456800000036</c:v>
                </c:pt>
                <c:pt idx="13663">
                  <c:v>15.023151240000001</c:v>
                </c:pt>
                <c:pt idx="13664">
                  <c:v>15.023845680000001</c:v>
                </c:pt>
                <c:pt idx="13665">
                  <c:v>15.024540120000001</c:v>
                </c:pt>
                <c:pt idx="13666">
                  <c:v>15.025236000000024</c:v>
                </c:pt>
                <c:pt idx="13667">
                  <c:v>15.02593044</c:v>
                </c:pt>
                <c:pt idx="13668">
                  <c:v>15.02662488</c:v>
                </c:pt>
                <c:pt idx="13669">
                  <c:v>15.027313799999998</c:v>
                </c:pt>
                <c:pt idx="13670">
                  <c:v>15.028009560000001</c:v>
                </c:pt>
                <c:pt idx="13671">
                  <c:v>15.028703999999999</c:v>
                </c:pt>
                <c:pt idx="13672">
                  <c:v>15.029398439999998</c:v>
                </c:pt>
                <c:pt idx="13673">
                  <c:v>15.03009288</c:v>
                </c:pt>
                <c:pt idx="13674">
                  <c:v>15.03078732</c:v>
                </c:pt>
                <c:pt idx="13675">
                  <c:v>15.031481759999998</c:v>
                </c:pt>
                <c:pt idx="13676">
                  <c:v>15.032177639999999</c:v>
                </c:pt>
                <c:pt idx="13677">
                  <c:v>15.032870640000001</c:v>
                </c:pt>
                <c:pt idx="13678">
                  <c:v>15.033566520000004</c:v>
                </c:pt>
                <c:pt idx="13679">
                  <c:v>15.034260959999999</c:v>
                </c:pt>
                <c:pt idx="13680">
                  <c:v>15.034955399999999</c:v>
                </c:pt>
                <c:pt idx="13681">
                  <c:v>15.035649840000024</c:v>
                </c:pt>
                <c:pt idx="13682">
                  <c:v>15.03634428</c:v>
                </c:pt>
                <c:pt idx="13683">
                  <c:v>15.037040159999998</c:v>
                </c:pt>
                <c:pt idx="13684">
                  <c:v>15.0377346</c:v>
                </c:pt>
                <c:pt idx="13685">
                  <c:v>15.038429039999999</c:v>
                </c:pt>
                <c:pt idx="13686">
                  <c:v>15.039124920000001</c:v>
                </c:pt>
                <c:pt idx="13687">
                  <c:v>15.039819360000001</c:v>
                </c:pt>
                <c:pt idx="13688">
                  <c:v>15.040513799999999</c:v>
                </c:pt>
                <c:pt idx="13689">
                  <c:v>15.041208239999998</c:v>
                </c:pt>
                <c:pt idx="13690">
                  <c:v>15.041902679999998</c:v>
                </c:pt>
                <c:pt idx="13691">
                  <c:v>15.04259712</c:v>
                </c:pt>
                <c:pt idx="13692">
                  <c:v>15.043290119999998</c:v>
                </c:pt>
                <c:pt idx="13693">
                  <c:v>15.043984560000002</c:v>
                </c:pt>
                <c:pt idx="13694">
                  <c:v>15.044678999999999</c:v>
                </c:pt>
                <c:pt idx="13695">
                  <c:v>15.045374880000001</c:v>
                </c:pt>
                <c:pt idx="13696">
                  <c:v>15.046069320000001</c:v>
                </c:pt>
                <c:pt idx="13697">
                  <c:v>15.046763759999999</c:v>
                </c:pt>
                <c:pt idx="13698">
                  <c:v>15.047458199999999</c:v>
                </c:pt>
                <c:pt idx="13699">
                  <c:v>15.048152639999998</c:v>
                </c:pt>
                <c:pt idx="13700">
                  <c:v>15.048847079999998</c:v>
                </c:pt>
                <c:pt idx="13701">
                  <c:v>15.04954152</c:v>
                </c:pt>
                <c:pt idx="13702">
                  <c:v>15.05023044</c:v>
                </c:pt>
                <c:pt idx="13703">
                  <c:v>15.05092488</c:v>
                </c:pt>
                <c:pt idx="13704">
                  <c:v>15.051620640000001</c:v>
                </c:pt>
                <c:pt idx="13705">
                  <c:v>15.052316520000026</c:v>
                </c:pt>
                <c:pt idx="13706">
                  <c:v>15.05301096</c:v>
                </c:pt>
                <c:pt idx="13707">
                  <c:v>15.05370684000003</c:v>
                </c:pt>
                <c:pt idx="13708">
                  <c:v>15.054402600000024</c:v>
                </c:pt>
                <c:pt idx="13709">
                  <c:v>15.055097040000026</c:v>
                </c:pt>
                <c:pt idx="13710">
                  <c:v>15.05579148</c:v>
                </c:pt>
                <c:pt idx="13711">
                  <c:v>15.056479080000004</c:v>
                </c:pt>
                <c:pt idx="13712">
                  <c:v>15.05717484</c:v>
                </c:pt>
                <c:pt idx="13713">
                  <c:v>15.05786928</c:v>
                </c:pt>
                <c:pt idx="13714">
                  <c:v>15.05856372</c:v>
                </c:pt>
                <c:pt idx="13715">
                  <c:v>15.059258160000001</c:v>
                </c:pt>
                <c:pt idx="13716">
                  <c:v>15.059952600000004</c:v>
                </c:pt>
                <c:pt idx="13717">
                  <c:v>15.060647040000006</c:v>
                </c:pt>
                <c:pt idx="13718">
                  <c:v>15.061341479999999</c:v>
                </c:pt>
                <c:pt idx="13719">
                  <c:v>15.062035920000024</c:v>
                </c:pt>
                <c:pt idx="13720">
                  <c:v>15.06273180000003</c:v>
                </c:pt>
                <c:pt idx="13721">
                  <c:v>15.063424920000006</c:v>
                </c:pt>
                <c:pt idx="13722">
                  <c:v>15.06412068</c:v>
                </c:pt>
                <c:pt idx="13723">
                  <c:v>15.06481512</c:v>
                </c:pt>
                <c:pt idx="13724">
                  <c:v>15.065509560000038</c:v>
                </c:pt>
                <c:pt idx="13725">
                  <c:v>15.066204000000004</c:v>
                </c:pt>
                <c:pt idx="13726">
                  <c:v>15.066899880000006</c:v>
                </c:pt>
                <c:pt idx="13727">
                  <c:v>15.067594320000024</c:v>
                </c:pt>
                <c:pt idx="13728">
                  <c:v>15.068291520000001</c:v>
                </c:pt>
                <c:pt idx="13729">
                  <c:v>15.068980440000001</c:v>
                </c:pt>
                <c:pt idx="13730">
                  <c:v>15.069674880000004</c:v>
                </c:pt>
                <c:pt idx="13731">
                  <c:v>15.070369320000001</c:v>
                </c:pt>
                <c:pt idx="13732">
                  <c:v>15.071063759999999</c:v>
                </c:pt>
                <c:pt idx="13733">
                  <c:v>15.0717582</c:v>
                </c:pt>
                <c:pt idx="13734">
                  <c:v>15.072452640000026</c:v>
                </c:pt>
                <c:pt idx="13735">
                  <c:v>15.07314708</c:v>
                </c:pt>
                <c:pt idx="13736">
                  <c:v>15.073841520000002</c:v>
                </c:pt>
                <c:pt idx="13737">
                  <c:v>15.07453872</c:v>
                </c:pt>
                <c:pt idx="13738">
                  <c:v>15.07523316</c:v>
                </c:pt>
                <c:pt idx="13739">
                  <c:v>15.075926280000004</c:v>
                </c:pt>
                <c:pt idx="13740">
                  <c:v>15.07662204</c:v>
                </c:pt>
                <c:pt idx="13741">
                  <c:v>15.077319360000001</c:v>
                </c:pt>
                <c:pt idx="13742">
                  <c:v>15.078013800000001</c:v>
                </c:pt>
                <c:pt idx="13743">
                  <c:v>15.078708240000001</c:v>
                </c:pt>
                <c:pt idx="13744">
                  <c:v>15.079401240000006</c:v>
                </c:pt>
                <c:pt idx="13745">
                  <c:v>15.080095680000001</c:v>
                </c:pt>
                <c:pt idx="13746">
                  <c:v>15.08079012</c:v>
                </c:pt>
                <c:pt idx="13747">
                  <c:v>15.08148600000003</c:v>
                </c:pt>
                <c:pt idx="13748">
                  <c:v>15.082180440000002</c:v>
                </c:pt>
                <c:pt idx="13749">
                  <c:v>15.082874880000002</c:v>
                </c:pt>
                <c:pt idx="13750">
                  <c:v>15.083569320000002</c:v>
                </c:pt>
                <c:pt idx="13751">
                  <c:v>15.084263759999999</c:v>
                </c:pt>
                <c:pt idx="13752">
                  <c:v>15.084958199999999</c:v>
                </c:pt>
                <c:pt idx="13753">
                  <c:v>15.08564844</c:v>
                </c:pt>
                <c:pt idx="13754">
                  <c:v>15.08634432</c:v>
                </c:pt>
                <c:pt idx="13755">
                  <c:v>15.087040200000002</c:v>
                </c:pt>
                <c:pt idx="13756">
                  <c:v>15.087734640000004</c:v>
                </c:pt>
                <c:pt idx="13757">
                  <c:v>15.088429080000001</c:v>
                </c:pt>
                <c:pt idx="13758">
                  <c:v>15.089123520000001</c:v>
                </c:pt>
                <c:pt idx="13759">
                  <c:v>15.08981928</c:v>
                </c:pt>
                <c:pt idx="13760">
                  <c:v>15.090513720000001</c:v>
                </c:pt>
                <c:pt idx="13761">
                  <c:v>15.091208159999999</c:v>
                </c:pt>
                <c:pt idx="13762">
                  <c:v>15.091902600000001</c:v>
                </c:pt>
                <c:pt idx="13763">
                  <c:v>15.092597040000006</c:v>
                </c:pt>
                <c:pt idx="13764">
                  <c:v>15.093291479999998</c:v>
                </c:pt>
                <c:pt idx="13765">
                  <c:v>15.0939804</c:v>
                </c:pt>
                <c:pt idx="13766">
                  <c:v>15.09467628</c:v>
                </c:pt>
                <c:pt idx="13767">
                  <c:v>15.09536928</c:v>
                </c:pt>
                <c:pt idx="13768">
                  <c:v>15.096067920000001</c:v>
                </c:pt>
                <c:pt idx="13769">
                  <c:v>15.09676236</c:v>
                </c:pt>
                <c:pt idx="13770">
                  <c:v>15.09745824</c:v>
                </c:pt>
                <c:pt idx="13771">
                  <c:v>15.098145719999998</c:v>
                </c:pt>
                <c:pt idx="13772">
                  <c:v>15.098847119999999</c:v>
                </c:pt>
                <c:pt idx="13773">
                  <c:v>15.09954156</c:v>
                </c:pt>
                <c:pt idx="13774">
                  <c:v>15.100236000000002</c:v>
                </c:pt>
                <c:pt idx="13775">
                  <c:v>15.100930440000001</c:v>
                </c:pt>
                <c:pt idx="13776">
                  <c:v>15.101624880000001</c:v>
                </c:pt>
                <c:pt idx="13777">
                  <c:v>15.102319320000001</c:v>
                </c:pt>
                <c:pt idx="13778">
                  <c:v>15.103013759999998</c:v>
                </c:pt>
                <c:pt idx="13779">
                  <c:v>15.10370268</c:v>
                </c:pt>
                <c:pt idx="13780">
                  <c:v>15.104397119999998</c:v>
                </c:pt>
                <c:pt idx="13781">
                  <c:v>15.10509156</c:v>
                </c:pt>
                <c:pt idx="13782">
                  <c:v>15.105787320000006</c:v>
                </c:pt>
                <c:pt idx="13783">
                  <c:v>15.106484640000026</c:v>
                </c:pt>
                <c:pt idx="13784">
                  <c:v>15.107179079999998</c:v>
                </c:pt>
                <c:pt idx="13785">
                  <c:v>15.107874840000001</c:v>
                </c:pt>
                <c:pt idx="13786">
                  <c:v>15.108569280000001</c:v>
                </c:pt>
                <c:pt idx="13787">
                  <c:v>15.109263719999998</c:v>
                </c:pt>
                <c:pt idx="13788">
                  <c:v>15.109958159999998</c:v>
                </c:pt>
                <c:pt idx="13789">
                  <c:v>15.1106526</c:v>
                </c:pt>
                <c:pt idx="13790">
                  <c:v>15.111347039999998</c:v>
                </c:pt>
                <c:pt idx="13791">
                  <c:v>15.112041479999998</c:v>
                </c:pt>
                <c:pt idx="13792">
                  <c:v>15.112735920000002</c:v>
                </c:pt>
                <c:pt idx="13793">
                  <c:v>15.113430360000002</c:v>
                </c:pt>
                <c:pt idx="13794">
                  <c:v>15.114124919999998</c:v>
                </c:pt>
                <c:pt idx="13795">
                  <c:v>15.114819359999998</c:v>
                </c:pt>
                <c:pt idx="13796">
                  <c:v>15.1155138</c:v>
                </c:pt>
                <c:pt idx="13797">
                  <c:v>15.116208240000001</c:v>
                </c:pt>
                <c:pt idx="13798">
                  <c:v>15.116902680000001</c:v>
                </c:pt>
                <c:pt idx="13799">
                  <c:v>15.117597120000001</c:v>
                </c:pt>
                <c:pt idx="13800">
                  <c:v>15.118284600000001</c:v>
                </c:pt>
                <c:pt idx="13801">
                  <c:v>15.118986</c:v>
                </c:pt>
                <c:pt idx="13802">
                  <c:v>15.11968044</c:v>
                </c:pt>
                <c:pt idx="13803">
                  <c:v>15.120374879999998</c:v>
                </c:pt>
                <c:pt idx="13804">
                  <c:v>15.121063799999998</c:v>
                </c:pt>
                <c:pt idx="13805">
                  <c:v>15.121759560000001</c:v>
                </c:pt>
                <c:pt idx="13806">
                  <c:v>15.122454000000022</c:v>
                </c:pt>
                <c:pt idx="13807">
                  <c:v>15.123152640000001</c:v>
                </c:pt>
                <c:pt idx="13808">
                  <c:v>15.123841560000001</c:v>
                </c:pt>
                <c:pt idx="13809">
                  <c:v>15.12453732</c:v>
                </c:pt>
                <c:pt idx="13810">
                  <c:v>15.125231759999998</c:v>
                </c:pt>
                <c:pt idx="13811">
                  <c:v>15.1259262</c:v>
                </c:pt>
                <c:pt idx="13812">
                  <c:v>15.126622080000001</c:v>
                </c:pt>
                <c:pt idx="13813">
                  <c:v>15.127317959999999</c:v>
                </c:pt>
                <c:pt idx="13814">
                  <c:v>15.128012399999999</c:v>
                </c:pt>
                <c:pt idx="13815">
                  <c:v>15.12870684</c:v>
                </c:pt>
                <c:pt idx="13816">
                  <c:v>15.12940128</c:v>
                </c:pt>
                <c:pt idx="13817">
                  <c:v>15.130095719999998</c:v>
                </c:pt>
                <c:pt idx="13818">
                  <c:v>15.130791479999999</c:v>
                </c:pt>
                <c:pt idx="13819">
                  <c:v>15.131485920000001</c:v>
                </c:pt>
                <c:pt idx="13820">
                  <c:v>15.132179039999999</c:v>
                </c:pt>
                <c:pt idx="13821">
                  <c:v>15.132873479999999</c:v>
                </c:pt>
                <c:pt idx="13822">
                  <c:v>15.133567920000001</c:v>
                </c:pt>
                <c:pt idx="13823">
                  <c:v>15.134262359999999</c:v>
                </c:pt>
                <c:pt idx="13824">
                  <c:v>15.134956800000001</c:v>
                </c:pt>
                <c:pt idx="13825">
                  <c:v>15.135645720000001</c:v>
                </c:pt>
                <c:pt idx="13826">
                  <c:v>15.136341479999997</c:v>
                </c:pt>
                <c:pt idx="13827">
                  <c:v>15.137035920000001</c:v>
                </c:pt>
                <c:pt idx="13828">
                  <c:v>15.137730360000001</c:v>
                </c:pt>
                <c:pt idx="13829">
                  <c:v>15.138426240000001</c:v>
                </c:pt>
                <c:pt idx="13830">
                  <c:v>15.139122119999998</c:v>
                </c:pt>
                <c:pt idx="13831">
                  <c:v>15.139817880000001</c:v>
                </c:pt>
                <c:pt idx="13832">
                  <c:v>15.140512320000001</c:v>
                </c:pt>
                <c:pt idx="13833">
                  <c:v>15.141206759999999</c:v>
                </c:pt>
                <c:pt idx="13834">
                  <c:v>15.141901199999998</c:v>
                </c:pt>
                <c:pt idx="13835">
                  <c:v>15.14259564</c:v>
                </c:pt>
                <c:pt idx="13836">
                  <c:v>15.143290199999999</c:v>
                </c:pt>
                <c:pt idx="13837">
                  <c:v>15.143984640000001</c:v>
                </c:pt>
                <c:pt idx="13838">
                  <c:v>15.144679079999998</c:v>
                </c:pt>
                <c:pt idx="13839">
                  <c:v>15.145373519999998</c:v>
                </c:pt>
                <c:pt idx="13840">
                  <c:v>15.146067959999998</c:v>
                </c:pt>
                <c:pt idx="13841">
                  <c:v>15.146762399999998</c:v>
                </c:pt>
                <c:pt idx="13842">
                  <c:v>15.14745684</c:v>
                </c:pt>
                <c:pt idx="13843">
                  <c:v>15.148152599999998</c:v>
                </c:pt>
                <c:pt idx="13844">
                  <c:v>15.148841519999998</c:v>
                </c:pt>
                <c:pt idx="13845">
                  <c:v>15.14953596</c:v>
                </c:pt>
                <c:pt idx="13846">
                  <c:v>15.1502304</c:v>
                </c:pt>
                <c:pt idx="13847">
                  <c:v>15.15092628</c:v>
                </c:pt>
                <c:pt idx="13848">
                  <c:v>15.151620719999999</c:v>
                </c:pt>
                <c:pt idx="13849">
                  <c:v>15.152315160000001</c:v>
                </c:pt>
                <c:pt idx="13850">
                  <c:v>15.153009600000004</c:v>
                </c:pt>
                <c:pt idx="13851">
                  <c:v>15.15370536</c:v>
                </c:pt>
                <c:pt idx="13852">
                  <c:v>15.154399920000001</c:v>
                </c:pt>
                <c:pt idx="13853">
                  <c:v>15.155094360000026</c:v>
                </c:pt>
                <c:pt idx="13854">
                  <c:v>15.155788800000026</c:v>
                </c:pt>
                <c:pt idx="13855">
                  <c:v>15.156484560000045</c:v>
                </c:pt>
                <c:pt idx="13856">
                  <c:v>15.157178999999999</c:v>
                </c:pt>
                <c:pt idx="13857">
                  <c:v>15.15787488</c:v>
                </c:pt>
                <c:pt idx="13858">
                  <c:v>15.1585638</c:v>
                </c:pt>
                <c:pt idx="13859">
                  <c:v>15.15925824</c:v>
                </c:pt>
                <c:pt idx="13860">
                  <c:v>15.15995268</c:v>
                </c:pt>
                <c:pt idx="13861">
                  <c:v>15.16064712</c:v>
                </c:pt>
                <c:pt idx="13862">
                  <c:v>15.161342880000001</c:v>
                </c:pt>
                <c:pt idx="13863">
                  <c:v>15.162037320000024</c:v>
                </c:pt>
                <c:pt idx="13864">
                  <c:v>15.16273176</c:v>
                </c:pt>
                <c:pt idx="13865">
                  <c:v>15.16342764</c:v>
                </c:pt>
                <c:pt idx="13866">
                  <c:v>15.164123519999999</c:v>
                </c:pt>
                <c:pt idx="13867">
                  <c:v>15.16481652</c:v>
                </c:pt>
                <c:pt idx="13868">
                  <c:v>15.165512400000004</c:v>
                </c:pt>
                <c:pt idx="13869">
                  <c:v>15.166206840000006</c:v>
                </c:pt>
                <c:pt idx="13870">
                  <c:v>15.1669026</c:v>
                </c:pt>
                <c:pt idx="13871">
                  <c:v>15.16759296</c:v>
                </c:pt>
                <c:pt idx="13872">
                  <c:v>15.168287400000001</c:v>
                </c:pt>
                <c:pt idx="13873">
                  <c:v>15.168981840000001</c:v>
                </c:pt>
                <c:pt idx="13874">
                  <c:v>15.169676280000004</c:v>
                </c:pt>
                <c:pt idx="13875">
                  <c:v>15.170370719999999</c:v>
                </c:pt>
                <c:pt idx="13876">
                  <c:v>15.171065159999999</c:v>
                </c:pt>
                <c:pt idx="13877">
                  <c:v>15.171760920000001</c:v>
                </c:pt>
                <c:pt idx="13878">
                  <c:v>15.172455360000002</c:v>
                </c:pt>
                <c:pt idx="13879">
                  <c:v>15.17314992</c:v>
                </c:pt>
                <c:pt idx="13880">
                  <c:v>15.17384436</c:v>
                </c:pt>
                <c:pt idx="13881">
                  <c:v>15.174538800000002</c:v>
                </c:pt>
                <c:pt idx="13882">
                  <c:v>15.175233240000004</c:v>
                </c:pt>
                <c:pt idx="13883">
                  <c:v>15.175927680000001</c:v>
                </c:pt>
                <c:pt idx="13884">
                  <c:v>15.176622120000001</c:v>
                </c:pt>
                <c:pt idx="13885">
                  <c:v>15.17731656</c:v>
                </c:pt>
                <c:pt idx="13886">
                  <c:v>15.178010999999998</c:v>
                </c:pt>
                <c:pt idx="13887">
                  <c:v>15.178705439999998</c:v>
                </c:pt>
                <c:pt idx="13888">
                  <c:v>15.17939988</c:v>
                </c:pt>
                <c:pt idx="13889">
                  <c:v>15.18009432</c:v>
                </c:pt>
                <c:pt idx="13890">
                  <c:v>15.180790200000002</c:v>
                </c:pt>
                <c:pt idx="13891">
                  <c:v>15.181484640000004</c:v>
                </c:pt>
                <c:pt idx="13892">
                  <c:v>15.182179080000001</c:v>
                </c:pt>
                <c:pt idx="13893">
                  <c:v>15.18287484</c:v>
                </c:pt>
                <c:pt idx="13894">
                  <c:v>15.18356928</c:v>
                </c:pt>
                <c:pt idx="13895">
                  <c:v>15.184263719999999</c:v>
                </c:pt>
                <c:pt idx="13896">
                  <c:v>15.184958159999999</c:v>
                </c:pt>
                <c:pt idx="13897">
                  <c:v>15.185652600000004</c:v>
                </c:pt>
                <c:pt idx="13898">
                  <c:v>15.186347040000001</c:v>
                </c:pt>
                <c:pt idx="13899">
                  <c:v>15.187041479999998</c:v>
                </c:pt>
                <c:pt idx="13900">
                  <c:v>15.18773184</c:v>
                </c:pt>
                <c:pt idx="13901">
                  <c:v>15.18842484</c:v>
                </c:pt>
                <c:pt idx="13902">
                  <c:v>15.189120719999998</c:v>
                </c:pt>
                <c:pt idx="13903">
                  <c:v>15.189815159999998</c:v>
                </c:pt>
                <c:pt idx="13904">
                  <c:v>15.190510920000001</c:v>
                </c:pt>
                <c:pt idx="13905">
                  <c:v>15.191205359999998</c:v>
                </c:pt>
                <c:pt idx="13906">
                  <c:v>15.191901239999998</c:v>
                </c:pt>
                <c:pt idx="13907">
                  <c:v>15.19259568</c:v>
                </c:pt>
                <c:pt idx="13908">
                  <c:v>15.193291559999999</c:v>
                </c:pt>
                <c:pt idx="13909">
                  <c:v>15.193986000000002</c:v>
                </c:pt>
                <c:pt idx="13910">
                  <c:v>15.194680440000001</c:v>
                </c:pt>
                <c:pt idx="13911">
                  <c:v>15.195374880000001</c:v>
                </c:pt>
                <c:pt idx="13912">
                  <c:v>15.196063799999999</c:v>
                </c:pt>
                <c:pt idx="13913">
                  <c:v>15.196761</c:v>
                </c:pt>
                <c:pt idx="13914">
                  <c:v>15.1974582</c:v>
                </c:pt>
                <c:pt idx="13915">
                  <c:v>15.198152639999998</c:v>
                </c:pt>
                <c:pt idx="13916">
                  <c:v>15.198847079999998</c:v>
                </c:pt>
                <c:pt idx="13917">
                  <c:v>15.19954152</c:v>
                </c:pt>
                <c:pt idx="13918">
                  <c:v>15.200235960000001</c:v>
                </c:pt>
                <c:pt idx="13919">
                  <c:v>15.200930400000001</c:v>
                </c:pt>
                <c:pt idx="13920">
                  <c:v>15.201624840000001</c:v>
                </c:pt>
                <c:pt idx="13921">
                  <c:v>15.202319280000001</c:v>
                </c:pt>
                <c:pt idx="13922">
                  <c:v>15.203013719999998</c:v>
                </c:pt>
                <c:pt idx="13923">
                  <c:v>15.203708159999998</c:v>
                </c:pt>
                <c:pt idx="13924">
                  <c:v>15.2044026</c:v>
                </c:pt>
                <c:pt idx="13925">
                  <c:v>15.20509704</c:v>
                </c:pt>
                <c:pt idx="13926">
                  <c:v>15.20578596</c:v>
                </c:pt>
                <c:pt idx="13927">
                  <c:v>15.2064804</c:v>
                </c:pt>
                <c:pt idx="13928">
                  <c:v>15.207176280000001</c:v>
                </c:pt>
                <c:pt idx="13929">
                  <c:v>15.207870719999999</c:v>
                </c:pt>
                <c:pt idx="13930">
                  <c:v>15.208566479999998</c:v>
                </c:pt>
                <c:pt idx="13931">
                  <c:v>15.209260919999998</c:v>
                </c:pt>
                <c:pt idx="13932">
                  <c:v>15.209955359999999</c:v>
                </c:pt>
                <c:pt idx="13933">
                  <c:v>15.21064992</c:v>
                </c:pt>
                <c:pt idx="13934">
                  <c:v>15.211345679999999</c:v>
                </c:pt>
                <c:pt idx="13935">
                  <c:v>15.212040120000001</c:v>
                </c:pt>
                <c:pt idx="13936">
                  <c:v>15.212730360000002</c:v>
                </c:pt>
                <c:pt idx="13937">
                  <c:v>15.21342624</c:v>
                </c:pt>
                <c:pt idx="13938">
                  <c:v>15.214122119999999</c:v>
                </c:pt>
                <c:pt idx="13939">
                  <c:v>15.214816560000001</c:v>
                </c:pt>
                <c:pt idx="13940">
                  <c:v>15.215511000000001</c:v>
                </c:pt>
                <c:pt idx="13941">
                  <c:v>15.216205439999998</c:v>
                </c:pt>
                <c:pt idx="13942">
                  <c:v>15.21689988</c:v>
                </c:pt>
                <c:pt idx="13943">
                  <c:v>15.21759432</c:v>
                </c:pt>
                <c:pt idx="13944">
                  <c:v>15.218288759999997</c:v>
                </c:pt>
                <c:pt idx="13945">
                  <c:v>15.218983199999998</c:v>
                </c:pt>
                <c:pt idx="13946">
                  <c:v>15.219677639999999</c:v>
                </c:pt>
                <c:pt idx="13947">
                  <c:v>15.220372079999999</c:v>
                </c:pt>
                <c:pt idx="13948">
                  <c:v>15.221066520000001</c:v>
                </c:pt>
                <c:pt idx="13949">
                  <c:v>15.221760959999999</c:v>
                </c:pt>
                <c:pt idx="13950">
                  <c:v>15.222455400000001</c:v>
                </c:pt>
                <c:pt idx="13951">
                  <c:v>15.22314984</c:v>
                </c:pt>
                <c:pt idx="13952">
                  <c:v>15.223845719999998</c:v>
                </c:pt>
                <c:pt idx="13953">
                  <c:v>15.224540159999998</c:v>
                </c:pt>
                <c:pt idx="13954">
                  <c:v>15.2252346</c:v>
                </c:pt>
                <c:pt idx="13955">
                  <c:v>15.225929039999999</c:v>
                </c:pt>
                <c:pt idx="13956">
                  <c:v>15.226623479999999</c:v>
                </c:pt>
                <c:pt idx="13957">
                  <c:v>15.227317919999999</c:v>
                </c:pt>
                <c:pt idx="13958">
                  <c:v>15.228012359999999</c:v>
                </c:pt>
                <c:pt idx="13959">
                  <c:v>15.228706800000001</c:v>
                </c:pt>
                <c:pt idx="13960">
                  <c:v>15.22940124</c:v>
                </c:pt>
                <c:pt idx="13961">
                  <c:v>15.230095679999998</c:v>
                </c:pt>
                <c:pt idx="13962">
                  <c:v>15.230791559999998</c:v>
                </c:pt>
                <c:pt idx="13963">
                  <c:v>15.231480360000001</c:v>
                </c:pt>
                <c:pt idx="13964">
                  <c:v>15.232174919999999</c:v>
                </c:pt>
                <c:pt idx="13965">
                  <c:v>15.232870679999998</c:v>
                </c:pt>
                <c:pt idx="13966">
                  <c:v>15.233567880000001</c:v>
                </c:pt>
                <c:pt idx="13967">
                  <c:v>15.234262319999999</c:v>
                </c:pt>
                <c:pt idx="13968">
                  <c:v>15.234956759999999</c:v>
                </c:pt>
                <c:pt idx="13969">
                  <c:v>15.235647120000001</c:v>
                </c:pt>
                <c:pt idx="13970">
                  <c:v>15.236341559999998</c:v>
                </c:pt>
                <c:pt idx="13971">
                  <c:v>15.237040199999999</c:v>
                </c:pt>
                <c:pt idx="13972">
                  <c:v>15.237735959999998</c:v>
                </c:pt>
                <c:pt idx="13973">
                  <c:v>15.238430399999999</c:v>
                </c:pt>
                <c:pt idx="13974">
                  <c:v>15.239119319999999</c:v>
                </c:pt>
                <c:pt idx="13975">
                  <c:v>15.239813759999999</c:v>
                </c:pt>
                <c:pt idx="13976">
                  <c:v>15.240512399999998</c:v>
                </c:pt>
                <c:pt idx="13977">
                  <c:v>15.241206839999998</c:v>
                </c:pt>
                <c:pt idx="13978">
                  <c:v>15.241901279999997</c:v>
                </c:pt>
                <c:pt idx="13979">
                  <c:v>15.242595720000001</c:v>
                </c:pt>
                <c:pt idx="13980">
                  <c:v>15.243290159999999</c:v>
                </c:pt>
                <c:pt idx="13981">
                  <c:v>15.243985919999998</c:v>
                </c:pt>
                <c:pt idx="13982">
                  <c:v>15.244674839999998</c:v>
                </c:pt>
                <c:pt idx="13983">
                  <c:v>15.245369279999998</c:v>
                </c:pt>
                <c:pt idx="13984">
                  <c:v>15.246063719999999</c:v>
                </c:pt>
                <c:pt idx="13985">
                  <c:v>15.246758159999999</c:v>
                </c:pt>
                <c:pt idx="13986">
                  <c:v>15.247452600000001</c:v>
                </c:pt>
                <c:pt idx="13987">
                  <c:v>15.248147039999999</c:v>
                </c:pt>
                <c:pt idx="13988">
                  <c:v>15.248841479999998</c:v>
                </c:pt>
                <c:pt idx="13989">
                  <c:v>15.2495388</c:v>
                </c:pt>
                <c:pt idx="13990">
                  <c:v>15.250236000000006</c:v>
                </c:pt>
                <c:pt idx="13991">
                  <c:v>15.250924920000001</c:v>
                </c:pt>
                <c:pt idx="13992">
                  <c:v>15.251619360000001</c:v>
                </c:pt>
                <c:pt idx="13993">
                  <c:v>15.2523138</c:v>
                </c:pt>
                <c:pt idx="13994">
                  <c:v>15.253009560000002</c:v>
                </c:pt>
                <c:pt idx="13995">
                  <c:v>15.253704000000004</c:v>
                </c:pt>
                <c:pt idx="13996">
                  <c:v>15.254398439999999</c:v>
                </c:pt>
                <c:pt idx="13997">
                  <c:v>15.255092880000024</c:v>
                </c:pt>
                <c:pt idx="13998">
                  <c:v>15.255787320000024</c:v>
                </c:pt>
                <c:pt idx="13999">
                  <c:v>15.25648176</c:v>
                </c:pt>
                <c:pt idx="14000">
                  <c:v>15.2571762</c:v>
                </c:pt>
                <c:pt idx="14001">
                  <c:v>15.257872079999999</c:v>
                </c:pt>
                <c:pt idx="14002">
                  <c:v>15.25856652</c:v>
                </c:pt>
                <c:pt idx="14003">
                  <c:v>15.259260960000001</c:v>
                </c:pt>
                <c:pt idx="14004">
                  <c:v>15.259955400000001</c:v>
                </c:pt>
                <c:pt idx="14005">
                  <c:v>15.260649840000006</c:v>
                </c:pt>
                <c:pt idx="14006">
                  <c:v>15.261344280000001</c:v>
                </c:pt>
                <c:pt idx="14007">
                  <c:v>15.26204016</c:v>
                </c:pt>
                <c:pt idx="14008">
                  <c:v>15.26273316</c:v>
                </c:pt>
                <c:pt idx="14009">
                  <c:v>15.26342904</c:v>
                </c:pt>
                <c:pt idx="14010">
                  <c:v>15.264124919999999</c:v>
                </c:pt>
                <c:pt idx="14011">
                  <c:v>15.264819360000001</c:v>
                </c:pt>
                <c:pt idx="14012">
                  <c:v>15.265513800000004</c:v>
                </c:pt>
                <c:pt idx="14013">
                  <c:v>15.266208240000001</c:v>
                </c:pt>
                <c:pt idx="14014">
                  <c:v>15.266902680000001</c:v>
                </c:pt>
                <c:pt idx="14015">
                  <c:v>15.267591479999998</c:v>
                </c:pt>
                <c:pt idx="14016">
                  <c:v>15.268288800000001</c:v>
                </c:pt>
                <c:pt idx="14017">
                  <c:v>15.268983240000001</c:v>
                </c:pt>
                <c:pt idx="14018">
                  <c:v>15.269677680000001</c:v>
                </c:pt>
                <c:pt idx="14019">
                  <c:v>15.270372119999999</c:v>
                </c:pt>
                <c:pt idx="14020">
                  <c:v>15.271067879999999</c:v>
                </c:pt>
                <c:pt idx="14021">
                  <c:v>15.271762320000001</c:v>
                </c:pt>
                <c:pt idx="14022">
                  <c:v>15.272458200000004</c:v>
                </c:pt>
                <c:pt idx="14023">
                  <c:v>15.273152640000001</c:v>
                </c:pt>
                <c:pt idx="14024">
                  <c:v>15.273841560000001</c:v>
                </c:pt>
                <c:pt idx="14025">
                  <c:v>15.274536000000024</c:v>
                </c:pt>
                <c:pt idx="14026">
                  <c:v>15.27523044</c:v>
                </c:pt>
                <c:pt idx="14027">
                  <c:v>15.275927640000001</c:v>
                </c:pt>
                <c:pt idx="14028">
                  <c:v>15.276622080000001</c:v>
                </c:pt>
                <c:pt idx="14029">
                  <c:v>15.277316520000001</c:v>
                </c:pt>
                <c:pt idx="14030">
                  <c:v>15.278012399999998</c:v>
                </c:pt>
                <c:pt idx="14031">
                  <c:v>15.27870684</c:v>
                </c:pt>
                <c:pt idx="14032">
                  <c:v>15.279402600000004</c:v>
                </c:pt>
                <c:pt idx="14033">
                  <c:v>15.280097040000001</c:v>
                </c:pt>
                <c:pt idx="14034">
                  <c:v>15.280791479999998</c:v>
                </c:pt>
                <c:pt idx="14035">
                  <c:v>15.28148592</c:v>
                </c:pt>
                <c:pt idx="14036">
                  <c:v>15.28218036</c:v>
                </c:pt>
                <c:pt idx="14037">
                  <c:v>15.282874920000001</c:v>
                </c:pt>
                <c:pt idx="14038">
                  <c:v>15.28356936</c:v>
                </c:pt>
                <c:pt idx="14039">
                  <c:v>15.284263799999998</c:v>
                </c:pt>
                <c:pt idx="14040">
                  <c:v>15.284952599999999</c:v>
                </c:pt>
                <c:pt idx="14041">
                  <c:v>15.285647040000002</c:v>
                </c:pt>
                <c:pt idx="14042">
                  <c:v>15.286341479999999</c:v>
                </c:pt>
                <c:pt idx="14043">
                  <c:v>15.287035920000001</c:v>
                </c:pt>
                <c:pt idx="14044">
                  <c:v>15.287730360000001</c:v>
                </c:pt>
                <c:pt idx="14045">
                  <c:v>15.28842624</c:v>
                </c:pt>
                <c:pt idx="14046">
                  <c:v>15.289120679999998</c:v>
                </c:pt>
                <c:pt idx="14047">
                  <c:v>15.289816560000002</c:v>
                </c:pt>
                <c:pt idx="14048">
                  <c:v>15.29050956</c:v>
                </c:pt>
                <c:pt idx="14049">
                  <c:v>15.291205439999999</c:v>
                </c:pt>
                <c:pt idx="14050">
                  <c:v>15.291899880000001</c:v>
                </c:pt>
                <c:pt idx="14051">
                  <c:v>15.292594320000006</c:v>
                </c:pt>
                <c:pt idx="14052">
                  <c:v>15.293287320000001</c:v>
                </c:pt>
                <c:pt idx="14053">
                  <c:v>15.2939832</c:v>
                </c:pt>
                <c:pt idx="14054">
                  <c:v>15.294679079999998</c:v>
                </c:pt>
                <c:pt idx="14055">
                  <c:v>15.295373519999998</c:v>
                </c:pt>
                <c:pt idx="14056">
                  <c:v>15.296069280000001</c:v>
                </c:pt>
                <c:pt idx="14057">
                  <c:v>15.296763719999998</c:v>
                </c:pt>
                <c:pt idx="14058">
                  <c:v>15.297458159999998</c:v>
                </c:pt>
                <c:pt idx="14059">
                  <c:v>15.298152599999998</c:v>
                </c:pt>
                <c:pt idx="14060">
                  <c:v>15.298841519999998</c:v>
                </c:pt>
                <c:pt idx="14061">
                  <c:v>15.29953596</c:v>
                </c:pt>
                <c:pt idx="14062">
                  <c:v>15.300231840000002</c:v>
                </c:pt>
                <c:pt idx="14063">
                  <c:v>15.3009276</c:v>
                </c:pt>
                <c:pt idx="14064">
                  <c:v>15.30162204</c:v>
                </c:pt>
                <c:pt idx="14065">
                  <c:v>15.30231648</c:v>
                </c:pt>
                <c:pt idx="14066">
                  <c:v>15.30301092</c:v>
                </c:pt>
                <c:pt idx="14067">
                  <c:v>15.303706800000036</c:v>
                </c:pt>
                <c:pt idx="14068">
                  <c:v>15.304401240000002</c:v>
                </c:pt>
                <c:pt idx="14069">
                  <c:v>15.305095680000004</c:v>
                </c:pt>
                <c:pt idx="14070">
                  <c:v>15.305790120000006</c:v>
                </c:pt>
                <c:pt idx="14071">
                  <c:v>15.306484560000053</c:v>
                </c:pt>
                <c:pt idx="14072">
                  <c:v>15.307179</c:v>
                </c:pt>
                <c:pt idx="14073">
                  <c:v>15.307873439999998</c:v>
                </c:pt>
                <c:pt idx="14074">
                  <c:v>15.30856788</c:v>
                </c:pt>
                <c:pt idx="14075">
                  <c:v>15.30926232</c:v>
                </c:pt>
                <c:pt idx="14076">
                  <c:v>15.309958200000002</c:v>
                </c:pt>
                <c:pt idx="14077">
                  <c:v>15.310651200000002</c:v>
                </c:pt>
                <c:pt idx="14078">
                  <c:v>15.311345640000001</c:v>
                </c:pt>
                <c:pt idx="14079">
                  <c:v>15.31204020000003</c:v>
                </c:pt>
                <c:pt idx="14080">
                  <c:v>15.312735960000024</c:v>
                </c:pt>
                <c:pt idx="14081">
                  <c:v>15.313429080000002</c:v>
                </c:pt>
                <c:pt idx="14082">
                  <c:v>15.31411788</c:v>
                </c:pt>
                <c:pt idx="14083">
                  <c:v>15.314813759999998</c:v>
                </c:pt>
                <c:pt idx="14084">
                  <c:v>15.31550820000003</c:v>
                </c:pt>
                <c:pt idx="14085">
                  <c:v>15.31620408</c:v>
                </c:pt>
                <c:pt idx="14086">
                  <c:v>15.31689708</c:v>
                </c:pt>
                <c:pt idx="14087">
                  <c:v>15.317592960000002</c:v>
                </c:pt>
                <c:pt idx="14088">
                  <c:v>15.318287400000001</c:v>
                </c:pt>
                <c:pt idx="14089">
                  <c:v>15.318981840000001</c:v>
                </c:pt>
                <c:pt idx="14090">
                  <c:v>15.319676280000024</c:v>
                </c:pt>
                <c:pt idx="14091">
                  <c:v>15.320372040000001</c:v>
                </c:pt>
                <c:pt idx="14092">
                  <c:v>15.321067920000001</c:v>
                </c:pt>
                <c:pt idx="14093">
                  <c:v>15.321762360000001</c:v>
                </c:pt>
                <c:pt idx="14094">
                  <c:v>15.322456800000053</c:v>
                </c:pt>
                <c:pt idx="14095">
                  <c:v>15.32315124</c:v>
                </c:pt>
                <c:pt idx="14096">
                  <c:v>15.323841479999999</c:v>
                </c:pt>
                <c:pt idx="14097">
                  <c:v>15.324535920000002</c:v>
                </c:pt>
                <c:pt idx="14098">
                  <c:v>15.325233240000006</c:v>
                </c:pt>
                <c:pt idx="14099">
                  <c:v>15.325929</c:v>
                </c:pt>
                <c:pt idx="14100">
                  <c:v>15.326624880000002</c:v>
                </c:pt>
                <c:pt idx="14101">
                  <c:v>15.327319320000001</c:v>
                </c:pt>
                <c:pt idx="14102">
                  <c:v>15.328012320000001</c:v>
                </c:pt>
                <c:pt idx="14103">
                  <c:v>15.328705439999998</c:v>
                </c:pt>
                <c:pt idx="14104">
                  <c:v>15.32939988</c:v>
                </c:pt>
                <c:pt idx="14105">
                  <c:v>15.33009564</c:v>
                </c:pt>
                <c:pt idx="14106">
                  <c:v>15.330790200000004</c:v>
                </c:pt>
                <c:pt idx="14107">
                  <c:v>15.331484640000006</c:v>
                </c:pt>
                <c:pt idx="14108">
                  <c:v>15.3321804</c:v>
                </c:pt>
                <c:pt idx="14109">
                  <c:v>15.332874840000002</c:v>
                </c:pt>
                <c:pt idx="14110">
                  <c:v>15.333569280000004</c:v>
                </c:pt>
                <c:pt idx="14111">
                  <c:v>15.334263719999999</c:v>
                </c:pt>
                <c:pt idx="14112">
                  <c:v>15.334958159999999</c:v>
                </c:pt>
                <c:pt idx="14113">
                  <c:v>15.335652600000024</c:v>
                </c:pt>
                <c:pt idx="14114">
                  <c:v>15.33634704</c:v>
                </c:pt>
                <c:pt idx="14115">
                  <c:v>15.33703596</c:v>
                </c:pt>
                <c:pt idx="14116">
                  <c:v>15.3377304</c:v>
                </c:pt>
                <c:pt idx="14117">
                  <c:v>15.33842484</c:v>
                </c:pt>
                <c:pt idx="14118">
                  <c:v>15.33911928</c:v>
                </c:pt>
                <c:pt idx="14119">
                  <c:v>15.33981372</c:v>
                </c:pt>
                <c:pt idx="14120">
                  <c:v>15.340509600000004</c:v>
                </c:pt>
                <c:pt idx="14121">
                  <c:v>15.341204040000001</c:v>
                </c:pt>
                <c:pt idx="14122">
                  <c:v>15.341898479999999</c:v>
                </c:pt>
                <c:pt idx="14123">
                  <c:v>15.342592920000024</c:v>
                </c:pt>
                <c:pt idx="14124">
                  <c:v>15.34328736</c:v>
                </c:pt>
                <c:pt idx="14125">
                  <c:v>15.34398324</c:v>
                </c:pt>
                <c:pt idx="14126">
                  <c:v>15.344678999999999</c:v>
                </c:pt>
                <c:pt idx="14127">
                  <c:v>15.345373439999999</c:v>
                </c:pt>
                <c:pt idx="14128">
                  <c:v>15.34606932</c:v>
                </c:pt>
                <c:pt idx="14129">
                  <c:v>15.346763759999998</c:v>
                </c:pt>
                <c:pt idx="14130">
                  <c:v>15.3474582</c:v>
                </c:pt>
                <c:pt idx="14131">
                  <c:v>15.34815264</c:v>
                </c:pt>
                <c:pt idx="14132">
                  <c:v>15.348847080000001</c:v>
                </c:pt>
                <c:pt idx="14133">
                  <c:v>15.349534560000036</c:v>
                </c:pt>
                <c:pt idx="14134">
                  <c:v>15.350230440000002</c:v>
                </c:pt>
                <c:pt idx="14135">
                  <c:v>15.350924880000004</c:v>
                </c:pt>
                <c:pt idx="14136">
                  <c:v>15.351617880000004</c:v>
                </c:pt>
                <c:pt idx="14137">
                  <c:v>15.352319280000026</c:v>
                </c:pt>
                <c:pt idx="14138">
                  <c:v>15.35301372</c:v>
                </c:pt>
                <c:pt idx="14139">
                  <c:v>15.353702640000026</c:v>
                </c:pt>
                <c:pt idx="14140">
                  <c:v>15.35439708</c:v>
                </c:pt>
                <c:pt idx="14141">
                  <c:v>15.355091520000032</c:v>
                </c:pt>
                <c:pt idx="14142">
                  <c:v>15.355787400000038</c:v>
                </c:pt>
                <c:pt idx="14143">
                  <c:v>15.356483160000026</c:v>
                </c:pt>
                <c:pt idx="14144">
                  <c:v>15.3571776</c:v>
                </c:pt>
                <c:pt idx="14145">
                  <c:v>15.35787204</c:v>
                </c:pt>
                <c:pt idx="14146">
                  <c:v>15.35856648</c:v>
                </c:pt>
                <c:pt idx="14147">
                  <c:v>15.359262360000002</c:v>
                </c:pt>
                <c:pt idx="14148">
                  <c:v>15.359956800000042</c:v>
                </c:pt>
                <c:pt idx="14149">
                  <c:v>15.360651240000006</c:v>
                </c:pt>
                <c:pt idx="14150">
                  <c:v>15.361345680000001</c:v>
                </c:pt>
                <c:pt idx="14151">
                  <c:v>15.362041560000026</c:v>
                </c:pt>
                <c:pt idx="14152">
                  <c:v>15.362731800000036</c:v>
                </c:pt>
                <c:pt idx="14153">
                  <c:v>15.363426240000042</c:v>
                </c:pt>
                <c:pt idx="14154">
                  <c:v>15.364120680000001</c:v>
                </c:pt>
                <c:pt idx="14155">
                  <c:v>15.364815120000001</c:v>
                </c:pt>
                <c:pt idx="14156">
                  <c:v>15.365509560000049</c:v>
                </c:pt>
                <c:pt idx="14157">
                  <c:v>15.366204000000026</c:v>
                </c:pt>
                <c:pt idx="14158">
                  <c:v>15.36689844</c:v>
                </c:pt>
                <c:pt idx="14159">
                  <c:v>15.36759288000003</c:v>
                </c:pt>
                <c:pt idx="14160">
                  <c:v>15.36828732</c:v>
                </c:pt>
                <c:pt idx="14161">
                  <c:v>15.368981759999999</c:v>
                </c:pt>
                <c:pt idx="14162">
                  <c:v>15.369674880000026</c:v>
                </c:pt>
                <c:pt idx="14163">
                  <c:v>15.37036932</c:v>
                </c:pt>
                <c:pt idx="14164">
                  <c:v>15.371063759999998</c:v>
                </c:pt>
                <c:pt idx="14165">
                  <c:v>15.3717582</c:v>
                </c:pt>
                <c:pt idx="14166">
                  <c:v>15.372452640000038</c:v>
                </c:pt>
                <c:pt idx="14167">
                  <c:v>15.373147080000004</c:v>
                </c:pt>
                <c:pt idx="14168">
                  <c:v>15.373841520000004</c:v>
                </c:pt>
                <c:pt idx="14169">
                  <c:v>15.374535960000006</c:v>
                </c:pt>
                <c:pt idx="14170">
                  <c:v>15.375230400000024</c:v>
                </c:pt>
                <c:pt idx="14171">
                  <c:v>15.375924840000026</c:v>
                </c:pt>
                <c:pt idx="14172">
                  <c:v>15.37661928000003</c:v>
                </c:pt>
                <c:pt idx="14173">
                  <c:v>15.377313719999998</c:v>
                </c:pt>
                <c:pt idx="14174">
                  <c:v>15.378008159999998</c:v>
                </c:pt>
                <c:pt idx="14175">
                  <c:v>15.3787026</c:v>
                </c:pt>
                <c:pt idx="14176">
                  <c:v>15.379398480000001</c:v>
                </c:pt>
                <c:pt idx="14177">
                  <c:v>15.380092920000004</c:v>
                </c:pt>
                <c:pt idx="14178">
                  <c:v>15.380787360000006</c:v>
                </c:pt>
                <c:pt idx="14179">
                  <c:v>15.381481800000024</c:v>
                </c:pt>
                <c:pt idx="14180">
                  <c:v>15.382176240000026</c:v>
                </c:pt>
                <c:pt idx="14181">
                  <c:v>15.38287068</c:v>
                </c:pt>
                <c:pt idx="14182">
                  <c:v>15.38356512</c:v>
                </c:pt>
                <c:pt idx="14183">
                  <c:v>15.384261</c:v>
                </c:pt>
                <c:pt idx="14184">
                  <c:v>15.384955440000001</c:v>
                </c:pt>
                <c:pt idx="14185">
                  <c:v>15.38565120000003</c:v>
                </c:pt>
                <c:pt idx="14186">
                  <c:v>15.38634708</c:v>
                </c:pt>
                <c:pt idx="14187">
                  <c:v>15.38704152</c:v>
                </c:pt>
                <c:pt idx="14188">
                  <c:v>15.387735960000002</c:v>
                </c:pt>
                <c:pt idx="14189">
                  <c:v>15.388430400000004</c:v>
                </c:pt>
                <c:pt idx="14190">
                  <c:v>15.389119320000002</c:v>
                </c:pt>
                <c:pt idx="14191">
                  <c:v>15.389813760000001</c:v>
                </c:pt>
                <c:pt idx="14192">
                  <c:v>15.390508200000006</c:v>
                </c:pt>
                <c:pt idx="14193">
                  <c:v>15.39120408</c:v>
                </c:pt>
                <c:pt idx="14194">
                  <c:v>15.39189852</c:v>
                </c:pt>
                <c:pt idx="14195">
                  <c:v>15.39259296000003</c:v>
                </c:pt>
                <c:pt idx="14196">
                  <c:v>15.393287400000002</c:v>
                </c:pt>
                <c:pt idx="14197">
                  <c:v>15.393981840000002</c:v>
                </c:pt>
                <c:pt idx="14198">
                  <c:v>15.394676280000002</c:v>
                </c:pt>
                <c:pt idx="14199">
                  <c:v>15.395370720000001</c:v>
                </c:pt>
                <c:pt idx="14200">
                  <c:v>15.396065160000001</c:v>
                </c:pt>
                <c:pt idx="14201">
                  <c:v>15.396759600000006</c:v>
                </c:pt>
                <c:pt idx="14202">
                  <c:v>15.397454040000024</c:v>
                </c:pt>
                <c:pt idx="14203">
                  <c:v>15.398148479999998</c:v>
                </c:pt>
                <c:pt idx="14204">
                  <c:v>15.39884292</c:v>
                </c:pt>
                <c:pt idx="14205">
                  <c:v>15.39953736000003</c:v>
                </c:pt>
                <c:pt idx="14206">
                  <c:v>15.4002318</c:v>
                </c:pt>
                <c:pt idx="14207">
                  <c:v>15.400927680000001</c:v>
                </c:pt>
                <c:pt idx="14208">
                  <c:v>15.401622120000001</c:v>
                </c:pt>
                <c:pt idx="14209">
                  <c:v>15.402316560000004</c:v>
                </c:pt>
                <c:pt idx="14210">
                  <c:v>15.40301232</c:v>
                </c:pt>
                <c:pt idx="14211">
                  <c:v>15.403706760000002</c:v>
                </c:pt>
                <c:pt idx="14212">
                  <c:v>15.404402640000002</c:v>
                </c:pt>
                <c:pt idx="14213">
                  <c:v>15.405097080000004</c:v>
                </c:pt>
                <c:pt idx="14214">
                  <c:v>15.40579020000003</c:v>
                </c:pt>
                <c:pt idx="14215">
                  <c:v>15.406484640000038</c:v>
                </c:pt>
                <c:pt idx="14216">
                  <c:v>15.407179080000001</c:v>
                </c:pt>
                <c:pt idx="14217">
                  <c:v>15.40787484</c:v>
                </c:pt>
                <c:pt idx="14218">
                  <c:v>15.40856928</c:v>
                </c:pt>
                <c:pt idx="14219">
                  <c:v>15.40926372</c:v>
                </c:pt>
                <c:pt idx="14220">
                  <c:v>15.40995816</c:v>
                </c:pt>
                <c:pt idx="14221">
                  <c:v>15.410652600000002</c:v>
                </c:pt>
                <c:pt idx="14222">
                  <c:v>15.411347040000001</c:v>
                </c:pt>
                <c:pt idx="14223">
                  <c:v>15.412041480000001</c:v>
                </c:pt>
                <c:pt idx="14224">
                  <c:v>15.41273316</c:v>
                </c:pt>
                <c:pt idx="14225">
                  <c:v>15.41342904</c:v>
                </c:pt>
                <c:pt idx="14226">
                  <c:v>15.414123479999999</c:v>
                </c:pt>
                <c:pt idx="14227">
                  <c:v>15.414819360000001</c:v>
                </c:pt>
                <c:pt idx="14228">
                  <c:v>15.415512360000006</c:v>
                </c:pt>
                <c:pt idx="14229">
                  <c:v>15.41620824</c:v>
                </c:pt>
                <c:pt idx="14230">
                  <c:v>15.41690268</c:v>
                </c:pt>
                <c:pt idx="14231">
                  <c:v>15.41759712</c:v>
                </c:pt>
                <c:pt idx="14232">
                  <c:v>15.418291559999998</c:v>
                </c:pt>
                <c:pt idx="14233">
                  <c:v>15.418986</c:v>
                </c:pt>
                <c:pt idx="14234">
                  <c:v>15.419673479999998</c:v>
                </c:pt>
                <c:pt idx="14235">
                  <c:v>15.420374880000001</c:v>
                </c:pt>
                <c:pt idx="14236">
                  <c:v>15.421069320000001</c:v>
                </c:pt>
                <c:pt idx="14237">
                  <c:v>15.421756800000002</c:v>
                </c:pt>
                <c:pt idx="14238">
                  <c:v>15.422451240000004</c:v>
                </c:pt>
                <c:pt idx="14239">
                  <c:v>15.423145680000001</c:v>
                </c:pt>
                <c:pt idx="14240">
                  <c:v>15.423840120000001</c:v>
                </c:pt>
                <c:pt idx="14241">
                  <c:v>15.424534560000026</c:v>
                </c:pt>
                <c:pt idx="14242">
                  <c:v>15.42523044</c:v>
                </c:pt>
                <c:pt idx="14243">
                  <c:v>15.42592488</c:v>
                </c:pt>
                <c:pt idx="14244">
                  <c:v>15.42661932</c:v>
                </c:pt>
                <c:pt idx="14245">
                  <c:v>15.427313759999999</c:v>
                </c:pt>
                <c:pt idx="14246">
                  <c:v>15.428008200000001</c:v>
                </c:pt>
                <c:pt idx="14247">
                  <c:v>15.428702640000001</c:v>
                </c:pt>
                <c:pt idx="14248">
                  <c:v>15.429398520000001</c:v>
                </c:pt>
                <c:pt idx="14249">
                  <c:v>15.43009296</c:v>
                </c:pt>
                <c:pt idx="14250">
                  <c:v>15.4307874</c:v>
                </c:pt>
                <c:pt idx="14251">
                  <c:v>15.43148184</c:v>
                </c:pt>
                <c:pt idx="14252">
                  <c:v>15.432177600000001</c:v>
                </c:pt>
                <c:pt idx="14253">
                  <c:v>15.43287492</c:v>
                </c:pt>
                <c:pt idx="14254">
                  <c:v>15.43356372</c:v>
                </c:pt>
                <c:pt idx="14255">
                  <c:v>15.434258159999999</c:v>
                </c:pt>
                <c:pt idx="14256">
                  <c:v>15.434952600000001</c:v>
                </c:pt>
                <c:pt idx="14257">
                  <c:v>15.435647040000006</c:v>
                </c:pt>
                <c:pt idx="14258">
                  <c:v>15.436341479999999</c:v>
                </c:pt>
                <c:pt idx="14259">
                  <c:v>15.43703592</c:v>
                </c:pt>
                <c:pt idx="14260">
                  <c:v>15.43773036</c:v>
                </c:pt>
                <c:pt idx="14261">
                  <c:v>15.438424920000001</c:v>
                </c:pt>
                <c:pt idx="14262">
                  <c:v>15.439119360000001</c:v>
                </c:pt>
                <c:pt idx="14263">
                  <c:v>15.4398138</c:v>
                </c:pt>
                <c:pt idx="14264">
                  <c:v>15.44050824</c:v>
                </c:pt>
                <c:pt idx="14265">
                  <c:v>15.441202679999998</c:v>
                </c:pt>
                <c:pt idx="14266">
                  <c:v>15.441897119999998</c:v>
                </c:pt>
                <c:pt idx="14267">
                  <c:v>15.44259156</c:v>
                </c:pt>
                <c:pt idx="14268">
                  <c:v>15.443286000000002</c:v>
                </c:pt>
                <c:pt idx="14269">
                  <c:v>15.443980440000001</c:v>
                </c:pt>
                <c:pt idx="14270">
                  <c:v>15.444674880000001</c:v>
                </c:pt>
                <c:pt idx="14271">
                  <c:v>15.445369320000001</c:v>
                </c:pt>
                <c:pt idx="14272">
                  <c:v>15.44606652</c:v>
                </c:pt>
                <c:pt idx="14273">
                  <c:v>15.446760960000001</c:v>
                </c:pt>
                <c:pt idx="14274">
                  <c:v>15.447455400000001</c:v>
                </c:pt>
                <c:pt idx="14275">
                  <c:v>15.448149840000001</c:v>
                </c:pt>
                <c:pt idx="14276">
                  <c:v>15.448844280000001</c:v>
                </c:pt>
                <c:pt idx="14277">
                  <c:v>15.44953872</c:v>
                </c:pt>
                <c:pt idx="14278">
                  <c:v>15.45023316</c:v>
                </c:pt>
                <c:pt idx="14279">
                  <c:v>15.4509276</c:v>
                </c:pt>
                <c:pt idx="14280">
                  <c:v>15.451623479999999</c:v>
                </c:pt>
                <c:pt idx="14281">
                  <c:v>15.452319360000002</c:v>
                </c:pt>
                <c:pt idx="14282">
                  <c:v>15.45300816</c:v>
                </c:pt>
                <c:pt idx="14283">
                  <c:v>15.45370404000003</c:v>
                </c:pt>
                <c:pt idx="14284">
                  <c:v>15.454401240000006</c:v>
                </c:pt>
                <c:pt idx="14285">
                  <c:v>15.455097120000024</c:v>
                </c:pt>
                <c:pt idx="14286">
                  <c:v>15.455791560000026</c:v>
                </c:pt>
                <c:pt idx="14287">
                  <c:v>15.456479040000024</c:v>
                </c:pt>
                <c:pt idx="14288">
                  <c:v>15.457173479999998</c:v>
                </c:pt>
                <c:pt idx="14289">
                  <c:v>15.45786936</c:v>
                </c:pt>
                <c:pt idx="14290">
                  <c:v>15.4585638</c:v>
                </c:pt>
                <c:pt idx="14291">
                  <c:v>15.45925824</c:v>
                </c:pt>
                <c:pt idx="14292">
                  <c:v>15.459952680000002</c:v>
                </c:pt>
                <c:pt idx="14293">
                  <c:v>15.46064844</c:v>
                </c:pt>
                <c:pt idx="14294">
                  <c:v>15.461341560000001</c:v>
                </c:pt>
                <c:pt idx="14295">
                  <c:v>15.462037320000034</c:v>
                </c:pt>
                <c:pt idx="14296">
                  <c:v>15.462730440000026</c:v>
                </c:pt>
                <c:pt idx="14297">
                  <c:v>15.463424880000026</c:v>
                </c:pt>
                <c:pt idx="14298">
                  <c:v>15.464120640000001</c:v>
                </c:pt>
                <c:pt idx="14299">
                  <c:v>15.4648152</c:v>
                </c:pt>
                <c:pt idx="14300">
                  <c:v>15.465509640000038</c:v>
                </c:pt>
                <c:pt idx="14301">
                  <c:v>15.466204080000002</c:v>
                </c:pt>
                <c:pt idx="14302">
                  <c:v>15.466898520000004</c:v>
                </c:pt>
                <c:pt idx="14303">
                  <c:v>15.467592960000006</c:v>
                </c:pt>
                <c:pt idx="14304">
                  <c:v>15.468287400000001</c:v>
                </c:pt>
                <c:pt idx="14305">
                  <c:v>15.46898184</c:v>
                </c:pt>
                <c:pt idx="14306">
                  <c:v>15.469676280000026</c:v>
                </c:pt>
                <c:pt idx="14307">
                  <c:v>15.470370719999998</c:v>
                </c:pt>
                <c:pt idx="14308">
                  <c:v>15.471065159999998</c:v>
                </c:pt>
                <c:pt idx="14309">
                  <c:v>15.471759600000002</c:v>
                </c:pt>
                <c:pt idx="14310">
                  <c:v>15.472454040000038</c:v>
                </c:pt>
                <c:pt idx="14311">
                  <c:v>15.473148480000001</c:v>
                </c:pt>
                <c:pt idx="14312">
                  <c:v>15.47384568</c:v>
                </c:pt>
                <c:pt idx="14313">
                  <c:v>15.474538800000024</c:v>
                </c:pt>
                <c:pt idx="14314">
                  <c:v>15.475233240000026</c:v>
                </c:pt>
                <c:pt idx="14315">
                  <c:v>15.475929000000002</c:v>
                </c:pt>
                <c:pt idx="14316">
                  <c:v>15.476617920000002</c:v>
                </c:pt>
                <c:pt idx="14317">
                  <c:v>15.477317880000001</c:v>
                </c:pt>
                <c:pt idx="14318">
                  <c:v>15.478012320000001</c:v>
                </c:pt>
                <c:pt idx="14319">
                  <c:v>15.47870676</c:v>
                </c:pt>
                <c:pt idx="14320">
                  <c:v>15.47939568</c:v>
                </c:pt>
                <c:pt idx="14321">
                  <c:v>15.48009708</c:v>
                </c:pt>
                <c:pt idx="14322">
                  <c:v>15.48079152</c:v>
                </c:pt>
                <c:pt idx="14323">
                  <c:v>15.481485960000002</c:v>
                </c:pt>
                <c:pt idx="14324">
                  <c:v>15.482174880000002</c:v>
                </c:pt>
                <c:pt idx="14325">
                  <c:v>15.482869320000002</c:v>
                </c:pt>
                <c:pt idx="14326">
                  <c:v>15.483563760000001</c:v>
                </c:pt>
                <c:pt idx="14327">
                  <c:v>15.484259640000001</c:v>
                </c:pt>
                <c:pt idx="14328">
                  <c:v>15.48495408</c:v>
                </c:pt>
                <c:pt idx="14329">
                  <c:v>15.485648520000026</c:v>
                </c:pt>
                <c:pt idx="14330">
                  <c:v>15.48634296</c:v>
                </c:pt>
                <c:pt idx="14331">
                  <c:v>15.487037400000002</c:v>
                </c:pt>
                <c:pt idx="14332">
                  <c:v>15.487731840000002</c:v>
                </c:pt>
                <c:pt idx="14333">
                  <c:v>15.4884276</c:v>
                </c:pt>
                <c:pt idx="14334">
                  <c:v>15.489120720000001</c:v>
                </c:pt>
                <c:pt idx="14335">
                  <c:v>15.48981648</c:v>
                </c:pt>
                <c:pt idx="14336">
                  <c:v>15.49051092</c:v>
                </c:pt>
                <c:pt idx="14337">
                  <c:v>15.491205359999999</c:v>
                </c:pt>
                <c:pt idx="14338">
                  <c:v>15.491902680000001</c:v>
                </c:pt>
                <c:pt idx="14339">
                  <c:v>15.492597120000006</c:v>
                </c:pt>
                <c:pt idx="14340">
                  <c:v>15.49328592</c:v>
                </c:pt>
                <c:pt idx="14341">
                  <c:v>15.493980360000002</c:v>
                </c:pt>
                <c:pt idx="14342">
                  <c:v>15.49467624</c:v>
                </c:pt>
                <c:pt idx="14343">
                  <c:v>15.495370680000001</c:v>
                </c:pt>
                <c:pt idx="14344">
                  <c:v>15.496065120000001</c:v>
                </c:pt>
                <c:pt idx="14345">
                  <c:v>15.496758240000002</c:v>
                </c:pt>
                <c:pt idx="14346">
                  <c:v>15.497454000000022</c:v>
                </c:pt>
                <c:pt idx="14347">
                  <c:v>15.49814712</c:v>
                </c:pt>
                <c:pt idx="14348">
                  <c:v>15.498841560000001</c:v>
                </c:pt>
                <c:pt idx="14349">
                  <c:v>15.499536000000045</c:v>
                </c:pt>
                <c:pt idx="14350">
                  <c:v>15.500230440000001</c:v>
                </c:pt>
                <c:pt idx="14351">
                  <c:v>15.500924880000001</c:v>
                </c:pt>
                <c:pt idx="14352">
                  <c:v>15.50161932</c:v>
                </c:pt>
                <c:pt idx="14353">
                  <c:v>15.502313759999998</c:v>
                </c:pt>
                <c:pt idx="14354">
                  <c:v>15.50300964</c:v>
                </c:pt>
                <c:pt idx="14355">
                  <c:v>15.503705400000001</c:v>
                </c:pt>
                <c:pt idx="14356">
                  <c:v>15.50440128</c:v>
                </c:pt>
                <c:pt idx="14357">
                  <c:v>15.50509572</c:v>
                </c:pt>
                <c:pt idx="14358">
                  <c:v>15.50579016</c:v>
                </c:pt>
                <c:pt idx="14359">
                  <c:v>15.50648460000003</c:v>
                </c:pt>
                <c:pt idx="14360">
                  <c:v>15.507179039999999</c:v>
                </c:pt>
                <c:pt idx="14361">
                  <c:v>15.507874920000001</c:v>
                </c:pt>
                <c:pt idx="14362">
                  <c:v>15.508562400000001</c:v>
                </c:pt>
                <c:pt idx="14363">
                  <c:v>15.509262360000001</c:v>
                </c:pt>
                <c:pt idx="14364">
                  <c:v>15.5099526</c:v>
                </c:pt>
                <c:pt idx="14365">
                  <c:v>15.51064704</c:v>
                </c:pt>
                <c:pt idx="14366">
                  <c:v>15.511341479999997</c:v>
                </c:pt>
                <c:pt idx="14367">
                  <c:v>15.512035920000002</c:v>
                </c:pt>
                <c:pt idx="14368">
                  <c:v>15.512730360000004</c:v>
                </c:pt>
                <c:pt idx="14369">
                  <c:v>15.51342492</c:v>
                </c:pt>
                <c:pt idx="14370">
                  <c:v>15.514119359999999</c:v>
                </c:pt>
                <c:pt idx="14371">
                  <c:v>15.514813799999999</c:v>
                </c:pt>
                <c:pt idx="14372">
                  <c:v>15.515508240000004</c:v>
                </c:pt>
                <c:pt idx="14373">
                  <c:v>15.516202680000001</c:v>
                </c:pt>
                <c:pt idx="14374">
                  <c:v>15.516897120000001</c:v>
                </c:pt>
                <c:pt idx="14375">
                  <c:v>15.51759156</c:v>
                </c:pt>
                <c:pt idx="14376">
                  <c:v>15.518286</c:v>
                </c:pt>
                <c:pt idx="14377">
                  <c:v>15.518980439999998</c:v>
                </c:pt>
                <c:pt idx="14378">
                  <c:v>15.51967488</c:v>
                </c:pt>
                <c:pt idx="14379">
                  <c:v>15.520370639999999</c:v>
                </c:pt>
                <c:pt idx="14380">
                  <c:v>15.521063759999999</c:v>
                </c:pt>
                <c:pt idx="14381">
                  <c:v>15.521758200000001</c:v>
                </c:pt>
                <c:pt idx="14382">
                  <c:v>15.522454080000006</c:v>
                </c:pt>
                <c:pt idx="14383">
                  <c:v>15.523148520000001</c:v>
                </c:pt>
                <c:pt idx="14384">
                  <c:v>15.52384296</c:v>
                </c:pt>
                <c:pt idx="14385">
                  <c:v>15.5245374</c:v>
                </c:pt>
                <c:pt idx="14386">
                  <c:v>15.52523592</c:v>
                </c:pt>
                <c:pt idx="14387">
                  <c:v>15.52592484</c:v>
                </c:pt>
                <c:pt idx="14388">
                  <c:v>15.52661928</c:v>
                </c:pt>
                <c:pt idx="14389">
                  <c:v>15.527313719999999</c:v>
                </c:pt>
                <c:pt idx="14390">
                  <c:v>15.528008159999999</c:v>
                </c:pt>
                <c:pt idx="14391">
                  <c:v>15.528702600000001</c:v>
                </c:pt>
                <c:pt idx="14392">
                  <c:v>15.529397040000001</c:v>
                </c:pt>
                <c:pt idx="14393">
                  <c:v>15.53009292</c:v>
                </c:pt>
                <c:pt idx="14394">
                  <c:v>15.53078736</c:v>
                </c:pt>
                <c:pt idx="14395">
                  <c:v>15.5314818</c:v>
                </c:pt>
                <c:pt idx="14396">
                  <c:v>15.53217624</c:v>
                </c:pt>
                <c:pt idx="14397">
                  <c:v>15.53287068</c:v>
                </c:pt>
                <c:pt idx="14398">
                  <c:v>15.53356512</c:v>
                </c:pt>
                <c:pt idx="14399">
                  <c:v>15.534260999999999</c:v>
                </c:pt>
                <c:pt idx="14400">
                  <c:v>15.534955439999999</c:v>
                </c:pt>
                <c:pt idx="14401">
                  <c:v>15.535649880000006</c:v>
                </c:pt>
                <c:pt idx="14402">
                  <c:v>15.53634432</c:v>
                </c:pt>
                <c:pt idx="14403">
                  <c:v>15.537038759999998</c:v>
                </c:pt>
                <c:pt idx="14404">
                  <c:v>15.5377332</c:v>
                </c:pt>
                <c:pt idx="14405">
                  <c:v>15.538427639999998</c:v>
                </c:pt>
                <c:pt idx="14406">
                  <c:v>15.539122079999999</c:v>
                </c:pt>
                <c:pt idx="14407">
                  <c:v>15.53981652</c:v>
                </c:pt>
                <c:pt idx="14408">
                  <c:v>15.540510960000001</c:v>
                </c:pt>
                <c:pt idx="14409">
                  <c:v>15.541205399999999</c:v>
                </c:pt>
                <c:pt idx="14410">
                  <c:v>15.541899840000001</c:v>
                </c:pt>
                <c:pt idx="14411">
                  <c:v>15.54259572</c:v>
                </c:pt>
                <c:pt idx="14412">
                  <c:v>15.543290159999998</c:v>
                </c:pt>
                <c:pt idx="14413">
                  <c:v>15.5439846</c:v>
                </c:pt>
                <c:pt idx="14414">
                  <c:v>15.544679039999998</c:v>
                </c:pt>
                <c:pt idx="14415">
                  <c:v>15.545373479999997</c:v>
                </c:pt>
                <c:pt idx="14416">
                  <c:v>15.54606792</c:v>
                </c:pt>
                <c:pt idx="14417">
                  <c:v>15.546762360000001</c:v>
                </c:pt>
                <c:pt idx="14418">
                  <c:v>15.547456800000004</c:v>
                </c:pt>
                <c:pt idx="14419">
                  <c:v>15.548151239999999</c:v>
                </c:pt>
                <c:pt idx="14420">
                  <c:v>15.548845679999999</c:v>
                </c:pt>
                <c:pt idx="14421">
                  <c:v>15.54954012</c:v>
                </c:pt>
                <c:pt idx="14422">
                  <c:v>15.55023600000003</c:v>
                </c:pt>
                <c:pt idx="14423">
                  <c:v>15.550923479999998</c:v>
                </c:pt>
                <c:pt idx="14424">
                  <c:v>15.55161792</c:v>
                </c:pt>
                <c:pt idx="14425">
                  <c:v>15.552312360000002</c:v>
                </c:pt>
                <c:pt idx="14426">
                  <c:v>15.553006800000034</c:v>
                </c:pt>
                <c:pt idx="14427">
                  <c:v>15.553701240000002</c:v>
                </c:pt>
                <c:pt idx="14428">
                  <c:v>15.554397120000001</c:v>
                </c:pt>
                <c:pt idx="14429">
                  <c:v>15.55509288000003</c:v>
                </c:pt>
                <c:pt idx="14430">
                  <c:v>15.555787320000034</c:v>
                </c:pt>
                <c:pt idx="14431">
                  <c:v>15.556483200000036</c:v>
                </c:pt>
                <c:pt idx="14432">
                  <c:v>15.557179080000001</c:v>
                </c:pt>
                <c:pt idx="14433">
                  <c:v>15.55787484</c:v>
                </c:pt>
                <c:pt idx="14434">
                  <c:v>15.55856928</c:v>
                </c:pt>
                <c:pt idx="14435">
                  <c:v>15.55925676</c:v>
                </c:pt>
                <c:pt idx="14436">
                  <c:v>15.559958160000001</c:v>
                </c:pt>
                <c:pt idx="14437">
                  <c:v>15.560647080000004</c:v>
                </c:pt>
                <c:pt idx="14438">
                  <c:v>15.561341520000001</c:v>
                </c:pt>
                <c:pt idx="14439">
                  <c:v>15.562035960000006</c:v>
                </c:pt>
                <c:pt idx="14440">
                  <c:v>15.562730400000024</c:v>
                </c:pt>
                <c:pt idx="14441">
                  <c:v>15.563424840000026</c:v>
                </c:pt>
                <c:pt idx="14442">
                  <c:v>15.56411928</c:v>
                </c:pt>
                <c:pt idx="14443">
                  <c:v>15.564813719999998</c:v>
                </c:pt>
                <c:pt idx="14444">
                  <c:v>15.56550816</c:v>
                </c:pt>
                <c:pt idx="14445">
                  <c:v>15.566204040000002</c:v>
                </c:pt>
                <c:pt idx="14446">
                  <c:v>15.566898480000001</c:v>
                </c:pt>
                <c:pt idx="14447">
                  <c:v>15.567592920000004</c:v>
                </c:pt>
                <c:pt idx="14448">
                  <c:v>15.568287360000001</c:v>
                </c:pt>
                <c:pt idx="14449">
                  <c:v>15.56898324</c:v>
                </c:pt>
                <c:pt idx="14450">
                  <c:v>15.56967768</c:v>
                </c:pt>
                <c:pt idx="14451">
                  <c:v>15.570373439999999</c:v>
                </c:pt>
                <c:pt idx="14452">
                  <c:v>15.571065119999998</c:v>
                </c:pt>
                <c:pt idx="14453">
                  <c:v>15.57175956</c:v>
                </c:pt>
                <c:pt idx="14454">
                  <c:v>15.572454000000036</c:v>
                </c:pt>
                <c:pt idx="14455">
                  <c:v>15.573148440000001</c:v>
                </c:pt>
                <c:pt idx="14456">
                  <c:v>15.573842880000004</c:v>
                </c:pt>
                <c:pt idx="14457">
                  <c:v>15.574538760000001</c:v>
                </c:pt>
                <c:pt idx="14458">
                  <c:v>15.575233200000024</c:v>
                </c:pt>
                <c:pt idx="14459">
                  <c:v>15.57592764</c:v>
                </c:pt>
                <c:pt idx="14460">
                  <c:v>15.57662352</c:v>
                </c:pt>
                <c:pt idx="14461">
                  <c:v>15.577317959999998</c:v>
                </c:pt>
                <c:pt idx="14462">
                  <c:v>15.578013719999998</c:v>
                </c:pt>
                <c:pt idx="14463">
                  <c:v>15.578702640000001</c:v>
                </c:pt>
                <c:pt idx="14464">
                  <c:v>15.57939852</c:v>
                </c:pt>
                <c:pt idx="14465">
                  <c:v>15.58009296</c:v>
                </c:pt>
                <c:pt idx="14466">
                  <c:v>15.580787400000002</c:v>
                </c:pt>
                <c:pt idx="14467">
                  <c:v>15.581481840000002</c:v>
                </c:pt>
                <c:pt idx="14468">
                  <c:v>15.582176280000002</c:v>
                </c:pt>
                <c:pt idx="14469">
                  <c:v>15.582870720000001</c:v>
                </c:pt>
                <c:pt idx="14470">
                  <c:v>15.583565160000001</c:v>
                </c:pt>
                <c:pt idx="14471">
                  <c:v>15.584259600000001</c:v>
                </c:pt>
                <c:pt idx="14472">
                  <c:v>15.58494984</c:v>
                </c:pt>
                <c:pt idx="14473">
                  <c:v>15.585649920000026</c:v>
                </c:pt>
                <c:pt idx="14474">
                  <c:v>15.58634436</c:v>
                </c:pt>
                <c:pt idx="14475">
                  <c:v>15.5870388</c:v>
                </c:pt>
                <c:pt idx="14476">
                  <c:v>15.587734560000024</c:v>
                </c:pt>
                <c:pt idx="14477">
                  <c:v>15.588429</c:v>
                </c:pt>
                <c:pt idx="14478">
                  <c:v>15.589123439999998</c:v>
                </c:pt>
                <c:pt idx="14479">
                  <c:v>15.58981236</c:v>
                </c:pt>
                <c:pt idx="14480">
                  <c:v>15.59050680000003</c:v>
                </c:pt>
                <c:pt idx="14481">
                  <c:v>15.591201239999998</c:v>
                </c:pt>
                <c:pt idx="14482">
                  <c:v>15.591895679999999</c:v>
                </c:pt>
                <c:pt idx="14483">
                  <c:v>15.592591560000002</c:v>
                </c:pt>
                <c:pt idx="14484">
                  <c:v>15.593286000000004</c:v>
                </c:pt>
                <c:pt idx="14485">
                  <c:v>15.593980440000001</c:v>
                </c:pt>
                <c:pt idx="14486">
                  <c:v>15.5946762</c:v>
                </c:pt>
                <c:pt idx="14487">
                  <c:v>15.595373520000001</c:v>
                </c:pt>
                <c:pt idx="14488">
                  <c:v>15.596066520000004</c:v>
                </c:pt>
                <c:pt idx="14489">
                  <c:v>15.596762400000001</c:v>
                </c:pt>
                <c:pt idx="14490">
                  <c:v>15.597456840000024</c:v>
                </c:pt>
                <c:pt idx="14491">
                  <c:v>15.598151279999998</c:v>
                </c:pt>
                <c:pt idx="14492">
                  <c:v>15.598845719999998</c:v>
                </c:pt>
                <c:pt idx="14493">
                  <c:v>15.59954016</c:v>
                </c:pt>
                <c:pt idx="14494">
                  <c:v>15.6002346</c:v>
                </c:pt>
                <c:pt idx="14495">
                  <c:v>15.60093036</c:v>
                </c:pt>
                <c:pt idx="14496">
                  <c:v>15.60161928</c:v>
                </c:pt>
                <c:pt idx="14497">
                  <c:v>15.602315159999998</c:v>
                </c:pt>
                <c:pt idx="14498">
                  <c:v>15.603010920000001</c:v>
                </c:pt>
                <c:pt idx="14499">
                  <c:v>15.603705360000001</c:v>
                </c:pt>
                <c:pt idx="14500">
                  <c:v>15.604399920000001</c:v>
                </c:pt>
                <c:pt idx="14501">
                  <c:v>15.605094360000002</c:v>
                </c:pt>
                <c:pt idx="14502">
                  <c:v>15.60579012</c:v>
                </c:pt>
                <c:pt idx="14503">
                  <c:v>15.606483240000006</c:v>
                </c:pt>
                <c:pt idx="14504">
                  <c:v>15.607177679999999</c:v>
                </c:pt>
                <c:pt idx="14505">
                  <c:v>15.607873439999999</c:v>
                </c:pt>
                <c:pt idx="14506">
                  <c:v>15.608567880000001</c:v>
                </c:pt>
                <c:pt idx="14507">
                  <c:v>15.609262320000001</c:v>
                </c:pt>
                <c:pt idx="14508">
                  <c:v>15.609956760000001</c:v>
                </c:pt>
                <c:pt idx="14509">
                  <c:v>15.610645680000001</c:v>
                </c:pt>
                <c:pt idx="14510">
                  <c:v>15.611341559999998</c:v>
                </c:pt>
                <c:pt idx="14511">
                  <c:v>15.612036000000026</c:v>
                </c:pt>
                <c:pt idx="14512">
                  <c:v>15.61273044</c:v>
                </c:pt>
                <c:pt idx="14513">
                  <c:v>15.61342488</c:v>
                </c:pt>
                <c:pt idx="14514">
                  <c:v>15.614119319999999</c:v>
                </c:pt>
                <c:pt idx="14515">
                  <c:v>15.614813759999999</c:v>
                </c:pt>
                <c:pt idx="14516">
                  <c:v>15.615508200000004</c:v>
                </c:pt>
                <c:pt idx="14517">
                  <c:v>15.616202640000001</c:v>
                </c:pt>
                <c:pt idx="14518">
                  <c:v>15.616897080000001</c:v>
                </c:pt>
                <c:pt idx="14519">
                  <c:v>15.61759296</c:v>
                </c:pt>
                <c:pt idx="14520">
                  <c:v>15.618287399999998</c:v>
                </c:pt>
                <c:pt idx="14521">
                  <c:v>15.618981839999998</c:v>
                </c:pt>
                <c:pt idx="14522">
                  <c:v>15.61967628</c:v>
                </c:pt>
                <c:pt idx="14523">
                  <c:v>15.620370719999997</c:v>
                </c:pt>
                <c:pt idx="14524">
                  <c:v>15.621065159999999</c:v>
                </c:pt>
                <c:pt idx="14525">
                  <c:v>15.621760919999998</c:v>
                </c:pt>
                <c:pt idx="14526">
                  <c:v>15.62245536</c:v>
                </c:pt>
                <c:pt idx="14527">
                  <c:v>15.623149920000001</c:v>
                </c:pt>
                <c:pt idx="14528">
                  <c:v>15.62384436</c:v>
                </c:pt>
                <c:pt idx="14529">
                  <c:v>15.6245388</c:v>
                </c:pt>
                <c:pt idx="14530">
                  <c:v>15.62523324</c:v>
                </c:pt>
                <c:pt idx="14531">
                  <c:v>15.625927679999998</c:v>
                </c:pt>
                <c:pt idx="14532">
                  <c:v>15.626622119999999</c:v>
                </c:pt>
                <c:pt idx="14533">
                  <c:v>15.627316560000001</c:v>
                </c:pt>
                <c:pt idx="14534">
                  <c:v>15.628010999999999</c:v>
                </c:pt>
                <c:pt idx="14535">
                  <c:v>15.628705439999999</c:v>
                </c:pt>
                <c:pt idx="14536">
                  <c:v>15.6294012</c:v>
                </c:pt>
                <c:pt idx="14537">
                  <c:v>15.630090119999998</c:v>
                </c:pt>
                <c:pt idx="14538">
                  <c:v>15.630791520000001</c:v>
                </c:pt>
                <c:pt idx="14539">
                  <c:v>15.631485960000001</c:v>
                </c:pt>
                <c:pt idx="14540">
                  <c:v>15.632180400000001</c:v>
                </c:pt>
                <c:pt idx="14541">
                  <c:v>15.632874840000001</c:v>
                </c:pt>
                <c:pt idx="14542">
                  <c:v>15.6335652</c:v>
                </c:pt>
                <c:pt idx="14543">
                  <c:v>15.634260959999999</c:v>
                </c:pt>
                <c:pt idx="14544">
                  <c:v>15.634955399999999</c:v>
                </c:pt>
                <c:pt idx="14545">
                  <c:v>15.635649840000006</c:v>
                </c:pt>
                <c:pt idx="14546">
                  <c:v>15.636344280000001</c:v>
                </c:pt>
                <c:pt idx="14547">
                  <c:v>15.637038719999998</c:v>
                </c:pt>
                <c:pt idx="14548">
                  <c:v>15.637727639999998</c:v>
                </c:pt>
                <c:pt idx="14549">
                  <c:v>15.638430360000001</c:v>
                </c:pt>
                <c:pt idx="14550">
                  <c:v>15.639117959999998</c:v>
                </c:pt>
                <c:pt idx="14551">
                  <c:v>15.639812399999999</c:v>
                </c:pt>
                <c:pt idx="14552">
                  <c:v>15.64050684</c:v>
                </c:pt>
                <c:pt idx="14553">
                  <c:v>15.641202599999998</c:v>
                </c:pt>
                <c:pt idx="14554">
                  <c:v>15.641901239999999</c:v>
                </c:pt>
                <c:pt idx="14555">
                  <c:v>15.642590160000001</c:v>
                </c:pt>
                <c:pt idx="14556">
                  <c:v>15.643284600000001</c:v>
                </c:pt>
                <c:pt idx="14557">
                  <c:v>15.643979039999998</c:v>
                </c:pt>
                <c:pt idx="14558">
                  <c:v>15.644673479999993</c:v>
                </c:pt>
                <c:pt idx="14559">
                  <c:v>15.645367919999998</c:v>
                </c:pt>
                <c:pt idx="14560">
                  <c:v>15.64606236</c:v>
                </c:pt>
                <c:pt idx="14561">
                  <c:v>15.6467568</c:v>
                </c:pt>
                <c:pt idx="14562">
                  <c:v>15.647452680000001</c:v>
                </c:pt>
                <c:pt idx="14563">
                  <c:v>15.648148439999995</c:v>
                </c:pt>
                <c:pt idx="14564">
                  <c:v>15.648842879999998</c:v>
                </c:pt>
                <c:pt idx="14565">
                  <c:v>15.64953732</c:v>
                </c:pt>
                <c:pt idx="14566">
                  <c:v>15.650231759999999</c:v>
                </c:pt>
                <c:pt idx="14567">
                  <c:v>15.650929080000001</c:v>
                </c:pt>
                <c:pt idx="14568">
                  <c:v>15.65161788</c:v>
                </c:pt>
                <c:pt idx="14569">
                  <c:v>15.65231232</c:v>
                </c:pt>
                <c:pt idx="14570">
                  <c:v>15.65300676</c:v>
                </c:pt>
                <c:pt idx="14571">
                  <c:v>15.6537012</c:v>
                </c:pt>
                <c:pt idx="14572">
                  <c:v>15.654397080000001</c:v>
                </c:pt>
                <c:pt idx="14573">
                  <c:v>15.655091520000004</c:v>
                </c:pt>
                <c:pt idx="14574">
                  <c:v>15.655785960000006</c:v>
                </c:pt>
                <c:pt idx="14575">
                  <c:v>15.656480400000024</c:v>
                </c:pt>
                <c:pt idx="14576">
                  <c:v>15.65717628</c:v>
                </c:pt>
                <c:pt idx="14577">
                  <c:v>15.657870719999998</c:v>
                </c:pt>
                <c:pt idx="14578">
                  <c:v>15.658566480000001</c:v>
                </c:pt>
                <c:pt idx="14579">
                  <c:v>15.659260920000001</c:v>
                </c:pt>
                <c:pt idx="14580">
                  <c:v>15.659954040000002</c:v>
                </c:pt>
                <c:pt idx="14581">
                  <c:v>15.660648480000001</c:v>
                </c:pt>
                <c:pt idx="14582">
                  <c:v>15.661342920000001</c:v>
                </c:pt>
                <c:pt idx="14583">
                  <c:v>15.662037360000006</c:v>
                </c:pt>
                <c:pt idx="14584">
                  <c:v>15.662733240000026</c:v>
                </c:pt>
                <c:pt idx="14585">
                  <c:v>15.66342768</c:v>
                </c:pt>
                <c:pt idx="14586">
                  <c:v>15.664122119999998</c:v>
                </c:pt>
                <c:pt idx="14587">
                  <c:v>15.664816560000002</c:v>
                </c:pt>
                <c:pt idx="14588">
                  <c:v>15.665511000000002</c:v>
                </c:pt>
                <c:pt idx="14589">
                  <c:v>15.666205440000001</c:v>
                </c:pt>
                <c:pt idx="14590">
                  <c:v>15.666899880000004</c:v>
                </c:pt>
                <c:pt idx="14591">
                  <c:v>15.667594320000006</c:v>
                </c:pt>
                <c:pt idx="14592">
                  <c:v>15.668288759999999</c:v>
                </c:pt>
                <c:pt idx="14593">
                  <c:v>15.6689832</c:v>
                </c:pt>
                <c:pt idx="14594">
                  <c:v>15.66967764</c:v>
                </c:pt>
                <c:pt idx="14595">
                  <c:v>15.670372079999998</c:v>
                </c:pt>
                <c:pt idx="14596">
                  <c:v>15.67106652</c:v>
                </c:pt>
                <c:pt idx="14597">
                  <c:v>15.671760959999999</c:v>
                </c:pt>
                <c:pt idx="14598">
                  <c:v>15.672452640000024</c:v>
                </c:pt>
                <c:pt idx="14599">
                  <c:v>15.67314708</c:v>
                </c:pt>
                <c:pt idx="14600">
                  <c:v>15.67384296</c:v>
                </c:pt>
                <c:pt idx="14601">
                  <c:v>15.674537400000002</c:v>
                </c:pt>
                <c:pt idx="14602">
                  <c:v>15.675231840000002</c:v>
                </c:pt>
                <c:pt idx="14603">
                  <c:v>15.675926280000002</c:v>
                </c:pt>
                <c:pt idx="14604">
                  <c:v>15.67662204</c:v>
                </c:pt>
                <c:pt idx="14605">
                  <c:v>15.677316479999998</c:v>
                </c:pt>
                <c:pt idx="14606">
                  <c:v>15.678012359999999</c:v>
                </c:pt>
                <c:pt idx="14607">
                  <c:v>15.6787068</c:v>
                </c:pt>
                <c:pt idx="14608">
                  <c:v>15.679401240000002</c:v>
                </c:pt>
                <c:pt idx="14609">
                  <c:v>15.680095680000001</c:v>
                </c:pt>
                <c:pt idx="14610">
                  <c:v>15.680790120000001</c:v>
                </c:pt>
                <c:pt idx="14611">
                  <c:v>15.681479040000001</c:v>
                </c:pt>
                <c:pt idx="14612">
                  <c:v>15.682173479999999</c:v>
                </c:pt>
                <c:pt idx="14613">
                  <c:v>15.68286792</c:v>
                </c:pt>
                <c:pt idx="14614">
                  <c:v>15.6835638</c:v>
                </c:pt>
                <c:pt idx="14615">
                  <c:v>15.684259560000001</c:v>
                </c:pt>
                <c:pt idx="14616">
                  <c:v>15.684953999999999</c:v>
                </c:pt>
                <c:pt idx="14617">
                  <c:v>15.685651200000002</c:v>
                </c:pt>
                <c:pt idx="14618">
                  <c:v>15.686345640000001</c:v>
                </c:pt>
                <c:pt idx="14619">
                  <c:v>15.6870402</c:v>
                </c:pt>
                <c:pt idx="14620">
                  <c:v>15.6877332</c:v>
                </c:pt>
                <c:pt idx="14621">
                  <c:v>15.688429080000001</c:v>
                </c:pt>
                <c:pt idx="14622">
                  <c:v>15.689123520000001</c:v>
                </c:pt>
                <c:pt idx="14623">
                  <c:v>15.689817960000001</c:v>
                </c:pt>
                <c:pt idx="14624">
                  <c:v>15.690512400000001</c:v>
                </c:pt>
                <c:pt idx="14625">
                  <c:v>15.69120684</c:v>
                </c:pt>
                <c:pt idx="14626">
                  <c:v>15.691901279999998</c:v>
                </c:pt>
                <c:pt idx="14627">
                  <c:v>15.69259572</c:v>
                </c:pt>
                <c:pt idx="14628">
                  <c:v>15.693290159999998</c:v>
                </c:pt>
                <c:pt idx="14629">
                  <c:v>15.6939846</c:v>
                </c:pt>
                <c:pt idx="14630">
                  <c:v>15.694679039999999</c:v>
                </c:pt>
                <c:pt idx="14631">
                  <c:v>15.69536796</c:v>
                </c:pt>
                <c:pt idx="14632">
                  <c:v>15.696062400000001</c:v>
                </c:pt>
                <c:pt idx="14633">
                  <c:v>15.696756840000004</c:v>
                </c:pt>
                <c:pt idx="14634">
                  <c:v>15.697451280000001</c:v>
                </c:pt>
                <c:pt idx="14635">
                  <c:v>15.698145719999999</c:v>
                </c:pt>
                <c:pt idx="14636">
                  <c:v>15.698840159999998</c:v>
                </c:pt>
                <c:pt idx="14637">
                  <c:v>15.699535920000002</c:v>
                </c:pt>
                <c:pt idx="14638">
                  <c:v>15.700230360000001</c:v>
                </c:pt>
                <c:pt idx="14639">
                  <c:v>15.700924919999999</c:v>
                </c:pt>
                <c:pt idx="14640">
                  <c:v>15.701619359999999</c:v>
                </c:pt>
                <c:pt idx="14641">
                  <c:v>15.702313799999999</c:v>
                </c:pt>
                <c:pt idx="14642">
                  <c:v>15.70300956</c:v>
                </c:pt>
                <c:pt idx="14643">
                  <c:v>15.703704</c:v>
                </c:pt>
                <c:pt idx="14644">
                  <c:v>15.704398439999997</c:v>
                </c:pt>
                <c:pt idx="14645">
                  <c:v>15.705092880000002</c:v>
                </c:pt>
                <c:pt idx="14646">
                  <c:v>15.705787320000002</c:v>
                </c:pt>
                <c:pt idx="14647">
                  <c:v>15.706481760000001</c:v>
                </c:pt>
                <c:pt idx="14648">
                  <c:v>15.707176199999999</c:v>
                </c:pt>
                <c:pt idx="14649">
                  <c:v>15.707872079999998</c:v>
                </c:pt>
                <c:pt idx="14650">
                  <c:v>15.70856652</c:v>
                </c:pt>
                <c:pt idx="14651">
                  <c:v>15.709262399999998</c:v>
                </c:pt>
                <c:pt idx="14652">
                  <c:v>15.70995684</c:v>
                </c:pt>
                <c:pt idx="14653">
                  <c:v>15.710651279999999</c:v>
                </c:pt>
                <c:pt idx="14654">
                  <c:v>15.711345719999999</c:v>
                </c:pt>
                <c:pt idx="14655">
                  <c:v>15.712040160000001</c:v>
                </c:pt>
                <c:pt idx="14656">
                  <c:v>15.712733160000001</c:v>
                </c:pt>
                <c:pt idx="14657">
                  <c:v>15.713427600000001</c:v>
                </c:pt>
                <c:pt idx="14658">
                  <c:v>15.714123479999991</c:v>
                </c:pt>
                <c:pt idx="14659">
                  <c:v>15.714817919999998</c:v>
                </c:pt>
                <c:pt idx="14660">
                  <c:v>15.71551236</c:v>
                </c:pt>
                <c:pt idx="14661">
                  <c:v>15.716205359999998</c:v>
                </c:pt>
                <c:pt idx="14662">
                  <c:v>15.716899920000001</c:v>
                </c:pt>
                <c:pt idx="14663">
                  <c:v>15.71759436</c:v>
                </c:pt>
                <c:pt idx="14664">
                  <c:v>15.718288799999998</c:v>
                </c:pt>
                <c:pt idx="14665">
                  <c:v>15.718983239999998</c:v>
                </c:pt>
                <c:pt idx="14666">
                  <c:v>15.719677679999998</c:v>
                </c:pt>
                <c:pt idx="14667">
                  <c:v>15.720372119999997</c:v>
                </c:pt>
                <c:pt idx="14668">
                  <c:v>15.721066560000001</c:v>
                </c:pt>
                <c:pt idx="14669">
                  <c:v>15.721760999999999</c:v>
                </c:pt>
                <c:pt idx="14670">
                  <c:v>15.72245676</c:v>
                </c:pt>
                <c:pt idx="14671">
                  <c:v>15.723145679999998</c:v>
                </c:pt>
                <c:pt idx="14672">
                  <c:v>15.723847080000001</c:v>
                </c:pt>
                <c:pt idx="14673">
                  <c:v>15.724541520000001</c:v>
                </c:pt>
                <c:pt idx="14674">
                  <c:v>15.725230440000001</c:v>
                </c:pt>
                <c:pt idx="14675">
                  <c:v>15.725924880000001</c:v>
                </c:pt>
                <c:pt idx="14676">
                  <c:v>15.726619320000001</c:v>
                </c:pt>
                <c:pt idx="14677">
                  <c:v>15.727315199999998</c:v>
                </c:pt>
                <c:pt idx="14678">
                  <c:v>15.728010959999999</c:v>
                </c:pt>
                <c:pt idx="14679">
                  <c:v>15.728705399999999</c:v>
                </c:pt>
                <c:pt idx="14680">
                  <c:v>15.729399840000001</c:v>
                </c:pt>
                <c:pt idx="14681">
                  <c:v>15.730094280000001</c:v>
                </c:pt>
                <c:pt idx="14682">
                  <c:v>15.730788719999998</c:v>
                </c:pt>
                <c:pt idx="14683">
                  <c:v>15.731483159999998</c:v>
                </c:pt>
                <c:pt idx="14684">
                  <c:v>15.732177599999998</c:v>
                </c:pt>
                <c:pt idx="14685">
                  <c:v>15.732873479999997</c:v>
                </c:pt>
                <c:pt idx="14686">
                  <c:v>15.733565159999999</c:v>
                </c:pt>
                <c:pt idx="14687">
                  <c:v>15.734260919999999</c:v>
                </c:pt>
                <c:pt idx="14688">
                  <c:v>15.734955359999999</c:v>
                </c:pt>
                <c:pt idx="14689">
                  <c:v>15.735651240000001</c:v>
                </c:pt>
                <c:pt idx="14690">
                  <c:v>15.736341479999997</c:v>
                </c:pt>
                <c:pt idx="14691">
                  <c:v>15.737034600000001</c:v>
                </c:pt>
                <c:pt idx="14692">
                  <c:v>15.737729039999998</c:v>
                </c:pt>
                <c:pt idx="14693">
                  <c:v>15.738423479999993</c:v>
                </c:pt>
                <c:pt idx="14694">
                  <c:v>15.739117919999998</c:v>
                </c:pt>
                <c:pt idx="14695">
                  <c:v>15.73981236</c:v>
                </c:pt>
                <c:pt idx="14696">
                  <c:v>15.740508239999999</c:v>
                </c:pt>
                <c:pt idx="14697">
                  <c:v>15.741202679999999</c:v>
                </c:pt>
                <c:pt idx="14698">
                  <c:v>15.741897119999999</c:v>
                </c:pt>
                <c:pt idx="14699">
                  <c:v>15.742591560000001</c:v>
                </c:pt>
                <c:pt idx="14700">
                  <c:v>15.743287319999999</c:v>
                </c:pt>
                <c:pt idx="14701">
                  <c:v>15.743981759999997</c:v>
                </c:pt>
                <c:pt idx="14702">
                  <c:v>15.744676200000001</c:v>
                </c:pt>
                <c:pt idx="14703">
                  <c:v>15.745372079999999</c:v>
                </c:pt>
                <c:pt idx="14704">
                  <c:v>15.746067959999998</c:v>
                </c:pt>
                <c:pt idx="14705">
                  <c:v>15.746755439999999</c:v>
                </c:pt>
                <c:pt idx="14706">
                  <c:v>15.74745684</c:v>
                </c:pt>
                <c:pt idx="14707">
                  <c:v>15.748152599999999</c:v>
                </c:pt>
                <c:pt idx="14708">
                  <c:v>15.748840199999998</c:v>
                </c:pt>
                <c:pt idx="14709">
                  <c:v>15.74954016</c:v>
                </c:pt>
                <c:pt idx="14710">
                  <c:v>15.750234600000002</c:v>
                </c:pt>
                <c:pt idx="14711">
                  <c:v>15.750929040000001</c:v>
                </c:pt>
                <c:pt idx="14712">
                  <c:v>15.751623479999999</c:v>
                </c:pt>
                <c:pt idx="14713">
                  <c:v>15.752317920000001</c:v>
                </c:pt>
                <c:pt idx="14714">
                  <c:v>15.75301236</c:v>
                </c:pt>
                <c:pt idx="14715">
                  <c:v>15.75370128</c:v>
                </c:pt>
                <c:pt idx="14716">
                  <c:v>15.754395719999998</c:v>
                </c:pt>
                <c:pt idx="14717">
                  <c:v>15.75509016</c:v>
                </c:pt>
                <c:pt idx="14718">
                  <c:v>15.75578460000003</c:v>
                </c:pt>
                <c:pt idx="14719">
                  <c:v>15.756480360000024</c:v>
                </c:pt>
                <c:pt idx="14720">
                  <c:v>15.75717624</c:v>
                </c:pt>
                <c:pt idx="14721">
                  <c:v>15.757870679999998</c:v>
                </c:pt>
                <c:pt idx="14722">
                  <c:v>15.758565119999998</c:v>
                </c:pt>
                <c:pt idx="14723">
                  <c:v>15.75925956</c:v>
                </c:pt>
                <c:pt idx="14724">
                  <c:v>15.759954</c:v>
                </c:pt>
                <c:pt idx="14725">
                  <c:v>15.760648440000001</c:v>
                </c:pt>
                <c:pt idx="14726">
                  <c:v>15.761342880000001</c:v>
                </c:pt>
                <c:pt idx="14727">
                  <c:v>15.762038760000001</c:v>
                </c:pt>
                <c:pt idx="14728">
                  <c:v>15.762734640000026</c:v>
                </c:pt>
                <c:pt idx="14729">
                  <c:v>15.763426200000024</c:v>
                </c:pt>
                <c:pt idx="14730">
                  <c:v>15.764120639999998</c:v>
                </c:pt>
                <c:pt idx="14731">
                  <c:v>15.764815200000001</c:v>
                </c:pt>
                <c:pt idx="14732">
                  <c:v>15.765509640000024</c:v>
                </c:pt>
                <c:pt idx="14733">
                  <c:v>15.76620408</c:v>
                </c:pt>
                <c:pt idx="14734">
                  <c:v>15.76689852</c:v>
                </c:pt>
                <c:pt idx="14735">
                  <c:v>15.76759296</c:v>
                </c:pt>
                <c:pt idx="14736">
                  <c:v>15.768288719999999</c:v>
                </c:pt>
                <c:pt idx="14737">
                  <c:v>15.768983159999999</c:v>
                </c:pt>
                <c:pt idx="14738">
                  <c:v>15.7696776</c:v>
                </c:pt>
                <c:pt idx="14739">
                  <c:v>15.770372039999998</c:v>
                </c:pt>
                <c:pt idx="14740">
                  <c:v>15.771067919999998</c:v>
                </c:pt>
                <c:pt idx="14741">
                  <c:v>15.771762359999999</c:v>
                </c:pt>
                <c:pt idx="14742">
                  <c:v>15.772456800000036</c:v>
                </c:pt>
                <c:pt idx="14743">
                  <c:v>15.773151240000001</c:v>
                </c:pt>
                <c:pt idx="14744">
                  <c:v>15.773845680000001</c:v>
                </c:pt>
                <c:pt idx="14745">
                  <c:v>15.774540120000001</c:v>
                </c:pt>
                <c:pt idx="14746">
                  <c:v>15.775234560000024</c:v>
                </c:pt>
                <c:pt idx="14747">
                  <c:v>15.775929</c:v>
                </c:pt>
                <c:pt idx="14748">
                  <c:v>15.776623439999998</c:v>
                </c:pt>
                <c:pt idx="14749">
                  <c:v>15.777317879999998</c:v>
                </c:pt>
                <c:pt idx="14750">
                  <c:v>15.77800824</c:v>
                </c:pt>
                <c:pt idx="14751">
                  <c:v>15.77870268</c:v>
                </c:pt>
                <c:pt idx="14752">
                  <c:v>15.77939712</c:v>
                </c:pt>
                <c:pt idx="14753">
                  <c:v>15.780091560000001</c:v>
                </c:pt>
                <c:pt idx="14754">
                  <c:v>15.78078732</c:v>
                </c:pt>
                <c:pt idx="14755">
                  <c:v>15.7814832</c:v>
                </c:pt>
                <c:pt idx="14756">
                  <c:v>15.782179080000001</c:v>
                </c:pt>
                <c:pt idx="14757">
                  <c:v>15.782873520000001</c:v>
                </c:pt>
                <c:pt idx="14758">
                  <c:v>15.783567960000001</c:v>
                </c:pt>
                <c:pt idx="14759">
                  <c:v>15.784262399999999</c:v>
                </c:pt>
                <c:pt idx="14760">
                  <c:v>15.784951199999998</c:v>
                </c:pt>
                <c:pt idx="14761">
                  <c:v>15.78564708</c:v>
                </c:pt>
                <c:pt idx="14762">
                  <c:v>15.786341520000001</c:v>
                </c:pt>
                <c:pt idx="14763">
                  <c:v>15.787035960000001</c:v>
                </c:pt>
                <c:pt idx="14764">
                  <c:v>15.787730400000001</c:v>
                </c:pt>
                <c:pt idx="14765">
                  <c:v>15.788426280000001</c:v>
                </c:pt>
                <c:pt idx="14766">
                  <c:v>15.78911928</c:v>
                </c:pt>
                <c:pt idx="14767">
                  <c:v>15.789813719999998</c:v>
                </c:pt>
                <c:pt idx="14768">
                  <c:v>15.790508159999998</c:v>
                </c:pt>
                <c:pt idx="14769">
                  <c:v>15.791202599999998</c:v>
                </c:pt>
                <c:pt idx="14770">
                  <c:v>15.791898479999997</c:v>
                </c:pt>
                <c:pt idx="14771">
                  <c:v>15.792592920000002</c:v>
                </c:pt>
                <c:pt idx="14772">
                  <c:v>15.793288799999999</c:v>
                </c:pt>
                <c:pt idx="14773">
                  <c:v>15.793984560000002</c:v>
                </c:pt>
                <c:pt idx="14774">
                  <c:v>15.794674919999999</c:v>
                </c:pt>
                <c:pt idx="14775">
                  <c:v>15.795369359999999</c:v>
                </c:pt>
                <c:pt idx="14776">
                  <c:v>15.796063799999999</c:v>
                </c:pt>
                <c:pt idx="14777">
                  <c:v>15.79675956</c:v>
                </c:pt>
                <c:pt idx="14778">
                  <c:v>15.797454</c:v>
                </c:pt>
                <c:pt idx="14779">
                  <c:v>15.798148439999997</c:v>
                </c:pt>
                <c:pt idx="14780">
                  <c:v>15.79884288</c:v>
                </c:pt>
                <c:pt idx="14781">
                  <c:v>15.799537320000002</c:v>
                </c:pt>
                <c:pt idx="14782">
                  <c:v>15.800231760000001</c:v>
                </c:pt>
                <c:pt idx="14783">
                  <c:v>15.800927640000001</c:v>
                </c:pt>
                <c:pt idx="14784">
                  <c:v>15.80162208</c:v>
                </c:pt>
                <c:pt idx="14785">
                  <c:v>15.802316520000026</c:v>
                </c:pt>
                <c:pt idx="14786">
                  <c:v>15.80301096</c:v>
                </c:pt>
                <c:pt idx="14787">
                  <c:v>15.803705400000002</c:v>
                </c:pt>
                <c:pt idx="14788">
                  <c:v>15.804399840000002</c:v>
                </c:pt>
                <c:pt idx="14789">
                  <c:v>15.805094280000038</c:v>
                </c:pt>
                <c:pt idx="14790">
                  <c:v>15.805788720000002</c:v>
                </c:pt>
                <c:pt idx="14791">
                  <c:v>15.806477640000002</c:v>
                </c:pt>
                <c:pt idx="14792">
                  <c:v>15.807172080000001</c:v>
                </c:pt>
                <c:pt idx="14793">
                  <c:v>15.807873479999998</c:v>
                </c:pt>
                <c:pt idx="14794">
                  <c:v>15.80856792</c:v>
                </c:pt>
                <c:pt idx="14795">
                  <c:v>15.80926236</c:v>
                </c:pt>
                <c:pt idx="14796">
                  <c:v>15.80995680000003</c:v>
                </c:pt>
                <c:pt idx="14797">
                  <c:v>15.81065124</c:v>
                </c:pt>
                <c:pt idx="14798">
                  <c:v>15.811345680000001</c:v>
                </c:pt>
                <c:pt idx="14799">
                  <c:v>15.812040120000002</c:v>
                </c:pt>
                <c:pt idx="14800">
                  <c:v>15.812729040000002</c:v>
                </c:pt>
                <c:pt idx="14801">
                  <c:v>15.813423480000001</c:v>
                </c:pt>
                <c:pt idx="14802">
                  <c:v>15.814117920000001</c:v>
                </c:pt>
                <c:pt idx="14803">
                  <c:v>15.814812360000001</c:v>
                </c:pt>
                <c:pt idx="14804">
                  <c:v>15.815509560000038</c:v>
                </c:pt>
                <c:pt idx="14805">
                  <c:v>15.816205440000001</c:v>
                </c:pt>
                <c:pt idx="14806">
                  <c:v>15.816899880000006</c:v>
                </c:pt>
                <c:pt idx="14807">
                  <c:v>15.81759564</c:v>
                </c:pt>
                <c:pt idx="14808">
                  <c:v>15.8182902</c:v>
                </c:pt>
                <c:pt idx="14809">
                  <c:v>15.818978999999999</c:v>
                </c:pt>
                <c:pt idx="14810">
                  <c:v>15.819680400000006</c:v>
                </c:pt>
                <c:pt idx="14811">
                  <c:v>15.820374840000001</c:v>
                </c:pt>
                <c:pt idx="14812">
                  <c:v>15.821063759999999</c:v>
                </c:pt>
                <c:pt idx="14813">
                  <c:v>15.8217582</c:v>
                </c:pt>
                <c:pt idx="14814">
                  <c:v>15.82245408000003</c:v>
                </c:pt>
                <c:pt idx="14815">
                  <c:v>15.82314852</c:v>
                </c:pt>
                <c:pt idx="14816">
                  <c:v>15.823841520000002</c:v>
                </c:pt>
                <c:pt idx="14817">
                  <c:v>15.824529</c:v>
                </c:pt>
                <c:pt idx="14818">
                  <c:v>15.82522908</c:v>
                </c:pt>
                <c:pt idx="14819">
                  <c:v>15.82592352</c:v>
                </c:pt>
                <c:pt idx="14820">
                  <c:v>15.82661796</c:v>
                </c:pt>
                <c:pt idx="14821">
                  <c:v>15.827312399999999</c:v>
                </c:pt>
                <c:pt idx="14822">
                  <c:v>15.82800684</c:v>
                </c:pt>
                <c:pt idx="14823">
                  <c:v>15.8287026</c:v>
                </c:pt>
                <c:pt idx="14824">
                  <c:v>15.82939704</c:v>
                </c:pt>
                <c:pt idx="14825">
                  <c:v>15.830091479999998</c:v>
                </c:pt>
                <c:pt idx="14826">
                  <c:v>15.83078736</c:v>
                </c:pt>
                <c:pt idx="14827">
                  <c:v>15.831484560000026</c:v>
                </c:pt>
                <c:pt idx="14828">
                  <c:v>15.832173479999998</c:v>
                </c:pt>
                <c:pt idx="14829">
                  <c:v>15.83286792</c:v>
                </c:pt>
                <c:pt idx="14830">
                  <c:v>15.8335638</c:v>
                </c:pt>
                <c:pt idx="14831">
                  <c:v>15.834258239999999</c:v>
                </c:pt>
                <c:pt idx="14832">
                  <c:v>15.834952680000001</c:v>
                </c:pt>
                <c:pt idx="14833">
                  <c:v>15.835647120000004</c:v>
                </c:pt>
                <c:pt idx="14834">
                  <c:v>15.836341560000001</c:v>
                </c:pt>
                <c:pt idx="14835">
                  <c:v>15.837036000000024</c:v>
                </c:pt>
                <c:pt idx="14836">
                  <c:v>15.83773044</c:v>
                </c:pt>
                <c:pt idx="14837">
                  <c:v>15.83842488</c:v>
                </c:pt>
                <c:pt idx="14838">
                  <c:v>15.839120640000001</c:v>
                </c:pt>
                <c:pt idx="14839">
                  <c:v>15.839816520000022</c:v>
                </c:pt>
                <c:pt idx="14840">
                  <c:v>15.84050676</c:v>
                </c:pt>
                <c:pt idx="14841">
                  <c:v>15.841202640000001</c:v>
                </c:pt>
                <c:pt idx="14842">
                  <c:v>15.841897080000001</c:v>
                </c:pt>
                <c:pt idx="14843">
                  <c:v>15.842591520000004</c:v>
                </c:pt>
                <c:pt idx="14844">
                  <c:v>15.843287400000001</c:v>
                </c:pt>
                <c:pt idx="14845">
                  <c:v>15.843983160000001</c:v>
                </c:pt>
                <c:pt idx="14846">
                  <c:v>15.844677600000001</c:v>
                </c:pt>
                <c:pt idx="14847">
                  <c:v>15.845372040000001</c:v>
                </c:pt>
                <c:pt idx="14848">
                  <c:v>15.846066480000001</c:v>
                </c:pt>
                <c:pt idx="14849">
                  <c:v>15.846760920000001</c:v>
                </c:pt>
                <c:pt idx="14850">
                  <c:v>15.847456800000026</c:v>
                </c:pt>
                <c:pt idx="14851">
                  <c:v>15.848151239999998</c:v>
                </c:pt>
                <c:pt idx="14852">
                  <c:v>15.848841479999999</c:v>
                </c:pt>
                <c:pt idx="14853">
                  <c:v>15.849537360000006</c:v>
                </c:pt>
                <c:pt idx="14854">
                  <c:v>15.850231800000024</c:v>
                </c:pt>
                <c:pt idx="14855">
                  <c:v>15.850926240000026</c:v>
                </c:pt>
                <c:pt idx="14856">
                  <c:v>15.85162068</c:v>
                </c:pt>
                <c:pt idx="14857">
                  <c:v>15.85231512</c:v>
                </c:pt>
                <c:pt idx="14858">
                  <c:v>15.85300956000003</c:v>
                </c:pt>
                <c:pt idx="14859">
                  <c:v>15.853704000000036</c:v>
                </c:pt>
                <c:pt idx="14860">
                  <c:v>15.854398440000001</c:v>
                </c:pt>
                <c:pt idx="14861">
                  <c:v>15.855094320000049</c:v>
                </c:pt>
                <c:pt idx="14862">
                  <c:v>15.855788760000006</c:v>
                </c:pt>
                <c:pt idx="14863">
                  <c:v>15.856483200000049</c:v>
                </c:pt>
                <c:pt idx="14864">
                  <c:v>15.85717764</c:v>
                </c:pt>
                <c:pt idx="14865">
                  <c:v>15.85787208</c:v>
                </c:pt>
                <c:pt idx="14866">
                  <c:v>15.85856652000003</c:v>
                </c:pt>
                <c:pt idx="14867">
                  <c:v>15.85926096</c:v>
                </c:pt>
                <c:pt idx="14868">
                  <c:v>15.859956840000038</c:v>
                </c:pt>
                <c:pt idx="14869">
                  <c:v>15.860651280000004</c:v>
                </c:pt>
                <c:pt idx="14870">
                  <c:v>15.861345720000001</c:v>
                </c:pt>
                <c:pt idx="14871">
                  <c:v>15.862037400000032</c:v>
                </c:pt>
                <c:pt idx="14872">
                  <c:v>15.862731840000036</c:v>
                </c:pt>
                <c:pt idx="14873">
                  <c:v>15.863426280000038</c:v>
                </c:pt>
                <c:pt idx="14874">
                  <c:v>15.864120720000001</c:v>
                </c:pt>
                <c:pt idx="14875">
                  <c:v>15.864815160000001</c:v>
                </c:pt>
                <c:pt idx="14876">
                  <c:v>15.865509600000049</c:v>
                </c:pt>
                <c:pt idx="14877">
                  <c:v>15.866204040000024</c:v>
                </c:pt>
                <c:pt idx="14878">
                  <c:v>15.866899920000026</c:v>
                </c:pt>
                <c:pt idx="14879">
                  <c:v>15.867595680000004</c:v>
                </c:pt>
                <c:pt idx="14880">
                  <c:v>15.868290120000001</c:v>
                </c:pt>
                <c:pt idx="14881">
                  <c:v>15.868984560000024</c:v>
                </c:pt>
                <c:pt idx="14882">
                  <c:v>15.869679000000026</c:v>
                </c:pt>
                <c:pt idx="14883">
                  <c:v>15.870370680000001</c:v>
                </c:pt>
                <c:pt idx="14884">
                  <c:v>15.87106236</c:v>
                </c:pt>
                <c:pt idx="14885">
                  <c:v>15.87175680000003</c:v>
                </c:pt>
                <c:pt idx="14886">
                  <c:v>15.87245124000003</c:v>
                </c:pt>
                <c:pt idx="14887">
                  <c:v>15.873147120000002</c:v>
                </c:pt>
                <c:pt idx="14888">
                  <c:v>15.873841560000002</c:v>
                </c:pt>
                <c:pt idx="14889">
                  <c:v>15.874536000000045</c:v>
                </c:pt>
                <c:pt idx="14890">
                  <c:v>15.875230440000006</c:v>
                </c:pt>
                <c:pt idx="14891">
                  <c:v>15.87592764</c:v>
                </c:pt>
                <c:pt idx="14892">
                  <c:v>15.876622080000002</c:v>
                </c:pt>
                <c:pt idx="14893">
                  <c:v>15.877316520000004</c:v>
                </c:pt>
                <c:pt idx="14894">
                  <c:v>15.878010960000001</c:v>
                </c:pt>
                <c:pt idx="14895">
                  <c:v>15.878705400000001</c:v>
                </c:pt>
                <c:pt idx="14896">
                  <c:v>15.879399840000024</c:v>
                </c:pt>
                <c:pt idx="14897">
                  <c:v>15.880092960000002</c:v>
                </c:pt>
                <c:pt idx="14898">
                  <c:v>15.880787400000004</c:v>
                </c:pt>
                <c:pt idx="14899">
                  <c:v>15.88148316</c:v>
                </c:pt>
                <c:pt idx="14900">
                  <c:v>15.88217904</c:v>
                </c:pt>
                <c:pt idx="14901">
                  <c:v>15.882873480000001</c:v>
                </c:pt>
                <c:pt idx="14902">
                  <c:v>15.883567920000004</c:v>
                </c:pt>
                <c:pt idx="14903">
                  <c:v>15.884256840000004</c:v>
                </c:pt>
                <c:pt idx="14904">
                  <c:v>15.884951280000001</c:v>
                </c:pt>
                <c:pt idx="14905">
                  <c:v>15.88564704000003</c:v>
                </c:pt>
                <c:pt idx="14906">
                  <c:v>15.886342920000002</c:v>
                </c:pt>
                <c:pt idx="14907">
                  <c:v>15.887038800000004</c:v>
                </c:pt>
                <c:pt idx="14908">
                  <c:v>15.887733240000006</c:v>
                </c:pt>
                <c:pt idx="14909">
                  <c:v>15.888427680000001</c:v>
                </c:pt>
                <c:pt idx="14910">
                  <c:v>15.88912212</c:v>
                </c:pt>
                <c:pt idx="14911">
                  <c:v>15.88981656000003</c:v>
                </c:pt>
                <c:pt idx="14912">
                  <c:v>15.890512320000004</c:v>
                </c:pt>
                <c:pt idx="14913">
                  <c:v>15.891201240000001</c:v>
                </c:pt>
                <c:pt idx="14914">
                  <c:v>15.891897120000001</c:v>
                </c:pt>
                <c:pt idx="14915">
                  <c:v>15.892591560000024</c:v>
                </c:pt>
                <c:pt idx="14916">
                  <c:v>15.893286000000026</c:v>
                </c:pt>
                <c:pt idx="14917">
                  <c:v>15.893981760000001</c:v>
                </c:pt>
                <c:pt idx="14918">
                  <c:v>15.894676200000006</c:v>
                </c:pt>
                <c:pt idx="14919">
                  <c:v>15.895370640000001</c:v>
                </c:pt>
                <c:pt idx="14920">
                  <c:v>15.896065200000002</c:v>
                </c:pt>
                <c:pt idx="14921">
                  <c:v>15.896759640000004</c:v>
                </c:pt>
                <c:pt idx="14922">
                  <c:v>15.897454080000006</c:v>
                </c:pt>
                <c:pt idx="14923">
                  <c:v>15.898148520000001</c:v>
                </c:pt>
                <c:pt idx="14924">
                  <c:v>15.898844280000002</c:v>
                </c:pt>
                <c:pt idx="14925">
                  <c:v>15.899538720000002</c:v>
                </c:pt>
                <c:pt idx="14926">
                  <c:v>15.900233160000001</c:v>
                </c:pt>
                <c:pt idx="14927">
                  <c:v>15.900927600000001</c:v>
                </c:pt>
                <c:pt idx="14928">
                  <c:v>15.901622040000001</c:v>
                </c:pt>
                <c:pt idx="14929">
                  <c:v>15.90231792</c:v>
                </c:pt>
                <c:pt idx="14930">
                  <c:v>15.90301236</c:v>
                </c:pt>
                <c:pt idx="14931">
                  <c:v>15.90370680000003</c:v>
                </c:pt>
                <c:pt idx="14932">
                  <c:v>15.904395719999998</c:v>
                </c:pt>
                <c:pt idx="14933">
                  <c:v>15.90509016</c:v>
                </c:pt>
                <c:pt idx="14934">
                  <c:v>15.905784600000036</c:v>
                </c:pt>
                <c:pt idx="14935">
                  <c:v>15.906479040000002</c:v>
                </c:pt>
                <c:pt idx="14936">
                  <c:v>15.907173479999999</c:v>
                </c:pt>
                <c:pt idx="14937">
                  <c:v>15.907867920000001</c:v>
                </c:pt>
                <c:pt idx="14938">
                  <c:v>15.9085638</c:v>
                </c:pt>
                <c:pt idx="14939">
                  <c:v>15.90925824</c:v>
                </c:pt>
                <c:pt idx="14940">
                  <c:v>15.90995268</c:v>
                </c:pt>
                <c:pt idx="14941">
                  <c:v>15.91064568</c:v>
                </c:pt>
                <c:pt idx="14942">
                  <c:v>15.911340119999998</c:v>
                </c:pt>
                <c:pt idx="14943">
                  <c:v>15.912036000000038</c:v>
                </c:pt>
                <c:pt idx="14944">
                  <c:v>15.912730440000002</c:v>
                </c:pt>
                <c:pt idx="14945">
                  <c:v>15.91342620000003</c:v>
                </c:pt>
                <c:pt idx="14946">
                  <c:v>15.914120639999998</c:v>
                </c:pt>
                <c:pt idx="14947">
                  <c:v>15.91481652</c:v>
                </c:pt>
                <c:pt idx="14948">
                  <c:v>15.915510960000002</c:v>
                </c:pt>
                <c:pt idx="14949">
                  <c:v>15.9162012</c:v>
                </c:pt>
                <c:pt idx="14950">
                  <c:v>15.916899840000006</c:v>
                </c:pt>
                <c:pt idx="14951">
                  <c:v>15.917594280000024</c:v>
                </c:pt>
                <c:pt idx="14952">
                  <c:v>15.918290159999998</c:v>
                </c:pt>
                <c:pt idx="14953">
                  <c:v>15.9189846</c:v>
                </c:pt>
                <c:pt idx="14954">
                  <c:v>15.91967352</c:v>
                </c:pt>
                <c:pt idx="14955">
                  <c:v>15.920367959999998</c:v>
                </c:pt>
                <c:pt idx="14956">
                  <c:v>15.921062399999999</c:v>
                </c:pt>
                <c:pt idx="14957">
                  <c:v>15.9217596</c:v>
                </c:pt>
                <c:pt idx="14958">
                  <c:v>15.92245404000003</c:v>
                </c:pt>
                <c:pt idx="14959">
                  <c:v>15.923148479999998</c:v>
                </c:pt>
                <c:pt idx="14960">
                  <c:v>15.923845680000001</c:v>
                </c:pt>
                <c:pt idx="14961">
                  <c:v>15.924534600000024</c:v>
                </c:pt>
                <c:pt idx="14962">
                  <c:v>15.92522904</c:v>
                </c:pt>
                <c:pt idx="14963">
                  <c:v>15.925923479999998</c:v>
                </c:pt>
                <c:pt idx="14964">
                  <c:v>15.92661792</c:v>
                </c:pt>
                <c:pt idx="14965">
                  <c:v>15.927313799999999</c:v>
                </c:pt>
                <c:pt idx="14966">
                  <c:v>15.928008239999999</c:v>
                </c:pt>
                <c:pt idx="14967">
                  <c:v>15.928702680000001</c:v>
                </c:pt>
                <c:pt idx="14968">
                  <c:v>15.929397120000001</c:v>
                </c:pt>
                <c:pt idx="14969">
                  <c:v>15.93009288</c:v>
                </c:pt>
                <c:pt idx="14970">
                  <c:v>15.93078732</c:v>
                </c:pt>
                <c:pt idx="14971">
                  <c:v>15.931481759999999</c:v>
                </c:pt>
                <c:pt idx="14972">
                  <c:v>15.932176200000002</c:v>
                </c:pt>
                <c:pt idx="14973">
                  <c:v>15.932870640000001</c:v>
                </c:pt>
                <c:pt idx="14974">
                  <c:v>15.9335652</c:v>
                </c:pt>
                <c:pt idx="14975">
                  <c:v>15.934259640000001</c:v>
                </c:pt>
                <c:pt idx="14976">
                  <c:v>15.934954080000001</c:v>
                </c:pt>
                <c:pt idx="14977">
                  <c:v>15.935648520000004</c:v>
                </c:pt>
                <c:pt idx="14978">
                  <c:v>15.936342960000001</c:v>
                </c:pt>
                <c:pt idx="14979">
                  <c:v>15.937037400000001</c:v>
                </c:pt>
                <c:pt idx="14980">
                  <c:v>15.93773184</c:v>
                </c:pt>
                <c:pt idx="14981">
                  <c:v>15.938427600000001</c:v>
                </c:pt>
                <c:pt idx="14982">
                  <c:v>15.939122040000001</c:v>
                </c:pt>
                <c:pt idx="14983">
                  <c:v>15.939816480000001</c:v>
                </c:pt>
                <c:pt idx="14984">
                  <c:v>15.94051236</c:v>
                </c:pt>
                <c:pt idx="14985">
                  <c:v>15.9412068</c:v>
                </c:pt>
                <c:pt idx="14986">
                  <c:v>15.941901239999998</c:v>
                </c:pt>
                <c:pt idx="14987">
                  <c:v>15.94259568</c:v>
                </c:pt>
                <c:pt idx="14988">
                  <c:v>15.943290119999999</c:v>
                </c:pt>
                <c:pt idx="14989">
                  <c:v>15.943979039999999</c:v>
                </c:pt>
                <c:pt idx="14990">
                  <c:v>15.944673479999999</c:v>
                </c:pt>
                <c:pt idx="14991">
                  <c:v>15.945367920000001</c:v>
                </c:pt>
                <c:pt idx="14992">
                  <c:v>15.946062360000001</c:v>
                </c:pt>
                <c:pt idx="14993">
                  <c:v>15.946755360000001</c:v>
                </c:pt>
                <c:pt idx="14994">
                  <c:v>15.947451240000001</c:v>
                </c:pt>
                <c:pt idx="14995">
                  <c:v>15.948145679999998</c:v>
                </c:pt>
                <c:pt idx="14996">
                  <c:v>15.948841559999998</c:v>
                </c:pt>
                <c:pt idx="14997">
                  <c:v>15.94953456000003</c:v>
                </c:pt>
                <c:pt idx="14998">
                  <c:v>15.950229</c:v>
                </c:pt>
                <c:pt idx="14999">
                  <c:v>15.950924880000002</c:v>
                </c:pt>
                <c:pt idx="15000">
                  <c:v>15.951617880000002</c:v>
                </c:pt>
                <c:pt idx="15001">
                  <c:v>15.952312320000004</c:v>
                </c:pt>
                <c:pt idx="15002">
                  <c:v>15.953006760000006</c:v>
                </c:pt>
                <c:pt idx="15003">
                  <c:v>15.953702640000024</c:v>
                </c:pt>
                <c:pt idx="15004">
                  <c:v>15.95439708</c:v>
                </c:pt>
                <c:pt idx="15005">
                  <c:v>15.955094280000042</c:v>
                </c:pt>
                <c:pt idx="15006">
                  <c:v>15.955790160000006</c:v>
                </c:pt>
                <c:pt idx="15007">
                  <c:v>15.956484600000049</c:v>
                </c:pt>
                <c:pt idx="15008">
                  <c:v>15.95717904</c:v>
                </c:pt>
                <c:pt idx="15009">
                  <c:v>15.957873479999998</c:v>
                </c:pt>
                <c:pt idx="15010">
                  <c:v>15.95856792</c:v>
                </c:pt>
                <c:pt idx="15011">
                  <c:v>15.95926236</c:v>
                </c:pt>
                <c:pt idx="15012">
                  <c:v>15.95995128</c:v>
                </c:pt>
                <c:pt idx="15013">
                  <c:v>15.960645720000002</c:v>
                </c:pt>
                <c:pt idx="15014">
                  <c:v>15.961340160000001</c:v>
                </c:pt>
                <c:pt idx="15015">
                  <c:v>15.96203880000003</c:v>
                </c:pt>
                <c:pt idx="15016">
                  <c:v>15.962734560000053</c:v>
                </c:pt>
                <c:pt idx="15017">
                  <c:v>15.963429000000026</c:v>
                </c:pt>
                <c:pt idx="15018">
                  <c:v>15.964123439999998</c:v>
                </c:pt>
                <c:pt idx="15019">
                  <c:v>15.96481788</c:v>
                </c:pt>
                <c:pt idx="15020">
                  <c:v>15.96551232000003</c:v>
                </c:pt>
                <c:pt idx="15021">
                  <c:v>15.966206760000002</c:v>
                </c:pt>
                <c:pt idx="15022">
                  <c:v>15.966901200000002</c:v>
                </c:pt>
                <c:pt idx="15023">
                  <c:v>15.967595640000004</c:v>
                </c:pt>
                <c:pt idx="15024">
                  <c:v>15.9682902</c:v>
                </c:pt>
                <c:pt idx="15025">
                  <c:v>15.968984640000002</c:v>
                </c:pt>
                <c:pt idx="15026">
                  <c:v>15.969674880000024</c:v>
                </c:pt>
                <c:pt idx="15027">
                  <c:v>15.97036932</c:v>
                </c:pt>
                <c:pt idx="15028">
                  <c:v>15.971063759999998</c:v>
                </c:pt>
                <c:pt idx="15029">
                  <c:v>15.9717582</c:v>
                </c:pt>
                <c:pt idx="15030">
                  <c:v>15.97245264000003</c:v>
                </c:pt>
                <c:pt idx="15031">
                  <c:v>15.973148520000002</c:v>
                </c:pt>
                <c:pt idx="15032">
                  <c:v>15.973844280000026</c:v>
                </c:pt>
                <c:pt idx="15033">
                  <c:v>15.97453872</c:v>
                </c:pt>
                <c:pt idx="15034">
                  <c:v>15.97523460000003</c:v>
                </c:pt>
                <c:pt idx="15035">
                  <c:v>15.97592208</c:v>
                </c:pt>
                <c:pt idx="15036">
                  <c:v>15.976619280000024</c:v>
                </c:pt>
                <c:pt idx="15037">
                  <c:v>15.977313719999998</c:v>
                </c:pt>
                <c:pt idx="15038">
                  <c:v>15.978008159999998</c:v>
                </c:pt>
                <c:pt idx="15039">
                  <c:v>15.9787026</c:v>
                </c:pt>
                <c:pt idx="15040">
                  <c:v>15.97939704</c:v>
                </c:pt>
                <c:pt idx="15041">
                  <c:v>15.980091479999999</c:v>
                </c:pt>
                <c:pt idx="15042">
                  <c:v>15.980785920000002</c:v>
                </c:pt>
                <c:pt idx="15043">
                  <c:v>15.981480360000004</c:v>
                </c:pt>
                <c:pt idx="15044">
                  <c:v>15.98217492</c:v>
                </c:pt>
                <c:pt idx="15045">
                  <c:v>15.98286936</c:v>
                </c:pt>
                <c:pt idx="15046">
                  <c:v>15.98356512</c:v>
                </c:pt>
                <c:pt idx="15047">
                  <c:v>15.98425956</c:v>
                </c:pt>
                <c:pt idx="15048">
                  <c:v>15.984954</c:v>
                </c:pt>
                <c:pt idx="15049">
                  <c:v>15.98564844</c:v>
                </c:pt>
                <c:pt idx="15050">
                  <c:v>15.986342880000002</c:v>
                </c:pt>
                <c:pt idx="15051">
                  <c:v>15.987038760000001</c:v>
                </c:pt>
                <c:pt idx="15052">
                  <c:v>15.987734640000006</c:v>
                </c:pt>
                <c:pt idx="15053">
                  <c:v>15.988427640000001</c:v>
                </c:pt>
                <c:pt idx="15054">
                  <c:v>15.98911788</c:v>
                </c:pt>
                <c:pt idx="15055">
                  <c:v>15.989813760000001</c:v>
                </c:pt>
                <c:pt idx="15056">
                  <c:v>15.990508200000004</c:v>
                </c:pt>
                <c:pt idx="15057">
                  <c:v>15.991202640000001</c:v>
                </c:pt>
                <c:pt idx="15058">
                  <c:v>15.991897080000001</c:v>
                </c:pt>
                <c:pt idx="15059">
                  <c:v>15.992591520000024</c:v>
                </c:pt>
                <c:pt idx="15060">
                  <c:v>15.9932874</c:v>
                </c:pt>
                <c:pt idx="15061">
                  <c:v>15.993983160000001</c:v>
                </c:pt>
                <c:pt idx="15062">
                  <c:v>15.994677600000001</c:v>
                </c:pt>
                <c:pt idx="15063">
                  <c:v>15.995372040000001</c:v>
                </c:pt>
                <c:pt idx="15064">
                  <c:v>15.99606648</c:v>
                </c:pt>
                <c:pt idx="15065">
                  <c:v>15.99676092</c:v>
                </c:pt>
                <c:pt idx="15066">
                  <c:v>15.99745536</c:v>
                </c:pt>
                <c:pt idx="15067">
                  <c:v>15.998149920000001</c:v>
                </c:pt>
                <c:pt idx="15068">
                  <c:v>15.998845680000001</c:v>
                </c:pt>
                <c:pt idx="15069">
                  <c:v>15.999540120000002</c:v>
                </c:pt>
                <c:pt idx="15070">
                  <c:v>16.000234559999946</c:v>
                </c:pt>
                <c:pt idx="15071">
                  <c:v>16.000928999999999</c:v>
                </c:pt>
                <c:pt idx="15072">
                  <c:v>16.001623439999989</c:v>
                </c:pt>
                <c:pt idx="15073">
                  <c:v>16.002317879999904</c:v>
                </c:pt>
                <c:pt idx="15074">
                  <c:v>16.00301232</c:v>
                </c:pt>
                <c:pt idx="15075">
                  <c:v>16.00370676</c:v>
                </c:pt>
                <c:pt idx="15076">
                  <c:v>16.0044012</c:v>
                </c:pt>
                <c:pt idx="15077">
                  <c:v>16.00509564</c:v>
                </c:pt>
                <c:pt idx="15078">
                  <c:v>16.005784559999938</c:v>
                </c:pt>
                <c:pt idx="15079">
                  <c:v>16.006480440000001</c:v>
                </c:pt>
                <c:pt idx="15080">
                  <c:v>16.007174880000001</c:v>
                </c:pt>
                <c:pt idx="15081">
                  <c:v>16.007870640000057</c:v>
                </c:pt>
                <c:pt idx="15082">
                  <c:v>16.0085652</c:v>
                </c:pt>
                <c:pt idx="15083">
                  <c:v>16.009260959999999</c:v>
                </c:pt>
                <c:pt idx="15084">
                  <c:v>16.009956840000001</c:v>
                </c:pt>
                <c:pt idx="15085">
                  <c:v>16.01064564</c:v>
                </c:pt>
                <c:pt idx="15086">
                  <c:v>16.011340199999999</c:v>
                </c:pt>
                <c:pt idx="15087">
                  <c:v>16.012035959999999</c:v>
                </c:pt>
                <c:pt idx="15088">
                  <c:v>16.012730399999942</c:v>
                </c:pt>
                <c:pt idx="15089">
                  <c:v>16.013424839999942</c:v>
                </c:pt>
                <c:pt idx="15090">
                  <c:v>16.014119279999989</c:v>
                </c:pt>
                <c:pt idx="15091">
                  <c:v>16.014813720000092</c:v>
                </c:pt>
                <c:pt idx="15092">
                  <c:v>16.015508160000035</c:v>
                </c:pt>
                <c:pt idx="15093">
                  <c:v>16.0162026</c:v>
                </c:pt>
                <c:pt idx="15094">
                  <c:v>16.016899920000057</c:v>
                </c:pt>
                <c:pt idx="15095">
                  <c:v>16.017594360000061</c:v>
                </c:pt>
                <c:pt idx="15096">
                  <c:v>16.018290120000035</c:v>
                </c:pt>
                <c:pt idx="15097">
                  <c:v>16.018979039999987</c:v>
                </c:pt>
                <c:pt idx="15098">
                  <c:v>16.019673480000005</c:v>
                </c:pt>
                <c:pt idx="15099">
                  <c:v>16.02037344</c:v>
                </c:pt>
                <c:pt idx="15100">
                  <c:v>16.021062359999988</c:v>
                </c:pt>
                <c:pt idx="15101">
                  <c:v>16.021762320000001</c:v>
                </c:pt>
                <c:pt idx="15102">
                  <c:v>16.022451239999938</c:v>
                </c:pt>
                <c:pt idx="15103">
                  <c:v>16.023145679999942</c:v>
                </c:pt>
                <c:pt idx="15104">
                  <c:v>16.023845640000001</c:v>
                </c:pt>
                <c:pt idx="15105">
                  <c:v>16.024540199999986</c:v>
                </c:pt>
                <c:pt idx="15106">
                  <c:v>16.025234639999919</c:v>
                </c:pt>
                <c:pt idx="15107">
                  <c:v>16.02592344</c:v>
                </c:pt>
                <c:pt idx="15108">
                  <c:v>16.026619320000002</c:v>
                </c:pt>
                <c:pt idx="15109">
                  <c:v>16.0273152</c:v>
                </c:pt>
                <c:pt idx="15110">
                  <c:v>16.028009639999922</c:v>
                </c:pt>
                <c:pt idx="15111">
                  <c:v>16.028704079999919</c:v>
                </c:pt>
                <c:pt idx="15112">
                  <c:v>16.029398520000001</c:v>
                </c:pt>
                <c:pt idx="15113">
                  <c:v>16.030092959999987</c:v>
                </c:pt>
                <c:pt idx="15114">
                  <c:v>16.030787400000001</c:v>
                </c:pt>
                <c:pt idx="15115">
                  <c:v>16.031481839999987</c:v>
                </c:pt>
                <c:pt idx="15116">
                  <c:v>16.032177600000001</c:v>
                </c:pt>
                <c:pt idx="15117">
                  <c:v>16.032872040000001</c:v>
                </c:pt>
                <c:pt idx="15118">
                  <c:v>16.033566480000001</c:v>
                </c:pt>
                <c:pt idx="15119">
                  <c:v>16.034260920000069</c:v>
                </c:pt>
                <c:pt idx="15120">
                  <c:v>16.034955360000115</c:v>
                </c:pt>
                <c:pt idx="15121">
                  <c:v>16.03565124</c:v>
                </c:pt>
                <c:pt idx="15122">
                  <c:v>16.036341479999987</c:v>
                </c:pt>
                <c:pt idx="15123">
                  <c:v>16.037035920000065</c:v>
                </c:pt>
                <c:pt idx="15124">
                  <c:v>16.037730359999987</c:v>
                </c:pt>
                <c:pt idx="15125">
                  <c:v>16.038424920000001</c:v>
                </c:pt>
                <c:pt idx="15126">
                  <c:v>16.039119360000001</c:v>
                </c:pt>
                <c:pt idx="15127">
                  <c:v>16.039817880000001</c:v>
                </c:pt>
                <c:pt idx="15128">
                  <c:v>16.040512319999923</c:v>
                </c:pt>
                <c:pt idx="15129">
                  <c:v>16.041206760000001</c:v>
                </c:pt>
                <c:pt idx="15130">
                  <c:v>16.041901199999998</c:v>
                </c:pt>
                <c:pt idx="15131">
                  <c:v>16.042595640000002</c:v>
                </c:pt>
                <c:pt idx="15132">
                  <c:v>16.043290199999987</c:v>
                </c:pt>
                <c:pt idx="15133">
                  <c:v>16.043979</c:v>
                </c:pt>
                <c:pt idx="15134">
                  <c:v>16.04467344</c:v>
                </c:pt>
                <c:pt idx="15135">
                  <c:v>16.045367879999919</c:v>
                </c:pt>
                <c:pt idx="15136">
                  <c:v>16.046062320000001</c:v>
                </c:pt>
                <c:pt idx="15137">
                  <c:v>16.046756760000001</c:v>
                </c:pt>
                <c:pt idx="15138">
                  <c:v>16.047451199999998</c:v>
                </c:pt>
                <c:pt idx="15139">
                  <c:v>16.048145639999927</c:v>
                </c:pt>
                <c:pt idx="15140">
                  <c:v>16.04884152</c:v>
                </c:pt>
                <c:pt idx="15141">
                  <c:v>16.04953596</c:v>
                </c:pt>
                <c:pt idx="15142">
                  <c:v>16.050231839999938</c:v>
                </c:pt>
                <c:pt idx="15143">
                  <c:v>16.05092904</c:v>
                </c:pt>
                <c:pt idx="15144">
                  <c:v>16.05162348</c:v>
                </c:pt>
                <c:pt idx="15145">
                  <c:v>16.05231792</c:v>
                </c:pt>
                <c:pt idx="15146">
                  <c:v>16.05301236</c:v>
                </c:pt>
                <c:pt idx="15147">
                  <c:v>16.053705360000031</c:v>
                </c:pt>
                <c:pt idx="15148">
                  <c:v>16.054401240000001</c:v>
                </c:pt>
                <c:pt idx="15149">
                  <c:v>16.055095680000001</c:v>
                </c:pt>
                <c:pt idx="15150">
                  <c:v>16.055785919999987</c:v>
                </c:pt>
                <c:pt idx="15151">
                  <c:v>16.056480359999988</c:v>
                </c:pt>
                <c:pt idx="15152">
                  <c:v>16.057174920000069</c:v>
                </c:pt>
                <c:pt idx="15153">
                  <c:v>16.057869359999998</c:v>
                </c:pt>
                <c:pt idx="15154">
                  <c:v>16.058563800000002</c:v>
                </c:pt>
                <c:pt idx="15155">
                  <c:v>16.059260999999999</c:v>
                </c:pt>
                <c:pt idx="15156">
                  <c:v>16.05995676000008</c:v>
                </c:pt>
                <c:pt idx="15157">
                  <c:v>16.060651199999999</c:v>
                </c:pt>
                <c:pt idx="15158">
                  <c:v>16.061345639999942</c:v>
                </c:pt>
                <c:pt idx="15159">
                  <c:v>16.062040199999931</c:v>
                </c:pt>
                <c:pt idx="15160">
                  <c:v>16.062734639999888</c:v>
                </c:pt>
                <c:pt idx="15161">
                  <c:v>16.063429079999889</c:v>
                </c:pt>
                <c:pt idx="15162">
                  <c:v>16.064123519999942</c:v>
                </c:pt>
                <c:pt idx="15163">
                  <c:v>16.064813760000035</c:v>
                </c:pt>
                <c:pt idx="15164">
                  <c:v>16.065508199999989</c:v>
                </c:pt>
                <c:pt idx="15165">
                  <c:v>16.066202639999911</c:v>
                </c:pt>
                <c:pt idx="15166">
                  <c:v>16.06689708</c:v>
                </c:pt>
                <c:pt idx="15167">
                  <c:v>16.067591520000001</c:v>
                </c:pt>
                <c:pt idx="15168">
                  <c:v>16.068287399999946</c:v>
                </c:pt>
                <c:pt idx="15169">
                  <c:v>16.0689846</c:v>
                </c:pt>
                <c:pt idx="15170">
                  <c:v>16.069674839999919</c:v>
                </c:pt>
                <c:pt idx="15171">
                  <c:v>16.070369279999927</c:v>
                </c:pt>
                <c:pt idx="15172">
                  <c:v>16.071063719999998</c:v>
                </c:pt>
                <c:pt idx="15173">
                  <c:v>16.0717596</c:v>
                </c:pt>
                <c:pt idx="15174">
                  <c:v>16.07245404</c:v>
                </c:pt>
                <c:pt idx="15175">
                  <c:v>16.07314848</c:v>
                </c:pt>
                <c:pt idx="15176">
                  <c:v>16.073842920000001</c:v>
                </c:pt>
                <c:pt idx="15177">
                  <c:v>16.074537360000001</c:v>
                </c:pt>
                <c:pt idx="15178">
                  <c:v>16.075231799999987</c:v>
                </c:pt>
                <c:pt idx="15179">
                  <c:v>16.075926239999927</c:v>
                </c:pt>
                <c:pt idx="15180">
                  <c:v>16.076620679999923</c:v>
                </c:pt>
                <c:pt idx="15181">
                  <c:v>16.07731656</c:v>
                </c:pt>
                <c:pt idx="15182">
                  <c:v>16.078011</c:v>
                </c:pt>
                <c:pt idx="15183">
                  <c:v>16.07870544</c:v>
                </c:pt>
                <c:pt idx="15184">
                  <c:v>16.079399879999919</c:v>
                </c:pt>
                <c:pt idx="15185">
                  <c:v>16.080094320000001</c:v>
                </c:pt>
                <c:pt idx="15186">
                  <c:v>16.080788760000001</c:v>
                </c:pt>
                <c:pt idx="15187">
                  <c:v>16.081484639999989</c:v>
                </c:pt>
                <c:pt idx="15188">
                  <c:v>16.0821790799999</c:v>
                </c:pt>
                <c:pt idx="15189">
                  <c:v>16.082867880000002</c:v>
                </c:pt>
                <c:pt idx="15190">
                  <c:v>16.083562319999938</c:v>
                </c:pt>
                <c:pt idx="15191">
                  <c:v>16.084248479999989</c:v>
                </c:pt>
                <c:pt idx="15192">
                  <c:v>16.084955399999998</c:v>
                </c:pt>
                <c:pt idx="15193">
                  <c:v>16.085649839999832</c:v>
                </c:pt>
                <c:pt idx="15194">
                  <c:v>16.086345720000001</c:v>
                </c:pt>
                <c:pt idx="15195">
                  <c:v>16.087040160000001</c:v>
                </c:pt>
                <c:pt idx="15196">
                  <c:v>16.087734599999919</c:v>
                </c:pt>
                <c:pt idx="15197">
                  <c:v>16.088429039999877</c:v>
                </c:pt>
                <c:pt idx="15198">
                  <c:v>16.089117959999989</c:v>
                </c:pt>
                <c:pt idx="15199">
                  <c:v>16.0898124</c:v>
                </c:pt>
                <c:pt idx="15200">
                  <c:v>16.090506839999911</c:v>
                </c:pt>
                <c:pt idx="15201">
                  <c:v>16.09120128</c:v>
                </c:pt>
                <c:pt idx="15202">
                  <c:v>16.091897039999999</c:v>
                </c:pt>
                <c:pt idx="15203">
                  <c:v>16.092591479999989</c:v>
                </c:pt>
                <c:pt idx="15204">
                  <c:v>16.093285920000035</c:v>
                </c:pt>
                <c:pt idx="15205">
                  <c:v>16.093981800000005</c:v>
                </c:pt>
                <c:pt idx="15206">
                  <c:v>16.094676239999931</c:v>
                </c:pt>
                <c:pt idx="15207">
                  <c:v>16.09537212</c:v>
                </c:pt>
                <c:pt idx="15208">
                  <c:v>16.09606512000008</c:v>
                </c:pt>
                <c:pt idx="15209">
                  <c:v>16.096761000000001</c:v>
                </c:pt>
                <c:pt idx="15210">
                  <c:v>16.097455440000065</c:v>
                </c:pt>
                <c:pt idx="15211">
                  <c:v>16.098149879999877</c:v>
                </c:pt>
                <c:pt idx="15212">
                  <c:v>16.098844319999987</c:v>
                </c:pt>
                <c:pt idx="15213">
                  <c:v>16.099538760000005</c:v>
                </c:pt>
                <c:pt idx="15214">
                  <c:v>16.100233199999987</c:v>
                </c:pt>
                <c:pt idx="15215">
                  <c:v>16.10092908</c:v>
                </c:pt>
                <c:pt idx="15216">
                  <c:v>16.101617879999989</c:v>
                </c:pt>
                <c:pt idx="15217">
                  <c:v>16.1023152</c:v>
                </c:pt>
                <c:pt idx="15218">
                  <c:v>16.10300964</c:v>
                </c:pt>
                <c:pt idx="15219">
                  <c:v>16.10370408</c:v>
                </c:pt>
                <c:pt idx="15220">
                  <c:v>16.104398520000057</c:v>
                </c:pt>
                <c:pt idx="15221">
                  <c:v>16.105095720000069</c:v>
                </c:pt>
                <c:pt idx="15222">
                  <c:v>16.10578464</c:v>
                </c:pt>
                <c:pt idx="15223">
                  <c:v>16.10647908</c:v>
                </c:pt>
                <c:pt idx="15224">
                  <c:v>16.107173520000035</c:v>
                </c:pt>
                <c:pt idx="15225">
                  <c:v>16.107867960000114</c:v>
                </c:pt>
                <c:pt idx="15226">
                  <c:v>16.1085624</c:v>
                </c:pt>
                <c:pt idx="15227">
                  <c:v>16.10925684</c:v>
                </c:pt>
                <c:pt idx="15228">
                  <c:v>16.109951280000061</c:v>
                </c:pt>
                <c:pt idx="15229">
                  <c:v>16.110645720000061</c:v>
                </c:pt>
                <c:pt idx="15230">
                  <c:v>16.111340160000065</c:v>
                </c:pt>
                <c:pt idx="15231">
                  <c:v>16.112035920000061</c:v>
                </c:pt>
                <c:pt idx="15232">
                  <c:v>16.11273036</c:v>
                </c:pt>
                <c:pt idx="15233">
                  <c:v>16.113424920000035</c:v>
                </c:pt>
                <c:pt idx="15234">
                  <c:v>16.114119360000057</c:v>
                </c:pt>
                <c:pt idx="15235">
                  <c:v>16.114813800000061</c:v>
                </c:pt>
                <c:pt idx="15236">
                  <c:v>16.11550824</c:v>
                </c:pt>
                <c:pt idx="15237">
                  <c:v>16.116204000000035</c:v>
                </c:pt>
                <c:pt idx="15238">
                  <c:v>16.116898440000107</c:v>
                </c:pt>
                <c:pt idx="15239">
                  <c:v>16.11759288</c:v>
                </c:pt>
                <c:pt idx="15240">
                  <c:v>16.118287320000061</c:v>
                </c:pt>
                <c:pt idx="15241">
                  <c:v>16.118981760000114</c:v>
                </c:pt>
                <c:pt idx="15242">
                  <c:v>16.119676200000001</c:v>
                </c:pt>
                <c:pt idx="15243">
                  <c:v>16.120372079999989</c:v>
                </c:pt>
                <c:pt idx="15244">
                  <c:v>16.121066519999999</c:v>
                </c:pt>
                <c:pt idx="15245">
                  <c:v>16.121760960000035</c:v>
                </c:pt>
                <c:pt idx="15246">
                  <c:v>16.122455400000035</c:v>
                </c:pt>
                <c:pt idx="15247">
                  <c:v>16.123149839999911</c:v>
                </c:pt>
                <c:pt idx="15248">
                  <c:v>16.12384428</c:v>
                </c:pt>
                <c:pt idx="15249">
                  <c:v>16.124538720000061</c:v>
                </c:pt>
                <c:pt idx="15250">
                  <c:v>16.125234599999942</c:v>
                </c:pt>
                <c:pt idx="15251">
                  <c:v>16.12592484</c:v>
                </c:pt>
                <c:pt idx="15252">
                  <c:v>16.126619279999911</c:v>
                </c:pt>
                <c:pt idx="15253">
                  <c:v>16.127315160000087</c:v>
                </c:pt>
                <c:pt idx="15254">
                  <c:v>16.128009599999938</c:v>
                </c:pt>
                <c:pt idx="15255">
                  <c:v>16.128704039999942</c:v>
                </c:pt>
                <c:pt idx="15256">
                  <c:v>16.129398479999999</c:v>
                </c:pt>
                <c:pt idx="15257">
                  <c:v>16.130092919999999</c:v>
                </c:pt>
                <c:pt idx="15258">
                  <c:v>16.130787359999999</c:v>
                </c:pt>
                <c:pt idx="15259">
                  <c:v>16.131481800000035</c:v>
                </c:pt>
                <c:pt idx="15260">
                  <c:v>16.13217624</c:v>
                </c:pt>
                <c:pt idx="15261">
                  <c:v>16.132870680000035</c:v>
                </c:pt>
                <c:pt idx="15262">
                  <c:v>16.133565120000114</c:v>
                </c:pt>
                <c:pt idx="15263">
                  <c:v>16.134259560000061</c:v>
                </c:pt>
                <c:pt idx="15264">
                  <c:v>16.134954000000114</c:v>
                </c:pt>
                <c:pt idx="15265">
                  <c:v>16.135648440000001</c:v>
                </c:pt>
                <c:pt idx="15266">
                  <c:v>16.136342879999919</c:v>
                </c:pt>
                <c:pt idx="15267">
                  <c:v>16.137037320000065</c:v>
                </c:pt>
                <c:pt idx="15268">
                  <c:v>16.137731760000069</c:v>
                </c:pt>
                <c:pt idx="15269">
                  <c:v>16.138429080000002</c:v>
                </c:pt>
                <c:pt idx="15270">
                  <c:v>16.139123519999988</c:v>
                </c:pt>
                <c:pt idx="15271">
                  <c:v>16.13981100000008</c:v>
                </c:pt>
                <c:pt idx="15272">
                  <c:v>16.140506760000001</c:v>
                </c:pt>
                <c:pt idx="15273">
                  <c:v>16.141201199999998</c:v>
                </c:pt>
                <c:pt idx="15274">
                  <c:v>16.141895640000069</c:v>
                </c:pt>
                <c:pt idx="15275">
                  <c:v>16.142590199999987</c:v>
                </c:pt>
                <c:pt idx="15276">
                  <c:v>16.143284639999987</c:v>
                </c:pt>
                <c:pt idx="15277">
                  <c:v>16.143980400000061</c:v>
                </c:pt>
                <c:pt idx="15278">
                  <c:v>16.14467484</c:v>
                </c:pt>
                <c:pt idx="15279">
                  <c:v>16.145367960000005</c:v>
                </c:pt>
                <c:pt idx="15280">
                  <c:v>16.146063720000061</c:v>
                </c:pt>
                <c:pt idx="15281">
                  <c:v>16.146759599999989</c:v>
                </c:pt>
                <c:pt idx="15282">
                  <c:v>16.147455360000087</c:v>
                </c:pt>
                <c:pt idx="15283">
                  <c:v>16.148149920000002</c:v>
                </c:pt>
                <c:pt idx="15284">
                  <c:v>16.148845680000001</c:v>
                </c:pt>
                <c:pt idx="15285">
                  <c:v>16.149540119999987</c:v>
                </c:pt>
                <c:pt idx="15286">
                  <c:v>16.150234560000001</c:v>
                </c:pt>
                <c:pt idx="15287">
                  <c:v>16.150928999999998</c:v>
                </c:pt>
                <c:pt idx="15288">
                  <c:v>16.151623440000005</c:v>
                </c:pt>
                <c:pt idx="15289">
                  <c:v>16.152317879999931</c:v>
                </c:pt>
                <c:pt idx="15290">
                  <c:v>16.15301232000003</c:v>
                </c:pt>
                <c:pt idx="15291">
                  <c:v>16.153706759999999</c:v>
                </c:pt>
                <c:pt idx="15292">
                  <c:v>16.154401200000031</c:v>
                </c:pt>
                <c:pt idx="15293">
                  <c:v>16.155095639999999</c:v>
                </c:pt>
                <c:pt idx="15294">
                  <c:v>16.155790199999988</c:v>
                </c:pt>
                <c:pt idx="15295">
                  <c:v>16.156479000000001</c:v>
                </c:pt>
                <c:pt idx="15296">
                  <c:v>16.157174879999999</c:v>
                </c:pt>
                <c:pt idx="15297">
                  <c:v>16.157869320000103</c:v>
                </c:pt>
                <c:pt idx="15298">
                  <c:v>16.158563760000035</c:v>
                </c:pt>
                <c:pt idx="15299">
                  <c:v>16.159258200000053</c:v>
                </c:pt>
                <c:pt idx="15300">
                  <c:v>16.159952640000061</c:v>
                </c:pt>
                <c:pt idx="15301">
                  <c:v>16.160647079999919</c:v>
                </c:pt>
                <c:pt idx="15302">
                  <c:v>16.161341520000001</c:v>
                </c:pt>
                <c:pt idx="15303">
                  <c:v>16.162035960000001</c:v>
                </c:pt>
                <c:pt idx="15304">
                  <c:v>16.162730399999919</c:v>
                </c:pt>
                <c:pt idx="15305">
                  <c:v>16.163424839999919</c:v>
                </c:pt>
                <c:pt idx="15306">
                  <c:v>16.164119279999927</c:v>
                </c:pt>
                <c:pt idx="15307">
                  <c:v>16.164813719999998</c:v>
                </c:pt>
                <c:pt idx="15308">
                  <c:v>16.165508160000005</c:v>
                </c:pt>
                <c:pt idx="15309">
                  <c:v>16.166202599999931</c:v>
                </c:pt>
                <c:pt idx="15310">
                  <c:v>16.16689704000003</c:v>
                </c:pt>
                <c:pt idx="15311">
                  <c:v>16.167591479999999</c:v>
                </c:pt>
                <c:pt idx="15312">
                  <c:v>16.168285919999999</c:v>
                </c:pt>
                <c:pt idx="15313">
                  <c:v>16.168980359999999</c:v>
                </c:pt>
                <c:pt idx="15314">
                  <c:v>16.169676239999927</c:v>
                </c:pt>
                <c:pt idx="15315">
                  <c:v>16.170370679999987</c:v>
                </c:pt>
                <c:pt idx="15316">
                  <c:v>16.171065120000133</c:v>
                </c:pt>
                <c:pt idx="15317">
                  <c:v>16.171759559999987</c:v>
                </c:pt>
                <c:pt idx="15318">
                  <c:v>16.172455440000061</c:v>
                </c:pt>
                <c:pt idx="15319">
                  <c:v>16.173149879999919</c:v>
                </c:pt>
                <c:pt idx="15320">
                  <c:v>16.173844320000061</c:v>
                </c:pt>
                <c:pt idx="15321">
                  <c:v>16.174538760000061</c:v>
                </c:pt>
                <c:pt idx="15322">
                  <c:v>16.175233199999987</c:v>
                </c:pt>
                <c:pt idx="15323">
                  <c:v>16.17592908</c:v>
                </c:pt>
                <c:pt idx="15324">
                  <c:v>16.17662352</c:v>
                </c:pt>
                <c:pt idx="15325">
                  <c:v>16.177312319999999</c:v>
                </c:pt>
                <c:pt idx="15326">
                  <c:v>16.178006759999999</c:v>
                </c:pt>
                <c:pt idx="15327">
                  <c:v>16.178701199999999</c:v>
                </c:pt>
                <c:pt idx="15328">
                  <c:v>16.179395639999999</c:v>
                </c:pt>
                <c:pt idx="15329">
                  <c:v>16.180090200000002</c:v>
                </c:pt>
                <c:pt idx="15330">
                  <c:v>16.180785960000001</c:v>
                </c:pt>
                <c:pt idx="15331">
                  <c:v>16.18148184</c:v>
                </c:pt>
                <c:pt idx="15332">
                  <c:v>16.182177599999989</c:v>
                </c:pt>
                <c:pt idx="15333">
                  <c:v>16.182872039999989</c:v>
                </c:pt>
                <c:pt idx="15334">
                  <c:v>16.18356648</c:v>
                </c:pt>
                <c:pt idx="15335">
                  <c:v>16.184260920000035</c:v>
                </c:pt>
                <c:pt idx="15336">
                  <c:v>16.184955360000107</c:v>
                </c:pt>
                <c:pt idx="15337">
                  <c:v>16.185649919999893</c:v>
                </c:pt>
                <c:pt idx="15338">
                  <c:v>16.186345680000002</c:v>
                </c:pt>
                <c:pt idx="15339">
                  <c:v>16.187040119999999</c:v>
                </c:pt>
                <c:pt idx="15340">
                  <c:v>16.187727600000002</c:v>
                </c:pt>
                <c:pt idx="15341">
                  <c:v>16.188428999999989</c:v>
                </c:pt>
                <c:pt idx="15342">
                  <c:v>16.189117920000001</c:v>
                </c:pt>
                <c:pt idx="15343">
                  <c:v>16.189812359999987</c:v>
                </c:pt>
                <c:pt idx="15344">
                  <c:v>16.190506799999987</c:v>
                </c:pt>
                <c:pt idx="15345">
                  <c:v>16.191205440000065</c:v>
                </c:pt>
                <c:pt idx="15346">
                  <c:v>16.191899880000001</c:v>
                </c:pt>
                <c:pt idx="15347">
                  <c:v>16.192594319999987</c:v>
                </c:pt>
                <c:pt idx="15348">
                  <c:v>16.1932902</c:v>
                </c:pt>
                <c:pt idx="15349">
                  <c:v>16.193979000000031</c:v>
                </c:pt>
                <c:pt idx="15350">
                  <c:v>16.194673439999999</c:v>
                </c:pt>
                <c:pt idx="15351">
                  <c:v>16.195367879999989</c:v>
                </c:pt>
                <c:pt idx="15352">
                  <c:v>16.196062319999999</c:v>
                </c:pt>
                <c:pt idx="15353">
                  <c:v>16.196756760000035</c:v>
                </c:pt>
                <c:pt idx="15354">
                  <c:v>16.197451200000035</c:v>
                </c:pt>
                <c:pt idx="15355">
                  <c:v>16.19814564</c:v>
                </c:pt>
                <c:pt idx="15356">
                  <c:v>16.198840199999999</c:v>
                </c:pt>
                <c:pt idx="15357">
                  <c:v>16.19953464</c:v>
                </c:pt>
                <c:pt idx="15358">
                  <c:v>16.200230399999942</c:v>
                </c:pt>
                <c:pt idx="15359">
                  <c:v>16.200929039999931</c:v>
                </c:pt>
                <c:pt idx="15360">
                  <c:v>16.201616520000002</c:v>
                </c:pt>
                <c:pt idx="15361">
                  <c:v>16.202317919999938</c:v>
                </c:pt>
                <c:pt idx="15362">
                  <c:v>16.203005399999999</c:v>
                </c:pt>
                <c:pt idx="15363">
                  <c:v>16.203699839999889</c:v>
                </c:pt>
                <c:pt idx="15364">
                  <c:v>16.204394279999942</c:v>
                </c:pt>
                <c:pt idx="15365">
                  <c:v>16.205095679999989</c:v>
                </c:pt>
                <c:pt idx="15366">
                  <c:v>16.205783159999989</c:v>
                </c:pt>
                <c:pt idx="15367">
                  <c:v>16.20648456</c:v>
                </c:pt>
                <c:pt idx="15368">
                  <c:v>16.207179</c:v>
                </c:pt>
                <c:pt idx="15369">
                  <c:v>16.207873440000061</c:v>
                </c:pt>
                <c:pt idx="15370">
                  <c:v>16.208567879999919</c:v>
                </c:pt>
                <c:pt idx="15371">
                  <c:v>16.209256799999999</c:v>
                </c:pt>
                <c:pt idx="15372">
                  <c:v>16.209951239999999</c:v>
                </c:pt>
                <c:pt idx="15373">
                  <c:v>16.210645679999942</c:v>
                </c:pt>
                <c:pt idx="15374">
                  <c:v>16.211340119999999</c:v>
                </c:pt>
                <c:pt idx="15375">
                  <c:v>16.212034559999989</c:v>
                </c:pt>
                <c:pt idx="15376">
                  <c:v>16.21273176</c:v>
                </c:pt>
                <c:pt idx="15377">
                  <c:v>16.213426199999986</c:v>
                </c:pt>
                <c:pt idx="15378">
                  <c:v>16.214120639999987</c:v>
                </c:pt>
                <c:pt idx="15379">
                  <c:v>16.214816519999999</c:v>
                </c:pt>
                <c:pt idx="15380">
                  <c:v>16.21551096</c:v>
                </c:pt>
                <c:pt idx="15381">
                  <c:v>16.216206839999924</c:v>
                </c:pt>
                <c:pt idx="15382">
                  <c:v>16.216901280000005</c:v>
                </c:pt>
                <c:pt idx="15383">
                  <c:v>16.217595719999998</c:v>
                </c:pt>
                <c:pt idx="15384">
                  <c:v>16.218290159999999</c:v>
                </c:pt>
                <c:pt idx="15385">
                  <c:v>16.218984599999999</c:v>
                </c:pt>
                <c:pt idx="15386">
                  <c:v>16.219672079999938</c:v>
                </c:pt>
                <c:pt idx="15387">
                  <c:v>16.220366519999942</c:v>
                </c:pt>
                <c:pt idx="15388">
                  <c:v>16.221060959999999</c:v>
                </c:pt>
                <c:pt idx="15389">
                  <c:v>16.221756839999923</c:v>
                </c:pt>
                <c:pt idx="15390">
                  <c:v>16.222451279999927</c:v>
                </c:pt>
                <c:pt idx="15391">
                  <c:v>16.223145719999987</c:v>
                </c:pt>
                <c:pt idx="15392">
                  <c:v>16.223840160000005</c:v>
                </c:pt>
                <c:pt idx="15393">
                  <c:v>16.224534599999931</c:v>
                </c:pt>
                <c:pt idx="15394">
                  <c:v>16.225231799999989</c:v>
                </c:pt>
                <c:pt idx="15395">
                  <c:v>16.225924920000001</c:v>
                </c:pt>
                <c:pt idx="15396">
                  <c:v>16.226619359999919</c:v>
                </c:pt>
                <c:pt idx="15397">
                  <c:v>16.227313799999987</c:v>
                </c:pt>
                <c:pt idx="15398">
                  <c:v>16.228008239999927</c:v>
                </c:pt>
                <c:pt idx="15399">
                  <c:v>16.228703999999919</c:v>
                </c:pt>
                <c:pt idx="15400">
                  <c:v>16.229399879999889</c:v>
                </c:pt>
                <c:pt idx="15401">
                  <c:v>16.230094319999999</c:v>
                </c:pt>
                <c:pt idx="15402">
                  <c:v>16.230790199999987</c:v>
                </c:pt>
                <c:pt idx="15403">
                  <c:v>16.231484639999987</c:v>
                </c:pt>
                <c:pt idx="15404">
                  <c:v>16.232179080000002</c:v>
                </c:pt>
                <c:pt idx="15405">
                  <c:v>16.232873519999988</c:v>
                </c:pt>
                <c:pt idx="15406">
                  <c:v>16.23356796000003</c:v>
                </c:pt>
                <c:pt idx="15407">
                  <c:v>16.234262399999999</c:v>
                </c:pt>
                <c:pt idx="15408">
                  <c:v>16.234956839999999</c:v>
                </c:pt>
                <c:pt idx="15409">
                  <c:v>16.235645639999927</c:v>
                </c:pt>
                <c:pt idx="15410">
                  <c:v>16.23634152</c:v>
                </c:pt>
                <c:pt idx="15411">
                  <c:v>16.237017959999999</c:v>
                </c:pt>
                <c:pt idx="15412">
                  <c:v>16.237729079999927</c:v>
                </c:pt>
                <c:pt idx="15413">
                  <c:v>16.238423519999923</c:v>
                </c:pt>
                <c:pt idx="15414">
                  <c:v>16.239119279999919</c:v>
                </c:pt>
                <c:pt idx="15415">
                  <c:v>16.239813720000061</c:v>
                </c:pt>
                <c:pt idx="15416">
                  <c:v>16.240508160000001</c:v>
                </c:pt>
                <c:pt idx="15417">
                  <c:v>16.241202599999927</c:v>
                </c:pt>
                <c:pt idx="15418">
                  <c:v>16.241898480000035</c:v>
                </c:pt>
                <c:pt idx="15419">
                  <c:v>16.242592919999911</c:v>
                </c:pt>
                <c:pt idx="15420">
                  <c:v>16.24328736</c:v>
                </c:pt>
                <c:pt idx="15421">
                  <c:v>16.2439818</c:v>
                </c:pt>
                <c:pt idx="15422">
                  <c:v>16.244676239999919</c:v>
                </c:pt>
                <c:pt idx="15423">
                  <c:v>16.245370679999919</c:v>
                </c:pt>
                <c:pt idx="15424">
                  <c:v>16.246065120000061</c:v>
                </c:pt>
                <c:pt idx="15425">
                  <c:v>16.246759559999919</c:v>
                </c:pt>
                <c:pt idx="15426">
                  <c:v>16.247453999999987</c:v>
                </c:pt>
                <c:pt idx="15427">
                  <c:v>16.248149879999854</c:v>
                </c:pt>
                <c:pt idx="15428">
                  <c:v>16.24884432</c:v>
                </c:pt>
                <c:pt idx="15429">
                  <c:v>16.24953876</c:v>
                </c:pt>
                <c:pt idx="15430">
                  <c:v>16.250234639999938</c:v>
                </c:pt>
                <c:pt idx="15431">
                  <c:v>16.250924879999989</c:v>
                </c:pt>
                <c:pt idx="15432">
                  <c:v>16.25161932</c:v>
                </c:pt>
                <c:pt idx="15433">
                  <c:v>16.25231376</c:v>
                </c:pt>
                <c:pt idx="15434">
                  <c:v>16.2530082</c:v>
                </c:pt>
                <c:pt idx="15435">
                  <c:v>16.253702639999911</c:v>
                </c:pt>
                <c:pt idx="15436">
                  <c:v>16.25439708</c:v>
                </c:pt>
                <c:pt idx="15437">
                  <c:v>16.255091520000001</c:v>
                </c:pt>
                <c:pt idx="15438">
                  <c:v>16.255785960000001</c:v>
                </c:pt>
                <c:pt idx="15439">
                  <c:v>16.256480400000001</c:v>
                </c:pt>
                <c:pt idx="15440">
                  <c:v>16.257176279999989</c:v>
                </c:pt>
                <c:pt idx="15441">
                  <c:v>16.257870720000103</c:v>
                </c:pt>
                <c:pt idx="15442">
                  <c:v>16.258566479999942</c:v>
                </c:pt>
                <c:pt idx="15443">
                  <c:v>16.259260919999999</c:v>
                </c:pt>
                <c:pt idx="15444">
                  <c:v>16.259955360000092</c:v>
                </c:pt>
                <c:pt idx="15445">
                  <c:v>16.260649919999889</c:v>
                </c:pt>
                <c:pt idx="15446">
                  <c:v>16.261344359999942</c:v>
                </c:pt>
                <c:pt idx="15447">
                  <c:v>16.262038799999946</c:v>
                </c:pt>
                <c:pt idx="15448">
                  <c:v>16.262733239999854</c:v>
                </c:pt>
                <c:pt idx="15449">
                  <c:v>16.263422039999885</c:v>
                </c:pt>
                <c:pt idx="15450">
                  <c:v>16.26411792</c:v>
                </c:pt>
                <c:pt idx="15451">
                  <c:v>16.264813799999999</c:v>
                </c:pt>
                <c:pt idx="15452">
                  <c:v>16.265509559999877</c:v>
                </c:pt>
                <c:pt idx="15453">
                  <c:v>16.266204000000002</c:v>
                </c:pt>
                <c:pt idx="15454">
                  <c:v>16.266899879999919</c:v>
                </c:pt>
                <c:pt idx="15455">
                  <c:v>16.267594320000001</c:v>
                </c:pt>
                <c:pt idx="15456">
                  <c:v>16.268288760000001</c:v>
                </c:pt>
                <c:pt idx="15457">
                  <c:v>16.268983199999987</c:v>
                </c:pt>
                <c:pt idx="15458">
                  <c:v>16.269677639999927</c:v>
                </c:pt>
                <c:pt idx="15459">
                  <c:v>16.270372079999927</c:v>
                </c:pt>
                <c:pt idx="15460">
                  <c:v>16.271066519999987</c:v>
                </c:pt>
                <c:pt idx="15461">
                  <c:v>16.271760960000005</c:v>
                </c:pt>
                <c:pt idx="15462">
                  <c:v>16.272456839999915</c:v>
                </c:pt>
                <c:pt idx="15463">
                  <c:v>16.27314432</c:v>
                </c:pt>
                <c:pt idx="15464">
                  <c:v>16.273845720000061</c:v>
                </c:pt>
                <c:pt idx="15465">
                  <c:v>16.274540160000001</c:v>
                </c:pt>
                <c:pt idx="15466">
                  <c:v>16.275234599999919</c:v>
                </c:pt>
                <c:pt idx="15467">
                  <c:v>16.275923519999989</c:v>
                </c:pt>
                <c:pt idx="15468">
                  <c:v>16.276617959999989</c:v>
                </c:pt>
                <c:pt idx="15469">
                  <c:v>16.2773124</c:v>
                </c:pt>
                <c:pt idx="15470">
                  <c:v>16.278006839999911</c:v>
                </c:pt>
                <c:pt idx="15471">
                  <c:v>16.278701279999911</c:v>
                </c:pt>
                <c:pt idx="15472">
                  <c:v>16.279397039999989</c:v>
                </c:pt>
                <c:pt idx="15473">
                  <c:v>16.28009436</c:v>
                </c:pt>
                <c:pt idx="15474">
                  <c:v>16.280788799999989</c:v>
                </c:pt>
                <c:pt idx="15475">
                  <c:v>16.281483239999911</c:v>
                </c:pt>
                <c:pt idx="15476">
                  <c:v>16.282177679999911</c:v>
                </c:pt>
                <c:pt idx="15477">
                  <c:v>16.282865160000053</c:v>
                </c:pt>
                <c:pt idx="15478">
                  <c:v>16.283562359999923</c:v>
                </c:pt>
                <c:pt idx="15479">
                  <c:v>16.284256799999987</c:v>
                </c:pt>
                <c:pt idx="15480">
                  <c:v>16.284951239999987</c:v>
                </c:pt>
                <c:pt idx="15481">
                  <c:v>16.285645679999885</c:v>
                </c:pt>
                <c:pt idx="15482">
                  <c:v>16.286340119999931</c:v>
                </c:pt>
                <c:pt idx="15483">
                  <c:v>16.287034559999938</c:v>
                </c:pt>
                <c:pt idx="15484">
                  <c:v>16.287730439999919</c:v>
                </c:pt>
                <c:pt idx="15485">
                  <c:v>16.288424879999873</c:v>
                </c:pt>
                <c:pt idx="15486">
                  <c:v>16.289119319999923</c:v>
                </c:pt>
                <c:pt idx="15487">
                  <c:v>16.289816520000002</c:v>
                </c:pt>
                <c:pt idx="15488">
                  <c:v>16.29050544</c:v>
                </c:pt>
                <c:pt idx="15489">
                  <c:v>16.291205399999999</c:v>
                </c:pt>
                <c:pt idx="15490">
                  <c:v>16.291892879999942</c:v>
                </c:pt>
                <c:pt idx="15491">
                  <c:v>16.292590199999989</c:v>
                </c:pt>
                <c:pt idx="15492">
                  <c:v>16.293283199999987</c:v>
                </c:pt>
                <c:pt idx="15493">
                  <c:v>16.29397908</c:v>
                </c:pt>
                <c:pt idx="15494">
                  <c:v>16.29467352</c:v>
                </c:pt>
                <c:pt idx="15495">
                  <c:v>16.29536796</c:v>
                </c:pt>
                <c:pt idx="15496">
                  <c:v>16.2960624</c:v>
                </c:pt>
                <c:pt idx="15497">
                  <c:v>16.296756839999919</c:v>
                </c:pt>
                <c:pt idx="15498">
                  <c:v>16.297451280000001</c:v>
                </c:pt>
                <c:pt idx="15499">
                  <c:v>16.298145720000001</c:v>
                </c:pt>
                <c:pt idx="15500">
                  <c:v>16.298840160000001</c:v>
                </c:pt>
                <c:pt idx="15501">
                  <c:v>16.299534599999927</c:v>
                </c:pt>
                <c:pt idx="15502">
                  <c:v>16.300229039999923</c:v>
                </c:pt>
                <c:pt idx="15503">
                  <c:v>16.300923480000005</c:v>
                </c:pt>
                <c:pt idx="15504">
                  <c:v>16.301617919999988</c:v>
                </c:pt>
                <c:pt idx="15505">
                  <c:v>16.302312359999931</c:v>
                </c:pt>
                <c:pt idx="15506">
                  <c:v>16.30300824</c:v>
                </c:pt>
                <c:pt idx="15507">
                  <c:v>16.303704</c:v>
                </c:pt>
                <c:pt idx="15508">
                  <c:v>16.304398440000035</c:v>
                </c:pt>
                <c:pt idx="15509">
                  <c:v>16.305092879999918</c:v>
                </c:pt>
                <c:pt idx="15510">
                  <c:v>16.30578732</c:v>
                </c:pt>
                <c:pt idx="15511">
                  <c:v>16.306481760000061</c:v>
                </c:pt>
                <c:pt idx="15512">
                  <c:v>16.307177639999999</c:v>
                </c:pt>
                <c:pt idx="15513">
                  <c:v>16.307873520000069</c:v>
                </c:pt>
                <c:pt idx="15514">
                  <c:v>16.308567959999987</c:v>
                </c:pt>
                <c:pt idx="15515">
                  <c:v>16.309262400000001</c:v>
                </c:pt>
                <c:pt idx="15516">
                  <c:v>16.309956839999987</c:v>
                </c:pt>
                <c:pt idx="15517">
                  <c:v>16.310651280000005</c:v>
                </c:pt>
                <c:pt idx="15518">
                  <c:v>16.311345719999998</c:v>
                </c:pt>
                <c:pt idx="15519">
                  <c:v>16.312033199999988</c:v>
                </c:pt>
                <c:pt idx="15520">
                  <c:v>16.312727639999938</c:v>
                </c:pt>
                <c:pt idx="15521">
                  <c:v>16.313423520000001</c:v>
                </c:pt>
                <c:pt idx="15522">
                  <c:v>16.31411928</c:v>
                </c:pt>
                <c:pt idx="15523">
                  <c:v>16.314813720000107</c:v>
                </c:pt>
                <c:pt idx="15524">
                  <c:v>16.315506839999923</c:v>
                </c:pt>
                <c:pt idx="15525">
                  <c:v>16.3162026</c:v>
                </c:pt>
                <c:pt idx="15526">
                  <c:v>16.316897040000061</c:v>
                </c:pt>
                <c:pt idx="15527">
                  <c:v>16.317591479999997</c:v>
                </c:pt>
                <c:pt idx="15528">
                  <c:v>16.318287359999999</c:v>
                </c:pt>
                <c:pt idx="15529">
                  <c:v>16.318983240000001</c:v>
                </c:pt>
                <c:pt idx="15530">
                  <c:v>16.31967204</c:v>
                </c:pt>
                <c:pt idx="15531">
                  <c:v>16.320373440000001</c:v>
                </c:pt>
                <c:pt idx="15532">
                  <c:v>16.321067880000001</c:v>
                </c:pt>
                <c:pt idx="15533">
                  <c:v>16.321756799999999</c:v>
                </c:pt>
                <c:pt idx="15534">
                  <c:v>16.322451239999989</c:v>
                </c:pt>
                <c:pt idx="15535">
                  <c:v>16.32314568</c:v>
                </c:pt>
                <c:pt idx="15536">
                  <c:v>16.323841559999988</c:v>
                </c:pt>
                <c:pt idx="15537">
                  <c:v>16.324540199999987</c:v>
                </c:pt>
                <c:pt idx="15538">
                  <c:v>16.325234639999923</c:v>
                </c:pt>
                <c:pt idx="15539">
                  <c:v>16.325929080000002</c:v>
                </c:pt>
                <c:pt idx="15540">
                  <c:v>16.326623519999931</c:v>
                </c:pt>
                <c:pt idx="15541">
                  <c:v>16.32731796000003</c:v>
                </c:pt>
                <c:pt idx="15542">
                  <c:v>16.328012399999938</c:v>
                </c:pt>
                <c:pt idx="15543">
                  <c:v>16.328704079999927</c:v>
                </c:pt>
                <c:pt idx="15544">
                  <c:v>16.329401279999942</c:v>
                </c:pt>
                <c:pt idx="15545">
                  <c:v>16.330088760000091</c:v>
                </c:pt>
                <c:pt idx="15546">
                  <c:v>16.330783199999999</c:v>
                </c:pt>
                <c:pt idx="15547">
                  <c:v>16.331477639999999</c:v>
                </c:pt>
                <c:pt idx="15548">
                  <c:v>16.332173519999987</c:v>
                </c:pt>
                <c:pt idx="15549">
                  <c:v>16.332867960000076</c:v>
                </c:pt>
                <c:pt idx="15550">
                  <c:v>16.333562399999987</c:v>
                </c:pt>
                <c:pt idx="15551">
                  <c:v>16.334256840000005</c:v>
                </c:pt>
                <c:pt idx="15552">
                  <c:v>16.334952600000069</c:v>
                </c:pt>
                <c:pt idx="15553">
                  <c:v>16.335647039999923</c:v>
                </c:pt>
                <c:pt idx="15554">
                  <c:v>16.336341480000005</c:v>
                </c:pt>
                <c:pt idx="15555">
                  <c:v>16.337035919999998</c:v>
                </c:pt>
                <c:pt idx="15556">
                  <c:v>16.337730359999988</c:v>
                </c:pt>
                <c:pt idx="15557">
                  <c:v>16.338424920000001</c:v>
                </c:pt>
                <c:pt idx="15558">
                  <c:v>16.339119359999987</c:v>
                </c:pt>
                <c:pt idx="15559">
                  <c:v>16.339813800000005</c:v>
                </c:pt>
                <c:pt idx="15560">
                  <c:v>16.340509559999919</c:v>
                </c:pt>
                <c:pt idx="15561">
                  <c:v>16.341206759999999</c:v>
                </c:pt>
                <c:pt idx="15562">
                  <c:v>16.341895680000061</c:v>
                </c:pt>
                <c:pt idx="15563">
                  <c:v>16.342591559999942</c:v>
                </c:pt>
                <c:pt idx="15564">
                  <c:v>16.343285999999999</c:v>
                </c:pt>
                <c:pt idx="15565">
                  <c:v>16.3439832</c:v>
                </c:pt>
                <c:pt idx="15566">
                  <c:v>16.34467764</c:v>
                </c:pt>
                <c:pt idx="15567">
                  <c:v>16.345372079999919</c:v>
                </c:pt>
                <c:pt idx="15568">
                  <c:v>16.346066520000001</c:v>
                </c:pt>
                <c:pt idx="15569">
                  <c:v>16.346760959999987</c:v>
                </c:pt>
                <c:pt idx="15570">
                  <c:v>16.347449879999889</c:v>
                </c:pt>
                <c:pt idx="15571">
                  <c:v>16.34814287999987</c:v>
                </c:pt>
                <c:pt idx="15572">
                  <c:v>16.348844280000002</c:v>
                </c:pt>
                <c:pt idx="15573">
                  <c:v>16.349538719999988</c:v>
                </c:pt>
                <c:pt idx="15574">
                  <c:v>16.350233160000005</c:v>
                </c:pt>
                <c:pt idx="15575">
                  <c:v>16.350927599999999</c:v>
                </c:pt>
                <c:pt idx="15576">
                  <c:v>16.351622039999938</c:v>
                </c:pt>
                <c:pt idx="15577">
                  <c:v>16.352316479999942</c:v>
                </c:pt>
                <c:pt idx="15578">
                  <c:v>16.35300816000008</c:v>
                </c:pt>
                <c:pt idx="15579">
                  <c:v>16.353702599999931</c:v>
                </c:pt>
                <c:pt idx="15580">
                  <c:v>16.35439704000003</c:v>
                </c:pt>
                <c:pt idx="15581">
                  <c:v>16.355091479999999</c:v>
                </c:pt>
                <c:pt idx="15582">
                  <c:v>16.355787360000001</c:v>
                </c:pt>
                <c:pt idx="15583">
                  <c:v>16.356483239999989</c:v>
                </c:pt>
                <c:pt idx="15584">
                  <c:v>16.357177679999999</c:v>
                </c:pt>
                <c:pt idx="15585">
                  <c:v>16.357872120000106</c:v>
                </c:pt>
                <c:pt idx="15586">
                  <c:v>16.35856656</c:v>
                </c:pt>
                <c:pt idx="15587">
                  <c:v>16.359261000000053</c:v>
                </c:pt>
                <c:pt idx="15588">
                  <c:v>16.359955440000114</c:v>
                </c:pt>
                <c:pt idx="15589">
                  <c:v>16.360649879999869</c:v>
                </c:pt>
                <c:pt idx="15590">
                  <c:v>16.361344320000001</c:v>
                </c:pt>
                <c:pt idx="15591">
                  <c:v>16.362038760000001</c:v>
                </c:pt>
                <c:pt idx="15592">
                  <c:v>16.362734639999889</c:v>
                </c:pt>
                <c:pt idx="15593">
                  <c:v>16.363422119999989</c:v>
                </c:pt>
                <c:pt idx="15594">
                  <c:v>16.36412352</c:v>
                </c:pt>
                <c:pt idx="15595">
                  <c:v>16.364812319999999</c:v>
                </c:pt>
                <c:pt idx="15596">
                  <c:v>16.365506759999942</c:v>
                </c:pt>
                <c:pt idx="15597">
                  <c:v>16.366201199999999</c:v>
                </c:pt>
                <c:pt idx="15598">
                  <c:v>16.366895639999999</c:v>
                </c:pt>
                <c:pt idx="15599">
                  <c:v>16.367590200000002</c:v>
                </c:pt>
                <c:pt idx="15600">
                  <c:v>16.368284639999942</c:v>
                </c:pt>
                <c:pt idx="15601">
                  <c:v>16.368979079999942</c:v>
                </c:pt>
                <c:pt idx="15602">
                  <c:v>16.369673519999989</c:v>
                </c:pt>
                <c:pt idx="15603">
                  <c:v>16.370367959999999</c:v>
                </c:pt>
                <c:pt idx="15604">
                  <c:v>16.371062400000035</c:v>
                </c:pt>
                <c:pt idx="15605">
                  <c:v>16.371758160000084</c:v>
                </c:pt>
                <c:pt idx="15606">
                  <c:v>16.372452599999942</c:v>
                </c:pt>
                <c:pt idx="15607">
                  <c:v>16.373147039999989</c:v>
                </c:pt>
                <c:pt idx="15608">
                  <c:v>16.373841479999999</c:v>
                </c:pt>
                <c:pt idx="15609">
                  <c:v>16.374529080000002</c:v>
                </c:pt>
                <c:pt idx="15610">
                  <c:v>16.375227600000002</c:v>
                </c:pt>
                <c:pt idx="15611">
                  <c:v>16.375923479999987</c:v>
                </c:pt>
                <c:pt idx="15612">
                  <c:v>16.376617920000001</c:v>
                </c:pt>
                <c:pt idx="15613">
                  <c:v>16.377312359999987</c:v>
                </c:pt>
                <c:pt idx="15614">
                  <c:v>16.378006799999987</c:v>
                </c:pt>
                <c:pt idx="15615">
                  <c:v>16.378701239999923</c:v>
                </c:pt>
                <c:pt idx="15616">
                  <c:v>16.379397120000057</c:v>
                </c:pt>
                <c:pt idx="15617">
                  <c:v>16.380092879999889</c:v>
                </c:pt>
                <c:pt idx="15618">
                  <c:v>16.380788760000005</c:v>
                </c:pt>
                <c:pt idx="15619">
                  <c:v>16.38147768</c:v>
                </c:pt>
                <c:pt idx="15620">
                  <c:v>16.382173439999942</c:v>
                </c:pt>
                <c:pt idx="15621">
                  <c:v>16.382867879999989</c:v>
                </c:pt>
                <c:pt idx="15622">
                  <c:v>16.383562319999989</c:v>
                </c:pt>
                <c:pt idx="15623">
                  <c:v>16.384256760000035</c:v>
                </c:pt>
                <c:pt idx="15624">
                  <c:v>16.384952640000005</c:v>
                </c:pt>
                <c:pt idx="15625">
                  <c:v>16.385647079999877</c:v>
                </c:pt>
                <c:pt idx="15626">
                  <c:v>16.386341519999931</c:v>
                </c:pt>
                <c:pt idx="15627">
                  <c:v>16.387035959999999</c:v>
                </c:pt>
                <c:pt idx="15628">
                  <c:v>16.387730399999942</c:v>
                </c:pt>
                <c:pt idx="15629">
                  <c:v>16.388424839999889</c:v>
                </c:pt>
                <c:pt idx="15630">
                  <c:v>16.389120720000001</c:v>
                </c:pt>
                <c:pt idx="15631">
                  <c:v>16.389815159999998</c:v>
                </c:pt>
                <c:pt idx="15632">
                  <c:v>16.390509599999927</c:v>
                </c:pt>
                <c:pt idx="15633">
                  <c:v>16.391205360000061</c:v>
                </c:pt>
                <c:pt idx="15634">
                  <c:v>16.391894279999999</c:v>
                </c:pt>
                <c:pt idx="15635">
                  <c:v>16.392588719999999</c:v>
                </c:pt>
                <c:pt idx="15636">
                  <c:v>16.393283159999999</c:v>
                </c:pt>
                <c:pt idx="15637">
                  <c:v>16.393977599999999</c:v>
                </c:pt>
                <c:pt idx="15638">
                  <c:v>16.39467204</c:v>
                </c:pt>
                <c:pt idx="15639">
                  <c:v>16.39536648</c:v>
                </c:pt>
                <c:pt idx="15640">
                  <c:v>16.396060920000053</c:v>
                </c:pt>
                <c:pt idx="15641">
                  <c:v>16.39675824</c:v>
                </c:pt>
                <c:pt idx="15642">
                  <c:v>16.397454000000035</c:v>
                </c:pt>
                <c:pt idx="15643">
                  <c:v>16.39814844</c:v>
                </c:pt>
                <c:pt idx="15644">
                  <c:v>16.398842879999918</c:v>
                </c:pt>
                <c:pt idx="15645">
                  <c:v>16.39953732</c:v>
                </c:pt>
                <c:pt idx="15646">
                  <c:v>16.40023176</c:v>
                </c:pt>
                <c:pt idx="15647">
                  <c:v>16.400926199999986</c:v>
                </c:pt>
                <c:pt idx="15648">
                  <c:v>16.401620639999916</c:v>
                </c:pt>
                <c:pt idx="15649">
                  <c:v>16.402315199999986</c:v>
                </c:pt>
                <c:pt idx="15650">
                  <c:v>16.403009639999922</c:v>
                </c:pt>
                <c:pt idx="15651">
                  <c:v>16.4037054</c:v>
                </c:pt>
                <c:pt idx="15652">
                  <c:v>16.404399839999911</c:v>
                </c:pt>
                <c:pt idx="15653">
                  <c:v>16.405094279999918</c:v>
                </c:pt>
                <c:pt idx="15654">
                  <c:v>16.40578872</c:v>
                </c:pt>
                <c:pt idx="15655">
                  <c:v>16.406477639999938</c:v>
                </c:pt>
                <c:pt idx="15656">
                  <c:v>16.407172079999938</c:v>
                </c:pt>
                <c:pt idx="15657">
                  <c:v>16.407866519999999</c:v>
                </c:pt>
                <c:pt idx="15658">
                  <c:v>16.408560959999946</c:v>
                </c:pt>
                <c:pt idx="15659">
                  <c:v>16.409255399999999</c:v>
                </c:pt>
                <c:pt idx="15660">
                  <c:v>16.409949839999893</c:v>
                </c:pt>
                <c:pt idx="15661">
                  <c:v>16.410645719999987</c:v>
                </c:pt>
                <c:pt idx="15662">
                  <c:v>16.411340160000005</c:v>
                </c:pt>
                <c:pt idx="15663">
                  <c:v>16.412034599999931</c:v>
                </c:pt>
                <c:pt idx="15664">
                  <c:v>16.412729039999888</c:v>
                </c:pt>
                <c:pt idx="15665">
                  <c:v>16.413423479999938</c:v>
                </c:pt>
                <c:pt idx="15666">
                  <c:v>16.414117919999999</c:v>
                </c:pt>
                <c:pt idx="15667">
                  <c:v>16.414812359999999</c:v>
                </c:pt>
                <c:pt idx="15668">
                  <c:v>16.415508239999927</c:v>
                </c:pt>
                <c:pt idx="15669">
                  <c:v>16.416202679999923</c:v>
                </c:pt>
                <c:pt idx="15670">
                  <c:v>16.416899879999942</c:v>
                </c:pt>
                <c:pt idx="15671">
                  <c:v>16.417594319999999</c:v>
                </c:pt>
                <c:pt idx="15672">
                  <c:v>16.418283239999919</c:v>
                </c:pt>
                <c:pt idx="15673">
                  <c:v>16.418977679999987</c:v>
                </c:pt>
                <c:pt idx="15674">
                  <c:v>16.419672120000001</c:v>
                </c:pt>
                <c:pt idx="15675">
                  <c:v>16.420369319999942</c:v>
                </c:pt>
                <c:pt idx="15676">
                  <c:v>16.42106796000003</c:v>
                </c:pt>
                <c:pt idx="15677">
                  <c:v>16.42176096</c:v>
                </c:pt>
                <c:pt idx="15678">
                  <c:v>16.422449879999839</c:v>
                </c:pt>
                <c:pt idx="15679">
                  <c:v>16.423144319999938</c:v>
                </c:pt>
                <c:pt idx="15680">
                  <c:v>16.423838759999999</c:v>
                </c:pt>
                <c:pt idx="15681">
                  <c:v>16.424540159999989</c:v>
                </c:pt>
                <c:pt idx="15682">
                  <c:v>16.425227639999889</c:v>
                </c:pt>
                <c:pt idx="15683">
                  <c:v>16.425922079999889</c:v>
                </c:pt>
                <c:pt idx="15684">
                  <c:v>16.426619279999869</c:v>
                </c:pt>
                <c:pt idx="15685">
                  <c:v>16.427313720000001</c:v>
                </c:pt>
                <c:pt idx="15686">
                  <c:v>16.428008160000001</c:v>
                </c:pt>
                <c:pt idx="15687">
                  <c:v>16.428702599999877</c:v>
                </c:pt>
                <c:pt idx="15688">
                  <c:v>16.429397039999923</c:v>
                </c:pt>
                <c:pt idx="15689">
                  <c:v>16.430091480000005</c:v>
                </c:pt>
                <c:pt idx="15690">
                  <c:v>16.43078736</c:v>
                </c:pt>
                <c:pt idx="15691">
                  <c:v>16.4314818</c:v>
                </c:pt>
                <c:pt idx="15692">
                  <c:v>16.432176239999919</c:v>
                </c:pt>
                <c:pt idx="15693">
                  <c:v>16.432870680000001</c:v>
                </c:pt>
                <c:pt idx="15694">
                  <c:v>16.433565120000061</c:v>
                </c:pt>
                <c:pt idx="15695">
                  <c:v>16.434259560000001</c:v>
                </c:pt>
                <c:pt idx="15696">
                  <c:v>16.434955440000099</c:v>
                </c:pt>
                <c:pt idx="15697">
                  <c:v>16.435649879999854</c:v>
                </c:pt>
                <c:pt idx="15698">
                  <c:v>16.43634432</c:v>
                </c:pt>
                <c:pt idx="15699">
                  <c:v>16.437038760000057</c:v>
                </c:pt>
                <c:pt idx="15700">
                  <c:v>16.437733199999986</c:v>
                </c:pt>
                <c:pt idx="15701">
                  <c:v>16.438420679999918</c:v>
                </c:pt>
                <c:pt idx="15702">
                  <c:v>16.439117879999923</c:v>
                </c:pt>
                <c:pt idx="15703">
                  <c:v>16.439812320000001</c:v>
                </c:pt>
                <c:pt idx="15704">
                  <c:v>16.440506759999924</c:v>
                </c:pt>
                <c:pt idx="15705">
                  <c:v>16.441201200000002</c:v>
                </c:pt>
                <c:pt idx="15706">
                  <c:v>16.441894319999999</c:v>
                </c:pt>
                <c:pt idx="15707">
                  <c:v>16.442590199999923</c:v>
                </c:pt>
                <c:pt idx="15708">
                  <c:v>16.443284640000002</c:v>
                </c:pt>
                <c:pt idx="15709">
                  <c:v>16.443979079999931</c:v>
                </c:pt>
                <c:pt idx="15710">
                  <c:v>16.444673519999931</c:v>
                </c:pt>
                <c:pt idx="15711">
                  <c:v>16.445367959999938</c:v>
                </c:pt>
                <c:pt idx="15712">
                  <c:v>16.446063719999987</c:v>
                </c:pt>
                <c:pt idx="15713">
                  <c:v>16.446758160000005</c:v>
                </c:pt>
                <c:pt idx="15714">
                  <c:v>16.44745404</c:v>
                </c:pt>
                <c:pt idx="15715">
                  <c:v>16.448149919999889</c:v>
                </c:pt>
                <c:pt idx="15716">
                  <c:v>16.448844359999942</c:v>
                </c:pt>
                <c:pt idx="15717">
                  <c:v>16.449538799999946</c:v>
                </c:pt>
                <c:pt idx="15718">
                  <c:v>16.450233239999889</c:v>
                </c:pt>
                <c:pt idx="15719">
                  <c:v>16.450927679999989</c:v>
                </c:pt>
                <c:pt idx="15720">
                  <c:v>16.45162212</c:v>
                </c:pt>
                <c:pt idx="15721">
                  <c:v>16.452310919999938</c:v>
                </c:pt>
                <c:pt idx="15722">
                  <c:v>16.453006799999986</c:v>
                </c:pt>
                <c:pt idx="15723">
                  <c:v>16.453701239999919</c:v>
                </c:pt>
                <c:pt idx="15724">
                  <c:v>16.454395679999987</c:v>
                </c:pt>
                <c:pt idx="15725">
                  <c:v>16.455092879999889</c:v>
                </c:pt>
                <c:pt idx="15726">
                  <c:v>16.455787319999942</c:v>
                </c:pt>
                <c:pt idx="15727">
                  <c:v>16.456483199999987</c:v>
                </c:pt>
                <c:pt idx="15728">
                  <c:v>16.457177640000001</c:v>
                </c:pt>
                <c:pt idx="15729">
                  <c:v>16.457872080000001</c:v>
                </c:pt>
                <c:pt idx="15730">
                  <c:v>16.458566519999923</c:v>
                </c:pt>
                <c:pt idx="15731">
                  <c:v>16.459260960000005</c:v>
                </c:pt>
                <c:pt idx="15732">
                  <c:v>16.459955399999998</c:v>
                </c:pt>
                <c:pt idx="15733">
                  <c:v>16.460644319999918</c:v>
                </c:pt>
                <c:pt idx="15734">
                  <c:v>16.46133876</c:v>
                </c:pt>
                <c:pt idx="15735">
                  <c:v>16.462034639999889</c:v>
                </c:pt>
                <c:pt idx="15736">
                  <c:v>16.462729079999843</c:v>
                </c:pt>
                <c:pt idx="15737">
                  <c:v>16.463423519999889</c:v>
                </c:pt>
                <c:pt idx="15738">
                  <c:v>16.464117959999989</c:v>
                </c:pt>
                <c:pt idx="15739">
                  <c:v>16.464813719999999</c:v>
                </c:pt>
                <c:pt idx="15740">
                  <c:v>16.465506839999854</c:v>
                </c:pt>
                <c:pt idx="15741">
                  <c:v>16.466198519999942</c:v>
                </c:pt>
                <c:pt idx="15742">
                  <c:v>16.466895720000057</c:v>
                </c:pt>
                <c:pt idx="15743">
                  <c:v>16.467591479999989</c:v>
                </c:pt>
                <c:pt idx="15744">
                  <c:v>16.46828592</c:v>
                </c:pt>
                <c:pt idx="15745">
                  <c:v>16.468981800000002</c:v>
                </c:pt>
                <c:pt idx="15746">
                  <c:v>16.469676239999878</c:v>
                </c:pt>
                <c:pt idx="15747">
                  <c:v>16.470370679999931</c:v>
                </c:pt>
                <c:pt idx="15748">
                  <c:v>16.471066560000001</c:v>
                </c:pt>
                <c:pt idx="15749">
                  <c:v>16.471755360000031</c:v>
                </c:pt>
                <c:pt idx="15750">
                  <c:v>16.472451239999923</c:v>
                </c:pt>
                <c:pt idx="15751">
                  <c:v>16.473145680000002</c:v>
                </c:pt>
                <c:pt idx="15752">
                  <c:v>16.473840119999988</c:v>
                </c:pt>
                <c:pt idx="15753">
                  <c:v>16.474534559999938</c:v>
                </c:pt>
                <c:pt idx="15754">
                  <c:v>16.475228999999942</c:v>
                </c:pt>
                <c:pt idx="15755">
                  <c:v>16.475924879999919</c:v>
                </c:pt>
                <c:pt idx="15756">
                  <c:v>16.476619319999923</c:v>
                </c:pt>
                <c:pt idx="15757">
                  <c:v>16.477313760000001</c:v>
                </c:pt>
                <c:pt idx="15758">
                  <c:v>16.478009639999911</c:v>
                </c:pt>
                <c:pt idx="15759">
                  <c:v>16.478704079999911</c:v>
                </c:pt>
                <c:pt idx="15760">
                  <c:v>16.47939852</c:v>
                </c:pt>
                <c:pt idx="15761">
                  <c:v>16.480094279999889</c:v>
                </c:pt>
                <c:pt idx="15762">
                  <c:v>16.48078872</c:v>
                </c:pt>
                <c:pt idx="15763">
                  <c:v>16.48148316</c:v>
                </c:pt>
                <c:pt idx="15764">
                  <c:v>16.482177599999911</c:v>
                </c:pt>
                <c:pt idx="15765">
                  <c:v>16.482872039999911</c:v>
                </c:pt>
                <c:pt idx="15766">
                  <c:v>16.483566479999915</c:v>
                </c:pt>
                <c:pt idx="15767">
                  <c:v>16.484260920000001</c:v>
                </c:pt>
                <c:pt idx="15768">
                  <c:v>16.484955360000061</c:v>
                </c:pt>
                <c:pt idx="15769">
                  <c:v>16.485644279999843</c:v>
                </c:pt>
                <c:pt idx="15770">
                  <c:v>16.486338719999946</c:v>
                </c:pt>
                <c:pt idx="15771">
                  <c:v>16.487033159999989</c:v>
                </c:pt>
                <c:pt idx="15772">
                  <c:v>16.487727599999893</c:v>
                </c:pt>
                <c:pt idx="15773">
                  <c:v>16.488422039999854</c:v>
                </c:pt>
                <c:pt idx="15774">
                  <c:v>16.489119359999918</c:v>
                </c:pt>
                <c:pt idx="15775">
                  <c:v>16.489815119999999</c:v>
                </c:pt>
                <c:pt idx="15776">
                  <c:v>16.490509559999904</c:v>
                </c:pt>
                <c:pt idx="15777">
                  <c:v>16.491204</c:v>
                </c:pt>
                <c:pt idx="15778">
                  <c:v>16.491898440000035</c:v>
                </c:pt>
                <c:pt idx="15779">
                  <c:v>16.492594320000002</c:v>
                </c:pt>
                <c:pt idx="15780">
                  <c:v>16.493288759999999</c:v>
                </c:pt>
                <c:pt idx="15781">
                  <c:v>16.493983199999999</c:v>
                </c:pt>
                <c:pt idx="15782">
                  <c:v>16.494672120000001</c:v>
                </c:pt>
                <c:pt idx="15783">
                  <c:v>16.495366559999919</c:v>
                </c:pt>
                <c:pt idx="15784">
                  <c:v>16.496061000000001</c:v>
                </c:pt>
                <c:pt idx="15785">
                  <c:v>16.496755440000001</c:v>
                </c:pt>
                <c:pt idx="15786">
                  <c:v>16.497449879999877</c:v>
                </c:pt>
                <c:pt idx="15787">
                  <c:v>16.498144320000002</c:v>
                </c:pt>
                <c:pt idx="15788">
                  <c:v>16.498838759999988</c:v>
                </c:pt>
                <c:pt idx="15789">
                  <c:v>16.499533199999931</c:v>
                </c:pt>
                <c:pt idx="15790">
                  <c:v>16.500227639999938</c:v>
                </c:pt>
                <c:pt idx="15791">
                  <c:v>16.500922079999938</c:v>
                </c:pt>
                <c:pt idx="15792">
                  <c:v>16.501616519999942</c:v>
                </c:pt>
                <c:pt idx="15793">
                  <c:v>16.502310959999946</c:v>
                </c:pt>
                <c:pt idx="15794">
                  <c:v>16.503005399999999</c:v>
                </c:pt>
                <c:pt idx="15795">
                  <c:v>16.503702599999919</c:v>
                </c:pt>
                <c:pt idx="15796">
                  <c:v>16.504397040000001</c:v>
                </c:pt>
                <c:pt idx="15797">
                  <c:v>16.505092919999989</c:v>
                </c:pt>
                <c:pt idx="15798">
                  <c:v>16.50578316</c:v>
                </c:pt>
                <c:pt idx="15799">
                  <c:v>16.5064776</c:v>
                </c:pt>
                <c:pt idx="15800">
                  <c:v>16.50717204</c:v>
                </c:pt>
                <c:pt idx="15801">
                  <c:v>16.507866480000061</c:v>
                </c:pt>
                <c:pt idx="15802">
                  <c:v>16.508560920000001</c:v>
                </c:pt>
                <c:pt idx="15803">
                  <c:v>16.509256799999999</c:v>
                </c:pt>
                <c:pt idx="15804">
                  <c:v>16.509951239999999</c:v>
                </c:pt>
                <c:pt idx="15805">
                  <c:v>16.51064568</c:v>
                </c:pt>
                <c:pt idx="15806">
                  <c:v>16.511340120000035</c:v>
                </c:pt>
                <c:pt idx="15807">
                  <c:v>16.512038759999999</c:v>
                </c:pt>
                <c:pt idx="15808">
                  <c:v>16.512727679999919</c:v>
                </c:pt>
                <c:pt idx="15809">
                  <c:v>16.51342344</c:v>
                </c:pt>
                <c:pt idx="15810">
                  <c:v>16.514117880000001</c:v>
                </c:pt>
                <c:pt idx="15811">
                  <c:v>16.514812320000061</c:v>
                </c:pt>
                <c:pt idx="15812">
                  <c:v>16.515506760000001</c:v>
                </c:pt>
                <c:pt idx="15813">
                  <c:v>16.516201199999998</c:v>
                </c:pt>
                <c:pt idx="15814">
                  <c:v>16.516895640000069</c:v>
                </c:pt>
                <c:pt idx="15815">
                  <c:v>16.517590200000001</c:v>
                </c:pt>
                <c:pt idx="15816">
                  <c:v>16.518285960000053</c:v>
                </c:pt>
                <c:pt idx="15817">
                  <c:v>16.518980400000061</c:v>
                </c:pt>
                <c:pt idx="15818">
                  <c:v>16.51967484</c:v>
                </c:pt>
                <c:pt idx="15819">
                  <c:v>16.520369279999919</c:v>
                </c:pt>
                <c:pt idx="15820">
                  <c:v>16.521065160000092</c:v>
                </c:pt>
                <c:pt idx="15821">
                  <c:v>16.521759599999989</c:v>
                </c:pt>
                <c:pt idx="15822">
                  <c:v>16.52245404</c:v>
                </c:pt>
                <c:pt idx="15823">
                  <c:v>16.52314848</c:v>
                </c:pt>
                <c:pt idx="15824">
                  <c:v>16.52384292</c:v>
                </c:pt>
                <c:pt idx="15825">
                  <c:v>16.524538800000002</c:v>
                </c:pt>
                <c:pt idx="15826">
                  <c:v>16.525229039999889</c:v>
                </c:pt>
                <c:pt idx="15827">
                  <c:v>16.525924920000001</c:v>
                </c:pt>
                <c:pt idx="15828">
                  <c:v>16.526619359999923</c:v>
                </c:pt>
                <c:pt idx="15829">
                  <c:v>16.527313800000002</c:v>
                </c:pt>
                <c:pt idx="15830">
                  <c:v>16.528008239999931</c:v>
                </c:pt>
                <c:pt idx="15831">
                  <c:v>16.528702679999881</c:v>
                </c:pt>
                <c:pt idx="15832">
                  <c:v>16.529397119999999</c:v>
                </c:pt>
                <c:pt idx="15833">
                  <c:v>16.530094320000035</c:v>
                </c:pt>
                <c:pt idx="15834">
                  <c:v>16.530788760000057</c:v>
                </c:pt>
                <c:pt idx="15835">
                  <c:v>16.5314832</c:v>
                </c:pt>
                <c:pt idx="15836">
                  <c:v>16.53217764</c:v>
                </c:pt>
                <c:pt idx="15837">
                  <c:v>16.532872080000001</c:v>
                </c:pt>
                <c:pt idx="15838">
                  <c:v>16.533560999999999</c:v>
                </c:pt>
                <c:pt idx="15839">
                  <c:v>16.534255440000091</c:v>
                </c:pt>
                <c:pt idx="15840">
                  <c:v>16.534949879999989</c:v>
                </c:pt>
                <c:pt idx="15841">
                  <c:v>16.535644319999989</c:v>
                </c:pt>
                <c:pt idx="15842">
                  <c:v>16.536338760000035</c:v>
                </c:pt>
                <c:pt idx="15843">
                  <c:v>16.5370332</c:v>
                </c:pt>
                <c:pt idx="15844">
                  <c:v>16.537729079999931</c:v>
                </c:pt>
                <c:pt idx="15845">
                  <c:v>16.538423519999931</c:v>
                </c:pt>
                <c:pt idx="15846">
                  <c:v>16.539117959999999</c:v>
                </c:pt>
                <c:pt idx="15847">
                  <c:v>16.539812399999999</c:v>
                </c:pt>
                <c:pt idx="15848">
                  <c:v>16.540506839999889</c:v>
                </c:pt>
                <c:pt idx="15849">
                  <c:v>16.54120404</c:v>
                </c:pt>
                <c:pt idx="15850">
                  <c:v>16.541899919999999</c:v>
                </c:pt>
                <c:pt idx="15851">
                  <c:v>16.542594359999942</c:v>
                </c:pt>
                <c:pt idx="15852">
                  <c:v>16.543288799999999</c:v>
                </c:pt>
                <c:pt idx="15853">
                  <c:v>16.543983239999989</c:v>
                </c:pt>
                <c:pt idx="15854">
                  <c:v>16.544677679999989</c:v>
                </c:pt>
                <c:pt idx="15855">
                  <c:v>16.54537212</c:v>
                </c:pt>
                <c:pt idx="15856">
                  <c:v>16.546060919999999</c:v>
                </c:pt>
                <c:pt idx="15857">
                  <c:v>16.546756799999986</c:v>
                </c:pt>
                <c:pt idx="15858">
                  <c:v>16.547452679999989</c:v>
                </c:pt>
                <c:pt idx="15859">
                  <c:v>16.548145679999919</c:v>
                </c:pt>
                <c:pt idx="15860">
                  <c:v>16.548840120000001</c:v>
                </c:pt>
                <c:pt idx="15861">
                  <c:v>16.549534559999923</c:v>
                </c:pt>
                <c:pt idx="15862">
                  <c:v>16.550229000000002</c:v>
                </c:pt>
                <c:pt idx="15863">
                  <c:v>16.550923439999988</c:v>
                </c:pt>
                <c:pt idx="15864">
                  <c:v>16.55161932</c:v>
                </c:pt>
                <c:pt idx="15865">
                  <c:v>16.552312319999938</c:v>
                </c:pt>
                <c:pt idx="15866">
                  <c:v>16.553006759999999</c:v>
                </c:pt>
                <c:pt idx="15867">
                  <c:v>16.553701199999999</c:v>
                </c:pt>
                <c:pt idx="15868">
                  <c:v>16.554397080000001</c:v>
                </c:pt>
                <c:pt idx="15869">
                  <c:v>16.555091519999987</c:v>
                </c:pt>
                <c:pt idx="15870">
                  <c:v>16.555785960000001</c:v>
                </c:pt>
                <c:pt idx="15871">
                  <c:v>16.556480399999987</c:v>
                </c:pt>
                <c:pt idx="15872">
                  <c:v>16.55717628</c:v>
                </c:pt>
                <c:pt idx="15873">
                  <c:v>16.557866519999997</c:v>
                </c:pt>
                <c:pt idx="15874">
                  <c:v>16.558560960000001</c:v>
                </c:pt>
                <c:pt idx="15875">
                  <c:v>16.55925684</c:v>
                </c:pt>
                <c:pt idx="15876">
                  <c:v>16.559951280000035</c:v>
                </c:pt>
                <c:pt idx="15877">
                  <c:v>16.56064572</c:v>
                </c:pt>
                <c:pt idx="15878">
                  <c:v>16.561341479999989</c:v>
                </c:pt>
                <c:pt idx="15879">
                  <c:v>16.56203592</c:v>
                </c:pt>
                <c:pt idx="15880">
                  <c:v>16.562727599999896</c:v>
                </c:pt>
                <c:pt idx="15881">
                  <c:v>16.563422039999889</c:v>
                </c:pt>
                <c:pt idx="15882">
                  <c:v>16.564116479999946</c:v>
                </c:pt>
                <c:pt idx="15883">
                  <c:v>16.564810919999999</c:v>
                </c:pt>
                <c:pt idx="15884">
                  <c:v>16.56550536</c:v>
                </c:pt>
                <c:pt idx="15885">
                  <c:v>16.566199919999942</c:v>
                </c:pt>
                <c:pt idx="15886">
                  <c:v>16.566895680000005</c:v>
                </c:pt>
                <c:pt idx="15887">
                  <c:v>16.56759156</c:v>
                </c:pt>
                <c:pt idx="15888">
                  <c:v>16.568285999999986</c:v>
                </c:pt>
                <c:pt idx="15889">
                  <c:v>16.568980440000001</c:v>
                </c:pt>
                <c:pt idx="15890">
                  <c:v>16.569674879999919</c:v>
                </c:pt>
                <c:pt idx="15891">
                  <c:v>16.570369320000001</c:v>
                </c:pt>
                <c:pt idx="15892">
                  <c:v>16.571065200000035</c:v>
                </c:pt>
                <c:pt idx="15893">
                  <c:v>16.57175964</c:v>
                </c:pt>
                <c:pt idx="15894">
                  <c:v>16.57245408</c:v>
                </c:pt>
                <c:pt idx="15895">
                  <c:v>16.57314852</c:v>
                </c:pt>
                <c:pt idx="15896">
                  <c:v>16.573844279999989</c:v>
                </c:pt>
                <c:pt idx="15897">
                  <c:v>16.574538720000035</c:v>
                </c:pt>
                <c:pt idx="15898">
                  <c:v>16.57523316</c:v>
                </c:pt>
                <c:pt idx="15899">
                  <c:v>16.575922079999923</c:v>
                </c:pt>
                <c:pt idx="15900">
                  <c:v>16.576620720000001</c:v>
                </c:pt>
                <c:pt idx="15901">
                  <c:v>16.577315159999998</c:v>
                </c:pt>
                <c:pt idx="15902">
                  <c:v>16.578009599999927</c:v>
                </c:pt>
                <c:pt idx="15903">
                  <c:v>16.578704039999923</c:v>
                </c:pt>
                <c:pt idx="15904">
                  <c:v>16.579398480000005</c:v>
                </c:pt>
                <c:pt idx="15905">
                  <c:v>16.580092919999931</c:v>
                </c:pt>
                <c:pt idx="15906">
                  <c:v>16.580787360000002</c:v>
                </c:pt>
                <c:pt idx="15907">
                  <c:v>16.581483239999919</c:v>
                </c:pt>
                <c:pt idx="15908">
                  <c:v>16.582172039999904</c:v>
                </c:pt>
                <c:pt idx="15909">
                  <c:v>16.582867919999988</c:v>
                </c:pt>
                <c:pt idx="15910">
                  <c:v>16.583562359999931</c:v>
                </c:pt>
                <c:pt idx="15911">
                  <c:v>16.58425824</c:v>
                </c:pt>
                <c:pt idx="15912">
                  <c:v>16.584952680000001</c:v>
                </c:pt>
                <c:pt idx="15913">
                  <c:v>16.585647119999919</c:v>
                </c:pt>
                <c:pt idx="15914">
                  <c:v>16.586344320000002</c:v>
                </c:pt>
                <c:pt idx="15915">
                  <c:v>16.587038759999999</c:v>
                </c:pt>
                <c:pt idx="15916">
                  <c:v>16.587733199999942</c:v>
                </c:pt>
                <c:pt idx="15917">
                  <c:v>16.588427639999889</c:v>
                </c:pt>
                <c:pt idx="15918">
                  <c:v>16.589122079999889</c:v>
                </c:pt>
                <c:pt idx="15919">
                  <c:v>16.589811000000001</c:v>
                </c:pt>
                <c:pt idx="15920">
                  <c:v>16.590505440000001</c:v>
                </c:pt>
                <c:pt idx="15921">
                  <c:v>16.591199879999923</c:v>
                </c:pt>
                <c:pt idx="15922">
                  <c:v>16.591894320000076</c:v>
                </c:pt>
                <c:pt idx="15923">
                  <c:v>16.592588759999988</c:v>
                </c:pt>
                <c:pt idx="15924">
                  <c:v>16.593283199999988</c:v>
                </c:pt>
                <c:pt idx="15925">
                  <c:v>16.593977639999999</c:v>
                </c:pt>
                <c:pt idx="15926">
                  <c:v>16.594673520000001</c:v>
                </c:pt>
                <c:pt idx="15927">
                  <c:v>16.595367960000001</c:v>
                </c:pt>
                <c:pt idx="15928">
                  <c:v>16.596063720000053</c:v>
                </c:pt>
                <c:pt idx="15929">
                  <c:v>16.596737400000002</c:v>
                </c:pt>
                <c:pt idx="15930">
                  <c:v>16.5974526</c:v>
                </c:pt>
                <c:pt idx="15931">
                  <c:v>16.598147039999919</c:v>
                </c:pt>
                <c:pt idx="15932">
                  <c:v>16.598841479999987</c:v>
                </c:pt>
                <c:pt idx="15933">
                  <c:v>16.599535920000001</c:v>
                </c:pt>
                <c:pt idx="15934">
                  <c:v>16.600226279999923</c:v>
                </c:pt>
                <c:pt idx="15935">
                  <c:v>16.600920719999998</c:v>
                </c:pt>
                <c:pt idx="15936">
                  <c:v>16.601615160000069</c:v>
                </c:pt>
                <c:pt idx="15937">
                  <c:v>16.602310920000001</c:v>
                </c:pt>
                <c:pt idx="15938">
                  <c:v>16.603005360000065</c:v>
                </c:pt>
                <c:pt idx="15939">
                  <c:v>16.603704</c:v>
                </c:pt>
                <c:pt idx="15940">
                  <c:v>16.604398440000061</c:v>
                </c:pt>
                <c:pt idx="15941">
                  <c:v>16.605092879999919</c:v>
                </c:pt>
                <c:pt idx="15942">
                  <c:v>16.605786000000002</c:v>
                </c:pt>
                <c:pt idx="15943">
                  <c:v>16.606480439999999</c:v>
                </c:pt>
                <c:pt idx="15944">
                  <c:v>16.607174879999999</c:v>
                </c:pt>
                <c:pt idx="15945">
                  <c:v>16.607870640000076</c:v>
                </c:pt>
                <c:pt idx="15946">
                  <c:v>16.608565200000001</c:v>
                </c:pt>
                <c:pt idx="15947">
                  <c:v>16.609259640000001</c:v>
                </c:pt>
                <c:pt idx="15948">
                  <c:v>16.609954080000069</c:v>
                </c:pt>
                <c:pt idx="15949">
                  <c:v>16.610648519999987</c:v>
                </c:pt>
                <c:pt idx="15950">
                  <c:v>16.611342960000005</c:v>
                </c:pt>
                <c:pt idx="15951">
                  <c:v>16.612038720000065</c:v>
                </c:pt>
                <c:pt idx="15952">
                  <c:v>16.612727639999989</c:v>
                </c:pt>
                <c:pt idx="15953">
                  <c:v>16.61342484</c:v>
                </c:pt>
                <c:pt idx="15954">
                  <c:v>16.614120720000091</c:v>
                </c:pt>
                <c:pt idx="15955">
                  <c:v>16.614815160000141</c:v>
                </c:pt>
                <c:pt idx="15956">
                  <c:v>16.615509599999989</c:v>
                </c:pt>
                <c:pt idx="15957">
                  <c:v>16.616204040000031</c:v>
                </c:pt>
                <c:pt idx="15958">
                  <c:v>16.616899920000076</c:v>
                </c:pt>
                <c:pt idx="15959">
                  <c:v>16.617594359999998</c:v>
                </c:pt>
                <c:pt idx="15960">
                  <c:v>16.61828880000003</c:v>
                </c:pt>
                <c:pt idx="15961">
                  <c:v>16.618977600000065</c:v>
                </c:pt>
                <c:pt idx="15962">
                  <c:v>16.619672039999987</c:v>
                </c:pt>
                <c:pt idx="15963">
                  <c:v>16.620366480000001</c:v>
                </c:pt>
                <c:pt idx="15964">
                  <c:v>16.621060919999998</c:v>
                </c:pt>
                <c:pt idx="15965">
                  <c:v>16.621755360000076</c:v>
                </c:pt>
                <c:pt idx="15966">
                  <c:v>16.622455440000035</c:v>
                </c:pt>
                <c:pt idx="15967">
                  <c:v>16.62314568</c:v>
                </c:pt>
                <c:pt idx="15968">
                  <c:v>16.623840120000061</c:v>
                </c:pt>
                <c:pt idx="15969">
                  <c:v>16.624534560000001</c:v>
                </c:pt>
                <c:pt idx="15970">
                  <c:v>16.625228999999987</c:v>
                </c:pt>
                <c:pt idx="15971">
                  <c:v>16.625923440000001</c:v>
                </c:pt>
                <c:pt idx="15972">
                  <c:v>16.626617879999923</c:v>
                </c:pt>
                <c:pt idx="15973">
                  <c:v>16.627312320000001</c:v>
                </c:pt>
                <c:pt idx="15974">
                  <c:v>16.628006759999987</c:v>
                </c:pt>
                <c:pt idx="15975">
                  <c:v>16.628701200000002</c:v>
                </c:pt>
                <c:pt idx="15976">
                  <c:v>16.62939708</c:v>
                </c:pt>
                <c:pt idx="15977">
                  <c:v>16.630092959999999</c:v>
                </c:pt>
                <c:pt idx="15978">
                  <c:v>16.630788719999998</c:v>
                </c:pt>
                <c:pt idx="15979">
                  <c:v>16.631483160000087</c:v>
                </c:pt>
                <c:pt idx="15980">
                  <c:v>16.632177599999999</c:v>
                </c:pt>
                <c:pt idx="15981">
                  <c:v>16.632872039999999</c:v>
                </c:pt>
                <c:pt idx="15982">
                  <c:v>16.633566479999999</c:v>
                </c:pt>
                <c:pt idx="15983">
                  <c:v>16.634255400000114</c:v>
                </c:pt>
                <c:pt idx="15984">
                  <c:v>16.634949840000001</c:v>
                </c:pt>
                <c:pt idx="15985">
                  <c:v>16.635644279999923</c:v>
                </c:pt>
                <c:pt idx="15986">
                  <c:v>16.636341479999999</c:v>
                </c:pt>
                <c:pt idx="15987">
                  <c:v>16.637035920000091</c:v>
                </c:pt>
                <c:pt idx="15988">
                  <c:v>16.637730359999999</c:v>
                </c:pt>
                <c:pt idx="15989">
                  <c:v>16.638424919999999</c:v>
                </c:pt>
                <c:pt idx="15990">
                  <c:v>16.639119360000031</c:v>
                </c:pt>
                <c:pt idx="15991">
                  <c:v>16.639813800000031</c:v>
                </c:pt>
                <c:pt idx="15992">
                  <c:v>16.640506799999986</c:v>
                </c:pt>
                <c:pt idx="15993">
                  <c:v>16.641202679999989</c:v>
                </c:pt>
                <c:pt idx="15994">
                  <c:v>16.641895679999998</c:v>
                </c:pt>
                <c:pt idx="15995">
                  <c:v>16.642590120000001</c:v>
                </c:pt>
                <c:pt idx="15996">
                  <c:v>16.643284559999987</c:v>
                </c:pt>
                <c:pt idx="15997">
                  <c:v>16.643980440000053</c:v>
                </c:pt>
                <c:pt idx="15998">
                  <c:v>16.64467488</c:v>
                </c:pt>
                <c:pt idx="15999">
                  <c:v>16.64536932</c:v>
                </c:pt>
                <c:pt idx="16000">
                  <c:v>16.646063760000061</c:v>
                </c:pt>
                <c:pt idx="16001">
                  <c:v>16.646758200000001</c:v>
                </c:pt>
                <c:pt idx="16002">
                  <c:v>16.647452639999987</c:v>
                </c:pt>
                <c:pt idx="16003">
                  <c:v>16.648147079999923</c:v>
                </c:pt>
                <c:pt idx="16004">
                  <c:v>16.648841519999987</c:v>
                </c:pt>
                <c:pt idx="16005">
                  <c:v>16.649535960000001</c:v>
                </c:pt>
                <c:pt idx="16006">
                  <c:v>16.650229079999942</c:v>
                </c:pt>
                <c:pt idx="16007">
                  <c:v>16.650923519999999</c:v>
                </c:pt>
                <c:pt idx="16008">
                  <c:v>16.651617959999999</c:v>
                </c:pt>
                <c:pt idx="16009">
                  <c:v>16.6523124</c:v>
                </c:pt>
                <c:pt idx="16010">
                  <c:v>16.65300684</c:v>
                </c:pt>
                <c:pt idx="16011">
                  <c:v>16.653702599999942</c:v>
                </c:pt>
                <c:pt idx="16012">
                  <c:v>16.654397039999999</c:v>
                </c:pt>
                <c:pt idx="16013">
                  <c:v>16.655091479999999</c:v>
                </c:pt>
                <c:pt idx="16014">
                  <c:v>16.655787359999987</c:v>
                </c:pt>
                <c:pt idx="16015">
                  <c:v>16.65648324</c:v>
                </c:pt>
                <c:pt idx="16016">
                  <c:v>16.657172039999999</c:v>
                </c:pt>
                <c:pt idx="16017">
                  <c:v>16.657866480000092</c:v>
                </c:pt>
                <c:pt idx="16018">
                  <c:v>16.658562359999987</c:v>
                </c:pt>
                <c:pt idx="16019">
                  <c:v>16.659255360000099</c:v>
                </c:pt>
                <c:pt idx="16020">
                  <c:v>16.659949919999999</c:v>
                </c:pt>
                <c:pt idx="16021">
                  <c:v>16.660644359999946</c:v>
                </c:pt>
                <c:pt idx="16022">
                  <c:v>16.661338799999999</c:v>
                </c:pt>
                <c:pt idx="16023">
                  <c:v>16.6620332399999</c:v>
                </c:pt>
                <c:pt idx="16024">
                  <c:v>16.662727679999904</c:v>
                </c:pt>
                <c:pt idx="16025">
                  <c:v>16.66342212</c:v>
                </c:pt>
                <c:pt idx="16026">
                  <c:v>16.664117879999989</c:v>
                </c:pt>
                <c:pt idx="16027">
                  <c:v>16.664813760000069</c:v>
                </c:pt>
                <c:pt idx="16028">
                  <c:v>16.665508199999987</c:v>
                </c:pt>
                <c:pt idx="16029">
                  <c:v>16.666202640000002</c:v>
                </c:pt>
                <c:pt idx="16030">
                  <c:v>16.666898520000057</c:v>
                </c:pt>
                <c:pt idx="16031">
                  <c:v>16.66759296</c:v>
                </c:pt>
                <c:pt idx="16032">
                  <c:v>16.668287400000001</c:v>
                </c:pt>
                <c:pt idx="16033">
                  <c:v>16.668981840000001</c:v>
                </c:pt>
                <c:pt idx="16034">
                  <c:v>16.669676279999919</c:v>
                </c:pt>
                <c:pt idx="16035">
                  <c:v>16.670370720000065</c:v>
                </c:pt>
                <c:pt idx="16036">
                  <c:v>16.671065160000115</c:v>
                </c:pt>
                <c:pt idx="16037">
                  <c:v>16.671759600000001</c:v>
                </c:pt>
                <c:pt idx="16038">
                  <c:v>16.672454039999987</c:v>
                </c:pt>
                <c:pt idx="16039">
                  <c:v>16.673148480000005</c:v>
                </c:pt>
                <c:pt idx="16040">
                  <c:v>16.673844360000061</c:v>
                </c:pt>
                <c:pt idx="16041">
                  <c:v>16.674538800000001</c:v>
                </c:pt>
                <c:pt idx="16042">
                  <c:v>16.675233239999919</c:v>
                </c:pt>
                <c:pt idx="16043">
                  <c:v>16.675927680000001</c:v>
                </c:pt>
                <c:pt idx="16044">
                  <c:v>16.67661648</c:v>
                </c:pt>
                <c:pt idx="16045">
                  <c:v>16.677310920000053</c:v>
                </c:pt>
                <c:pt idx="16046">
                  <c:v>16.678005360000061</c:v>
                </c:pt>
                <c:pt idx="16047">
                  <c:v>16.67869992</c:v>
                </c:pt>
                <c:pt idx="16048">
                  <c:v>16.679394360000035</c:v>
                </c:pt>
                <c:pt idx="16049">
                  <c:v>16.6800888</c:v>
                </c:pt>
                <c:pt idx="16050">
                  <c:v>16.680783239999915</c:v>
                </c:pt>
                <c:pt idx="16051">
                  <c:v>16.68147768</c:v>
                </c:pt>
                <c:pt idx="16052">
                  <c:v>16.682172120000001</c:v>
                </c:pt>
                <c:pt idx="16053">
                  <c:v>16.682866560000001</c:v>
                </c:pt>
                <c:pt idx="16054">
                  <c:v>16.683561000000001</c:v>
                </c:pt>
                <c:pt idx="16055">
                  <c:v>16.684255440000069</c:v>
                </c:pt>
                <c:pt idx="16056">
                  <c:v>16.684949879999923</c:v>
                </c:pt>
                <c:pt idx="16057">
                  <c:v>16.685645639999919</c:v>
                </c:pt>
                <c:pt idx="16058">
                  <c:v>16.686338759999988</c:v>
                </c:pt>
                <c:pt idx="16059">
                  <c:v>16.687033199999988</c:v>
                </c:pt>
                <c:pt idx="16060">
                  <c:v>16.687727639999938</c:v>
                </c:pt>
                <c:pt idx="16061">
                  <c:v>16.688423519999919</c:v>
                </c:pt>
                <c:pt idx="16062">
                  <c:v>16.689119279999911</c:v>
                </c:pt>
                <c:pt idx="16063">
                  <c:v>16.689813720000053</c:v>
                </c:pt>
                <c:pt idx="16064">
                  <c:v>16.690508160000061</c:v>
                </c:pt>
                <c:pt idx="16065">
                  <c:v>16.691204039999999</c:v>
                </c:pt>
                <c:pt idx="16066">
                  <c:v>16.691898480000091</c:v>
                </c:pt>
                <c:pt idx="16067">
                  <c:v>16.692594360000001</c:v>
                </c:pt>
                <c:pt idx="16068">
                  <c:v>16.693288799999998</c:v>
                </c:pt>
                <c:pt idx="16069">
                  <c:v>16.693983240000001</c:v>
                </c:pt>
                <c:pt idx="16070">
                  <c:v>16.69467204</c:v>
                </c:pt>
                <c:pt idx="16071">
                  <c:v>16.695366480000001</c:v>
                </c:pt>
                <c:pt idx="16072">
                  <c:v>16.696060920000061</c:v>
                </c:pt>
                <c:pt idx="16073">
                  <c:v>16.696755360000065</c:v>
                </c:pt>
                <c:pt idx="16074">
                  <c:v>16.697451239999999</c:v>
                </c:pt>
                <c:pt idx="16075">
                  <c:v>16.69814568</c:v>
                </c:pt>
                <c:pt idx="16076">
                  <c:v>16.698840120000035</c:v>
                </c:pt>
                <c:pt idx="16077">
                  <c:v>16.69953456</c:v>
                </c:pt>
                <c:pt idx="16078">
                  <c:v>16.700228999999986</c:v>
                </c:pt>
                <c:pt idx="16079">
                  <c:v>16.700924879999938</c:v>
                </c:pt>
                <c:pt idx="16080">
                  <c:v>16.701619319999942</c:v>
                </c:pt>
                <c:pt idx="16081">
                  <c:v>16.702313759999946</c:v>
                </c:pt>
                <c:pt idx="16082">
                  <c:v>16.703008199999999</c:v>
                </c:pt>
                <c:pt idx="16083">
                  <c:v>16.703702639999893</c:v>
                </c:pt>
                <c:pt idx="16084">
                  <c:v>16.70439708</c:v>
                </c:pt>
                <c:pt idx="16085">
                  <c:v>16.70509152</c:v>
                </c:pt>
                <c:pt idx="16086">
                  <c:v>16.705787399999931</c:v>
                </c:pt>
                <c:pt idx="16087">
                  <c:v>16.706481839999938</c:v>
                </c:pt>
                <c:pt idx="16088">
                  <c:v>16.707176279999938</c:v>
                </c:pt>
                <c:pt idx="16089">
                  <c:v>16.707870720000091</c:v>
                </c:pt>
                <c:pt idx="16090">
                  <c:v>16.708565159999999</c:v>
                </c:pt>
                <c:pt idx="16091">
                  <c:v>16.709259599999989</c:v>
                </c:pt>
                <c:pt idx="16092">
                  <c:v>16.709954040000031</c:v>
                </c:pt>
                <c:pt idx="16093">
                  <c:v>16.71064848</c:v>
                </c:pt>
                <c:pt idx="16094">
                  <c:v>16.71134292</c:v>
                </c:pt>
                <c:pt idx="16095">
                  <c:v>16.71203736</c:v>
                </c:pt>
                <c:pt idx="16096">
                  <c:v>16.712731799999986</c:v>
                </c:pt>
                <c:pt idx="16097">
                  <c:v>16.713426239999919</c:v>
                </c:pt>
                <c:pt idx="16098">
                  <c:v>16.714120680000001</c:v>
                </c:pt>
                <c:pt idx="16099">
                  <c:v>16.714816559999999</c:v>
                </c:pt>
                <c:pt idx="16100">
                  <c:v>16.715510999999989</c:v>
                </c:pt>
                <c:pt idx="16101">
                  <c:v>16.716205440000035</c:v>
                </c:pt>
                <c:pt idx="16102">
                  <c:v>16.71689988</c:v>
                </c:pt>
                <c:pt idx="16103">
                  <c:v>16.717594320000035</c:v>
                </c:pt>
                <c:pt idx="16104">
                  <c:v>16.718288760000057</c:v>
                </c:pt>
                <c:pt idx="16105">
                  <c:v>16.7189832</c:v>
                </c:pt>
                <c:pt idx="16106">
                  <c:v>16.71967764</c:v>
                </c:pt>
                <c:pt idx="16107">
                  <c:v>16.720366559999938</c:v>
                </c:pt>
                <c:pt idx="16108">
                  <c:v>16.721060999999999</c:v>
                </c:pt>
                <c:pt idx="16109">
                  <c:v>16.721755439999999</c:v>
                </c:pt>
                <c:pt idx="16110">
                  <c:v>16.722449879999846</c:v>
                </c:pt>
                <c:pt idx="16111">
                  <c:v>16.723144319999989</c:v>
                </c:pt>
                <c:pt idx="16112">
                  <c:v>16.723838760000035</c:v>
                </c:pt>
                <c:pt idx="16113">
                  <c:v>16.724533199999989</c:v>
                </c:pt>
                <c:pt idx="16114">
                  <c:v>16.725227639999911</c:v>
                </c:pt>
                <c:pt idx="16115">
                  <c:v>16.725922079999918</c:v>
                </c:pt>
                <c:pt idx="16116">
                  <c:v>16.726616519999915</c:v>
                </c:pt>
                <c:pt idx="16117">
                  <c:v>16.727310960000001</c:v>
                </c:pt>
                <c:pt idx="16118">
                  <c:v>16.728006839999889</c:v>
                </c:pt>
                <c:pt idx="16119">
                  <c:v>16.728701279999889</c:v>
                </c:pt>
                <c:pt idx="16120">
                  <c:v>16.729395719999999</c:v>
                </c:pt>
                <c:pt idx="16121">
                  <c:v>16.730091479999999</c:v>
                </c:pt>
                <c:pt idx="16122">
                  <c:v>16.7307846</c:v>
                </c:pt>
                <c:pt idx="16123">
                  <c:v>16.73147904</c:v>
                </c:pt>
                <c:pt idx="16124">
                  <c:v>16.732174919999999</c:v>
                </c:pt>
                <c:pt idx="16125">
                  <c:v>16.732869360000031</c:v>
                </c:pt>
                <c:pt idx="16126">
                  <c:v>16.733563799999999</c:v>
                </c:pt>
                <c:pt idx="16127">
                  <c:v>16.734258239999999</c:v>
                </c:pt>
                <c:pt idx="16128">
                  <c:v>16.734952679999999</c:v>
                </c:pt>
                <c:pt idx="16129">
                  <c:v>16.735647119999989</c:v>
                </c:pt>
                <c:pt idx="16130">
                  <c:v>16.736331839999931</c:v>
                </c:pt>
                <c:pt idx="16131">
                  <c:v>16.737030359999999</c:v>
                </c:pt>
                <c:pt idx="16132">
                  <c:v>16.73773044</c:v>
                </c:pt>
                <c:pt idx="16133">
                  <c:v>16.738424879999911</c:v>
                </c:pt>
                <c:pt idx="16134">
                  <c:v>16.739122079999927</c:v>
                </c:pt>
                <c:pt idx="16135">
                  <c:v>16.739811000000035</c:v>
                </c:pt>
                <c:pt idx="16136">
                  <c:v>16.740506759999942</c:v>
                </c:pt>
                <c:pt idx="16137">
                  <c:v>16.741201199999999</c:v>
                </c:pt>
                <c:pt idx="16138">
                  <c:v>16.741897080000001</c:v>
                </c:pt>
                <c:pt idx="16139">
                  <c:v>16.742591519999923</c:v>
                </c:pt>
                <c:pt idx="16140">
                  <c:v>16.743285960000001</c:v>
                </c:pt>
                <c:pt idx="16141">
                  <c:v>16.743980399999987</c:v>
                </c:pt>
                <c:pt idx="16142">
                  <c:v>16.744676279999911</c:v>
                </c:pt>
                <c:pt idx="16143">
                  <c:v>16.74537072</c:v>
                </c:pt>
                <c:pt idx="16144">
                  <c:v>16.746065160000061</c:v>
                </c:pt>
                <c:pt idx="16145">
                  <c:v>16.746759599999919</c:v>
                </c:pt>
                <c:pt idx="16146">
                  <c:v>16.747454040000001</c:v>
                </c:pt>
                <c:pt idx="16147">
                  <c:v>16.748148479999923</c:v>
                </c:pt>
                <c:pt idx="16148">
                  <c:v>16.748842919999927</c:v>
                </c:pt>
                <c:pt idx="16149">
                  <c:v>16.749537359999923</c:v>
                </c:pt>
                <c:pt idx="16150">
                  <c:v>16.750231800000002</c:v>
                </c:pt>
                <c:pt idx="16151">
                  <c:v>16.750926239999931</c:v>
                </c:pt>
                <c:pt idx="16152">
                  <c:v>16.751620679999931</c:v>
                </c:pt>
                <c:pt idx="16153">
                  <c:v>16.752315119999999</c:v>
                </c:pt>
                <c:pt idx="16154">
                  <c:v>16.753011000000001</c:v>
                </c:pt>
                <c:pt idx="16155">
                  <c:v>16.753705440000001</c:v>
                </c:pt>
                <c:pt idx="16156">
                  <c:v>16.754399879999927</c:v>
                </c:pt>
                <c:pt idx="16157">
                  <c:v>16.755094319999987</c:v>
                </c:pt>
                <c:pt idx="16158">
                  <c:v>16.755788760000005</c:v>
                </c:pt>
                <c:pt idx="16159">
                  <c:v>16.756483199999987</c:v>
                </c:pt>
                <c:pt idx="16160">
                  <c:v>16.757172120000035</c:v>
                </c:pt>
                <c:pt idx="16161">
                  <c:v>16.757866560000053</c:v>
                </c:pt>
                <c:pt idx="16162">
                  <c:v>16.758561</c:v>
                </c:pt>
                <c:pt idx="16163">
                  <c:v>16.75925964</c:v>
                </c:pt>
                <c:pt idx="16164">
                  <c:v>16.759954080000053</c:v>
                </c:pt>
                <c:pt idx="16165">
                  <c:v>16.760648519999911</c:v>
                </c:pt>
                <c:pt idx="16166">
                  <c:v>16.761342959999915</c:v>
                </c:pt>
                <c:pt idx="16167">
                  <c:v>16.762033199999923</c:v>
                </c:pt>
                <c:pt idx="16168">
                  <c:v>16.762730399999889</c:v>
                </c:pt>
                <c:pt idx="16169">
                  <c:v>16.763424839999889</c:v>
                </c:pt>
                <c:pt idx="16170">
                  <c:v>16.764119279999889</c:v>
                </c:pt>
                <c:pt idx="16171">
                  <c:v>16.764813719999999</c:v>
                </c:pt>
                <c:pt idx="16172">
                  <c:v>16.765506839999869</c:v>
                </c:pt>
                <c:pt idx="16173">
                  <c:v>16.766202599999911</c:v>
                </c:pt>
                <c:pt idx="16174">
                  <c:v>16.766898480000005</c:v>
                </c:pt>
                <c:pt idx="16175">
                  <c:v>16.76759148</c:v>
                </c:pt>
                <c:pt idx="16176">
                  <c:v>16.768287360000002</c:v>
                </c:pt>
                <c:pt idx="16177">
                  <c:v>16.768981799999999</c:v>
                </c:pt>
                <c:pt idx="16178">
                  <c:v>16.769676239999889</c:v>
                </c:pt>
                <c:pt idx="16179">
                  <c:v>16.770370679999989</c:v>
                </c:pt>
                <c:pt idx="16180">
                  <c:v>16.771065120000092</c:v>
                </c:pt>
                <c:pt idx="16181">
                  <c:v>16.77175956</c:v>
                </c:pt>
                <c:pt idx="16182">
                  <c:v>16.772454</c:v>
                </c:pt>
                <c:pt idx="16183">
                  <c:v>16.773149879999877</c:v>
                </c:pt>
                <c:pt idx="16184">
                  <c:v>16.7738388</c:v>
                </c:pt>
                <c:pt idx="16185">
                  <c:v>16.774533239999915</c:v>
                </c:pt>
                <c:pt idx="16186">
                  <c:v>16.775227679999919</c:v>
                </c:pt>
                <c:pt idx="16187">
                  <c:v>16.77592344</c:v>
                </c:pt>
                <c:pt idx="16188">
                  <c:v>16.776619320000002</c:v>
                </c:pt>
                <c:pt idx="16189">
                  <c:v>16.7773152</c:v>
                </c:pt>
                <c:pt idx="16190">
                  <c:v>16.77801096</c:v>
                </c:pt>
                <c:pt idx="16191">
                  <c:v>16.778699879999877</c:v>
                </c:pt>
                <c:pt idx="16192">
                  <c:v>16.779394320000005</c:v>
                </c:pt>
                <c:pt idx="16193">
                  <c:v>16.780088759999988</c:v>
                </c:pt>
                <c:pt idx="16194">
                  <c:v>16.780783199999931</c:v>
                </c:pt>
                <c:pt idx="16195">
                  <c:v>16.781477639999938</c:v>
                </c:pt>
                <c:pt idx="16196">
                  <c:v>16.782172079999889</c:v>
                </c:pt>
                <c:pt idx="16197">
                  <c:v>16.782866519999942</c:v>
                </c:pt>
                <c:pt idx="16198">
                  <c:v>16.783560959999946</c:v>
                </c:pt>
                <c:pt idx="16199">
                  <c:v>16.784256839999923</c:v>
                </c:pt>
                <c:pt idx="16200">
                  <c:v>16.784951280000001</c:v>
                </c:pt>
                <c:pt idx="16201">
                  <c:v>16.785645719999923</c:v>
                </c:pt>
                <c:pt idx="16202">
                  <c:v>16.786340160000002</c:v>
                </c:pt>
                <c:pt idx="16203">
                  <c:v>16.787034599999931</c:v>
                </c:pt>
                <c:pt idx="16204">
                  <c:v>16.787730359999923</c:v>
                </c:pt>
                <c:pt idx="16205">
                  <c:v>16.788427679999877</c:v>
                </c:pt>
                <c:pt idx="16206">
                  <c:v>16.789120679999911</c:v>
                </c:pt>
                <c:pt idx="16207">
                  <c:v>16.789815120000057</c:v>
                </c:pt>
                <c:pt idx="16208">
                  <c:v>16.790509559999915</c:v>
                </c:pt>
                <c:pt idx="16209">
                  <c:v>16.791204</c:v>
                </c:pt>
                <c:pt idx="16210">
                  <c:v>16.791899879999942</c:v>
                </c:pt>
                <c:pt idx="16211">
                  <c:v>16.792594319999989</c:v>
                </c:pt>
                <c:pt idx="16212">
                  <c:v>16.793288759999999</c:v>
                </c:pt>
                <c:pt idx="16213">
                  <c:v>16.7939832</c:v>
                </c:pt>
                <c:pt idx="16214">
                  <c:v>16.79467764</c:v>
                </c:pt>
                <c:pt idx="16215">
                  <c:v>16.795372079999911</c:v>
                </c:pt>
                <c:pt idx="16216">
                  <c:v>16.79606652</c:v>
                </c:pt>
                <c:pt idx="16217">
                  <c:v>16.79676096</c:v>
                </c:pt>
                <c:pt idx="16218">
                  <c:v>16.797449879999885</c:v>
                </c:pt>
                <c:pt idx="16219">
                  <c:v>16.798144319999938</c:v>
                </c:pt>
                <c:pt idx="16220">
                  <c:v>16.798838759999999</c:v>
                </c:pt>
                <c:pt idx="16221">
                  <c:v>16.799533199999946</c:v>
                </c:pt>
                <c:pt idx="16222">
                  <c:v>16.800227639999989</c:v>
                </c:pt>
                <c:pt idx="16223">
                  <c:v>16.800922079999989</c:v>
                </c:pt>
                <c:pt idx="16224">
                  <c:v>16.801622039999923</c:v>
                </c:pt>
                <c:pt idx="16225">
                  <c:v>16.80231096</c:v>
                </c:pt>
                <c:pt idx="16226">
                  <c:v>16.803004080000001</c:v>
                </c:pt>
                <c:pt idx="16227">
                  <c:v>16.803698519999987</c:v>
                </c:pt>
                <c:pt idx="16228">
                  <c:v>16.80439428</c:v>
                </c:pt>
                <c:pt idx="16229">
                  <c:v>16.805090159999999</c:v>
                </c:pt>
                <c:pt idx="16230">
                  <c:v>16.805784599999946</c:v>
                </c:pt>
                <c:pt idx="16231">
                  <c:v>16.806479039999989</c:v>
                </c:pt>
                <c:pt idx="16232">
                  <c:v>16.807173479999999</c:v>
                </c:pt>
                <c:pt idx="16233">
                  <c:v>16.807867920000103</c:v>
                </c:pt>
                <c:pt idx="16234">
                  <c:v>16.80856236</c:v>
                </c:pt>
                <c:pt idx="16235">
                  <c:v>16.809258239999988</c:v>
                </c:pt>
                <c:pt idx="16236">
                  <c:v>16.809952679999999</c:v>
                </c:pt>
                <c:pt idx="16237">
                  <c:v>16.810649879999911</c:v>
                </c:pt>
                <c:pt idx="16238">
                  <c:v>16.811344320000035</c:v>
                </c:pt>
                <c:pt idx="16239">
                  <c:v>16.812038760000057</c:v>
                </c:pt>
                <c:pt idx="16240">
                  <c:v>16.812726239999911</c:v>
                </c:pt>
                <c:pt idx="16241">
                  <c:v>16.813422119999988</c:v>
                </c:pt>
                <c:pt idx="16242">
                  <c:v>16.814117879999987</c:v>
                </c:pt>
                <c:pt idx="16243">
                  <c:v>16.814812320000069</c:v>
                </c:pt>
                <c:pt idx="16244">
                  <c:v>16.815510959999987</c:v>
                </c:pt>
                <c:pt idx="16245">
                  <c:v>16.816205400000069</c:v>
                </c:pt>
                <c:pt idx="16246">
                  <c:v>16.816892879999987</c:v>
                </c:pt>
                <c:pt idx="16247">
                  <c:v>16.817594280000005</c:v>
                </c:pt>
                <c:pt idx="16248">
                  <c:v>16.818288719999998</c:v>
                </c:pt>
                <c:pt idx="16249">
                  <c:v>16.818983160000087</c:v>
                </c:pt>
                <c:pt idx="16250">
                  <c:v>16.819677599999999</c:v>
                </c:pt>
                <c:pt idx="16251">
                  <c:v>16.820365199999998</c:v>
                </c:pt>
                <c:pt idx="16252">
                  <c:v>16.821060960000061</c:v>
                </c:pt>
                <c:pt idx="16253">
                  <c:v>16.821755400000061</c:v>
                </c:pt>
                <c:pt idx="16254">
                  <c:v>16.822449839999873</c:v>
                </c:pt>
                <c:pt idx="16255">
                  <c:v>16.823145719999999</c:v>
                </c:pt>
                <c:pt idx="16256">
                  <c:v>16.823840160000035</c:v>
                </c:pt>
                <c:pt idx="16257">
                  <c:v>16.8245346</c:v>
                </c:pt>
                <c:pt idx="16258">
                  <c:v>16.825230359999942</c:v>
                </c:pt>
                <c:pt idx="16259">
                  <c:v>16.825924919999999</c:v>
                </c:pt>
                <c:pt idx="16260">
                  <c:v>16.826619360000002</c:v>
                </c:pt>
                <c:pt idx="16261">
                  <c:v>16.827313799999999</c:v>
                </c:pt>
                <c:pt idx="16262">
                  <c:v>16.828008239999946</c:v>
                </c:pt>
                <c:pt idx="16263">
                  <c:v>16.828702679999889</c:v>
                </c:pt>
                <c:pt idx="16264">
                  <c:v>16.829397119999999</c:v>
                </c:pt>
                <c:pt idx="16265">
                  <c:v>16.830091560000035</c:v>
                </c:pt>
                <c:pt idx="16266">
                  <c:v>16.830788760000061</c:v>
                </c:pt>
                <c:pt idx="16267">
                  <c:v>16.831477679999999</c:v>
                </c:pt>
                <c:pt idx="16268">
                  <c:v>16.832173439999988</c:v>
                </c:pt>
                <c:pt idx="16269">
                  <c:v>16.83286788000003</c:v>
                </c:pt>
                <c:pt idx="16270">
                  <c:v>16.833562319999999</c:v>
                </c:pt>
                <c:pt idx="16271">
                  <c:v>16.834256760000084</c:v>
                </c:pt>
                <c:pt idx="16272">
                  <c:v>16.834951200000095</c:v>
                </c:pt>
                <c:pt idx="16273">
                  <c:v>16.835645639999989</c:v>
                </c:pt>
                <c:pt idx="16274">
                  <c:v>16.836340200000002</c:v>
                </c:pt>
                <c:pt idx="16275">
                  <c:v>16.837034639999999</c:v>
                </c:pt>
                <c:pt idx="16276">
                  <c:v>16.837729079999942</c:v>
                </c:pt>
                <c:pt idx="16277">
                  <c:v>16.838423519999989</c:v>
                </c:pt>
                <c:pt idx="16278">
                  <c:v>16.839117959999999</c:v>
                </c:pt>
                <c:pt idx="16279">
                  <c:v>16.839812400000035</c:v>
                </c:pt>
                <c:pt idx="16280">
                  <c:v>16.840508159999999</c:v>
                </c:pt>
                <c:pt idx="16281">
                  <c:v>16.841204040000001</c:v>
                </c:pt>
                <c:pt idx="16282">
                  <c:v>16.841898480000069</c:v>
                </c:pt>
                <c:pt idx="16283">
                  <c:v>16.842592919999927</c:v>
                </c:pt>
                <c:pt idx="16284">
                  <c:v>16.8432888</c:v>
                </c:pt>
                <c:pt idx="16285">
                  <c:v>16.84398324</c:v>
                </c:pt>
                <c:pt idx="16286">
                  <c:v>16.844672039999942</c:v>
                </c:pt>
                <c:pt idx="16287">
                  <c:v>16.845366479999946</c:v>
                </c:pt>
                <c:pt idx="16288">
                  <c:v>16.846060919999999</c:v>
                </c:pt>
                <c:pt idx="16289">
                  <c:v>16.846755360000031</c:v>
                </c:pt>
                <c:pt idx="16290">
                  <c:v>16.847449919999942</c:v>
                </c:pt>
                <c:pt idx="16291">
                  <c:v>16.848144359999946</c:v>
                </c:pt>
                <c:pt idx="16292">
                  <c:v>16.848838799999999</c:v>
                </c:pt>
                <c:pt idx="16293">
                  <c:v>16.849535999999986</c:v>
                </c:pt>
                <c:pt idx="16294">
                  <c:v>16.850231760000035</c:v>
                </c:pt>
                <c:pt idx="16295">
                  <c:v>16.8509262</c:v>
                </c:pt>
                <c:pt idx="16296">
                  <c:v>16.851622079999938</c:v>
                </c:pt>
                <c:pt idx="16297">
                  <c:v>16.852311</c:v>
                </c:pt>
                <c:pt idx="16298">
                  <c:v>16.853005440000061</c:v>
                </c:pt>
                <c:pt idx="16299">
                  <c:v>16.8537012</c:v>
                </c:pt>
                <c:pt idx="16300">
                  <c:v>16.854397079999988</c:v>
                </c:pt>
                <c:pt idx="16301">
                  <c:v>16.855091519999988</c:v>
                </c:pt>
                <c:pt idx="16302">
                  <c:v>16.855787400000001</c:v>
                </c:pt>
                <c:pt idx="16303">
                  <c:v>16.856481840000001</c:v>
                </c:pt>
                <c:pt idx="16304">
                  <c:v>16.857170640000035</c:v>
                </c:pt>
                <c:pt idx="16305">
                  <c:v>16.857865200000095</c:v>
                </c:pt>
                <c:pt idx="16306">
                  <c:v>16.85856648</c:v>
                </c:pt>
                <c:pt idx="16307">
                  <c:v>16.859254079999999</c:v>
                </c:pt>
                <c:pt idx="16308">
                  <c:v>16.859949839999938</c:v>
                </c:pt>
                <c:pt idx="16309">
                  <c:v>16.860644279999889</c:v>
                </c:pt>
                <c:pt idx="16310">
                  <c:v>16.861338719999999</c:v>
                </c:pt>
                <c:pt idx="16311">
                  <c:v>16.862033159999989</c:v>
                </c:pt>
                <c:pt idx="16312">
                  <c:v>16.862727599999893</c:v>
                </c:pt>
                <c:pt idx="16313">
                  <c:v>16.863422039999904</c:v>
                </c:pt>
                <c:pt idx="16314">
                  <c:v>16.86411648</c:v>
                </c:pt>
                <c:pt idx="16315">
                  <c:v>16.864810920000053</c:v>
                </c:pt>
                <c:pt idx="16316">
                  <c:v>16.86550536</c:v>
                </c:pt>
                <c:pt idx="16317">
                  <c:v>16.86619992</c:v>
                </c:pt>
                <c:pt idx="16318">
                  <c:v>16.866894360000035</c:v>
                </c:pt>
                <c:pt idx="16319">
                  <c:v>16.8675888</c:v>
                </c:pt>
                <c:pt idx="16320">
                  <c:v>16.868283239999915</c:v>
                </c:pt>
                <c:pt idx="16321">
                  <c:v>16.86897768</c:v>
                </c:pt>
                <c:pt idx="16322">
                  <c:v>16.86967344</c:v>
                </c:pt>
                <c:pt idx="16323">
                  <c:v>16.870369320000005</c:v>
                </c:pt>
                <c:pt idx="16324">
                  <c:v>16.871065200000061</c:v>
                </c:pt>
                <c:pt idx="16325">
                  <c:v>16.871759640000001</c:v>
                </c:pt>
                <c:pt idx="16326">
                  <c:v>16.872455400000035</c:v>
                </c:pt>
                <c:pt idx="16327">
                  <c:v>16.873149839999911</c:v>
                </c:pt>
                <c:pt idx="16328">
                  <c:v>16.87384428</c:v>
                </c:pt>
                <c:pt idx="16329">
                  <c:v>16.874538720000061</c:v>
                </c:pt>
                <c:pt idx="16330">
                  <c:v>16.875227639999938</c:v>
                </c:pt>
                <c:pt idx="16331">
                  <c:v>16.875922079999938</c:v>
                </c:pt>
                <c:pt idx="16332">
                  <c:v>16.876616519999942</c:v>
                </c:pt>
                <c:pt idx="16333">
                  <c:v>16.877312400000001</c:v>
                </c:pt>
                <c:pt idx="16334">
                  <c:v>16.878006839999923</c:v>
                </c:pt>
                <c:pt idx="16335">
                  <c:v>16.878701279999927</c:v>
                </c:pt>
                <c:pt idx="16336">
                  <c:v>16.879398479999999</c:v>
                </c:pt>
                <c:pt idx="16337">
                  <c:v>16.880094360000001</c:v>
                </c:pt>
                <c:pt idx="16338">
                  <c:v>16.880788799999987</c:v>
                </c:pt>
                <c:pt idx="16339">
                  <c:v>16.881476279999923</c:v>
                </c:pt>
                <c:pt idx="16340">
                  <c:v>16.882177679999923</c:v>
                </c:pt>
                <c:pt idx="16341">
                  <c:v>16.882872120000005</c:v>
                </c:pt>
                <c:pt idx="16342">
                  <c:v>16.883560920000001</c:v>
                </c:pt>
                <c:pt idx="16343">
                  <c:v>16.884255360000065</c:v>
                </c:pt>
                <c:pt idx="16344">
                  <c:v>16.884952679999987</c:v>
                </c:pt>
                <c:pt idx="16345">
                  <c:v>16.885647120000002</c:v>
                </c:pt>
                <c:pt idx="16346">
                  <c:v>16.886341559999927</c:v>
                </c:pt>
                <c:pt idx="16347">
                  <c:v>16.887036000000002</c:v>
                </c:pt>
                <c:pt idx="16348">
                  <c:v>16.887730439999938</c:v>
                </c:pt>
                <c:pt idx="16349">
                  <c:v>16.888424879999889</c:v>
                </c:pt>
                <c:pt idx="16350">
                  <c:v>16.889119319999942</c:v>
                </c:pt>
                <c:pt idx="16351">
                  <c:v>16.889813759999999</c:v>
                </c:pt>
                <c:pt idx="16352">
                  <c:v>16.890508199999999</c:v>
                </c:pt>
                <c:pt idx="16353">
                  <c:v>16.891202639999989</c:v>
                </c:pt>
                <c:pt idx="16354">
                  <c:v>16.891897080000035</c:v>
                </c:pt>
                <c:pt idx="16355">
                  <c:v>16.89259152</c:v>
                </c:pt>
                <c:pt idx="16356">
                  <c:v>16.893285960000053</c:v>
                </c:pt>
                <c:pt idx="16357">
                  <c:v>16.893980400000061</c:v>
                </c:pt>
                <c:pt idx="16358">
                  <c:v>16.894676279999938</c:v>
                </c:pt>
                <c:pt idx="16359">
                  <c:v>16.895370719999999</c:v>
                </c:pt>
                <c:pt idx="16360">
                  <c:v>16.896065160000092</c:v>
                </c:pt>
                <c:pt idx="16361">
                  <c:v>16.896754080000001</c:v>
                </c:pt>
                <c:pt idx="16362">
                  <c:v>16.897448519999987</c:v>
                </c:pt>
                <c:pt idx="16363">
                  <c:v>16.898144279999915</c:v>
                </c:pt>
                <c:pt idx="16364">
                  <c:v>16.898838720000061</c:v>
                </c:pt>
                <c:pt idx="16365">
                  <c:v>16.899533160000001</c:v>
                </c:pt>
                <c:pt idx="16366">
                  <c:v>16.900227599999919</c:v>
                </c:pt>
                <c:pt idx="16367">
                  <c:v>16.900922039999919</c:v>
                </c:pt>
                <c:pt idx="16368">
                  <c:v>16.901616479999927</c:v>
                </c:pt>
                <c:pt idx="16369">
                  <c:v>16.902310919999923</c:v>
                </c:pt>
                <c:pt idx="16370">
                  <c:v>16.903005360000005</c:v>
                </c:pt>
                <c:pt idx="16371">
                  <c:v>16.903699919999923</c:v>
                </c:pt>
                <c:pt idx="16372">
                  <c:v>16.904394359999987</c:v>
                </c:pt>
                <c:pt idx="16373">
                  <c:v>16.905088799999987</c:v>
                </c:pt>
                <c:pt idx="16374">
                  <c:v>16.905783239999877</c:v>
                </c:pt>
                <c:pt idx="16375">
                  <c:v>16.906477680000002</c:v>
                </c:pt>
                <c:pt idx="16376">
                  <c:v>16.907173440000001</c:v>
                </c:pt>
                <c:pt idx="16377">
                  <c:v>16.907867879999987</c:v>
                </c:pt>
                <c:pt idx="16378">
                  <c:v>16.908562319999927</c:v>
                </c:pt>
                <c:pt idx="16379">
                  <c:v>16.909256759999987</c:v>
                </c:pt>
                <c:pt idx="16380">
                  <c:v>16.909951200000005</c:v>
                </c:pt>
                <c:pt idx="16381">
                  <c:v>16.910645639999931</c:v>
                </c:pt>
                <c:pt idx="16382">
                  <c:v>16.911340199999987</c:v>
                </c:pt>
                <c:pt idx="16383">
                  <c:v>16.912034640000002</c:v>
                </c:pt>
                <c:pt idx="16384">
                  <c:v>16.912729079999878</c:v>
                </c:pt>
                <c:pt idx="16385">
                  <c:v>16.913423519999931</c:v>
                </c:pt>
                <c:pt idx="16386">
                  <c:v>16.914117959999999</c:v>
                </c:pt>
                <c:pt idx="16387">
                  <c:v>16.914812399999999</c:v>
                </c:pt>
                <c:pt idx="16388">
                  <c:v>16.915506839999889</c:v>
                </c:pt>
                <c:pt idx="16389">
                  <c:v>16.916201279999989</c:v>
                </c:pt>
                <c:pt idx="16390">
                  <c:v>16.916895720000092</c:v>
                </c:pt>
                <c:pt idx="16391">
                  <c:v>16.917590160000035</c:v>
                </c:pt>
                <c:pt idx="16392">
                  <c:v>16.9182846</c:v>
                </c:pt>
                <c:pt idx="16393">
                  <c:v>16.91897904</c:v>
                </c:pt>
                <c:pt idx="16394">
                  <c:v>16.91967348</c:v>
                </c:pt>
                <c:pt idx="16395">
                  <c:v>16.92036792</c:v>
                </c:pt>
                <c:pt idx="16396">
                  <c:v>16.921062360000001</c:v>
                </c:pt>
                <c:pt idx="16397">
                  <c:v>16.921756799999986</c:v>
                </c:pt>
                <c:pt idx="16398">
                  <c:v>16.922451239999919</c:v>
                </c:pt>
                <c:pt idx="16399">
                  <c:v>16.923145679999919</c:v>
                </c:pt>
                <c:pt idx="16400">
                  <c:v>16.923840120000001</c:v>
                </c:pt>
                <c:pt idx="16401">
                  <c:v>16.924534559999923</c:v>
                </c:pt>
                <c:pt idx="16402">
                  <c:v>16.925227679999889</c:v>
                </c:pt>
                <c:pt idx="16403">
                  <c:v>16.925923439999931</c:v>
                </c:pt>
                <c:pt idx="16404">
                  <c:v>16.926617879999885</c:v>
                </c:pt>
                <c:pt idx="16405">
                  <c:v>16.927312319999938</c:v>
                </c:pt>
                <c:pt idx="16406">
                  <c:v>16.928006759999942</c:v>
                </c:pt>
                <c:pt idx="16407">
                  <c:v>16.928701199999942</c:v>
                </c:pt>
                <c:pt idx="16408">
                  <c:v>16.929395639999989</c:v>
                </c:pt>
                <c:pt idx="16409">
                  <c:v>16.930090200000002</c:v>
                </c:pt>
                <c:pt idx="16410">
                  <c:v>16.930784639999942</c:v>
                </c:pt>
                <c:pt idx="16411">
                  <c:v>16.931480399999987</c:v>
                </c:pt>
                <c:pt idx="16412">
                  <c:v>16.932174840000002</c:v>
                </c:pt>
                <c:pt idx="16413">
                  <c:v>16.932869279999931</c:v>
                </c:pt>
                <c:pt idx="16414">
                  <c:v>16.933563719999999</c:v>
                </c:pt>
                <c:pt idx="16415">
                  <c:v>16.934258160000084</c:v>
                </c:pt>
                <c:pt idx="16416">
                  <c:v>16.934952599999999</c:v>
                </c:pt>
                <c:pt idx="16417">
                  <c:v>16.935647039999889</c:v>
                </c:pt>
                <c:pt idx="16418">
                  <c:v>16.936341479999989</c:v>
                </c:pt>
                <c:pt idx="16419">
                  <c:v>16.937037359999987</c:v>
                </c:pt>
                <c:pt idx="16420">
                  <c:v>16.937731800000002</c:v>
                </c:pt>
                <c:pt idx="16421">
                  <c:v>16.938427679999911</c:v>
                </c:pt>
                <c:pt idx="16422">
                  <c:v>16.939120679999931</c:v>
                </c:pt>
                <c:pt idx="16423">
                  <c:v>16.93981512000008</c:v>
                </c:pt>
                <c:pt idx="16424">
                  <c:v>16.940504039999919</c:v>
                </c:pt>
                <c:pt idx="16425">
                  <c:v>16.941205440000001</c:v>
                </c:pt>
                <c:pt idx="16426">
                  <c:v>16.941899879999927</c:v>
                </c:pt>
                <c:pt idx="16427">
                  <c:v>16.942594319999923</c:v>
                </c:pt>
                <c:pt idx="16428">
                  <c:v>16.943288760000005</c:v>
                </c:pt>
                <c:pt idx="16429">
                  <c:v>16.94397768</c:v>
                </c:pt>
                <c:pt idx="16430">
                  <c:v>16.94467212</c:v>
                </c:pt>
                <c:pt idx="16431">
                  <c:v>16.945366559999911</c:v>
                </c:pt>
                <c:pt idx="16432">
                  <c:v>16.946062319999989</c:v>
                </c:pt>
                <c:pt idx="16433">
                  <c:v>16.94675676</c:v>
                </c:pt>
                <c:pt idx="16434">
                  <c:v>16.947449879999869</c:v>
                </c:pt>
                <c:pt idx="16435">
                  <c:v>16.948145639999911</c:v>
                </c:pt>
                <c:pt idx="16436">
                  <c:v>16.948838760000001</c:v>
                </c:pt>
                <c:pt idx="16437">
                  <c:v>16.9495346399999</c:v>
                </c:pt>
                <c:pt idx="16438">
                  <c:v>16.950230399999942</c:v>
                </c:pt>
                <c:pt idx="16439">
                  <c:v>16.950924839999942</c:v>
                </c:pt>
                <c:pt idx="16440">
                  <c:v>16.951619279999889</c:v>
                </c:pt>
                <c:pt idx="16441">
                  <c:v>16.952313719999989</c:v>
                </c:pt>
                <c:pt idx="16442">
                  <c:v>16.953008160000035</c:v>
                </c:pt>
                <c:pt idx="16443">
                  <c:v>16.953702599999911</c:v>
                </c:pt>
                <c:pt idx="16444">
                  <c:v>16.95439704</c:v>
                </c:pt>
                <c:pt idx="16445">
                  <c:v>16.955092919999931</c:v>
                </c:pt>
                <c:pt idx="16446">
                  <c:v>16.955788799999986</c:v>
                </c:pt>
                <c:pt idx="16447">
                  <c:v>16.956481799999999</c:v>
                </c:pt>
                <c:pt idx="16448">
                  <c:v>16.957176239999942</c:v>
                </c:pt>
                <c:pt idx="16449">
                  <c:v>16.957872119999998</c:v>
                </c:pt>
                <c:pt idx="16450">
                  <c:v>16.95856092</c:v>
                </c:pt>
                <c:pt idx="16451">
                  <c:v>16.959255360000061</c:v>
                </c:pt>
                <c:pt idx="16452">
                  <c:v>16.95994992</c:v>
                </c:pt>
                <c:pt idx="16453">
                  <c:v>16.960644359999911</c:v>
                </c:pt>
                <c:pt idx="16454">
                  <c:v>16.961338799999989</c:v>
                </c:pt>
                <c:pt idx="16455">
                  <c:v>16.962033239999862</c:v>
                </c:pt>
                <c:pt idx="16456">
                  <c:v>16.962727679999869</c:v>
                </c:pt>
                <c:pt idx="16457">
                  <c:v>16.963423439999904</c:v>
                </c:pt>
                <c:pt idx="16458">
                  <c:v>16.964119320000002</c:v>
                </c:pt>
                <c:pt idx="16459">
                  <c:v>16.964813759999988</c:v>
                </c:pt>
                <c:pt idx="16460">
                  <c:v>16.965508199999945</c:v>
                </c:pt>
                <c:pt idx="16461">
                  <c:v>16.966202639999889</c:v>
                </c:pt>
                <c:pt idx="16462">
                  <c:v>16.966897079999942</c:v>
                </c:pt>
                <c:pt idx="16463">
                  <c:v>16.967591519999946</c:v>
                </c:pt>
                <c:pt idx="16464">
                  <c:v>16.968285959999989</c:v>
                </c:pt>
                <c:pt idx="16465">
                  <c:v>16.9689804</c:v>
                </c:pt>
                <c:pt idx="16466">
                  <c:v>16.969674839999904</c:v>
                </c:pt>
                <c:pt idx="16467">
                  <c:v>16.970370719999988</c:v>
                </c:pt>
                <c:pt idx="16468">
                  <c:v>16.971062400000001</c:v>
                </c:pt>
                <c:pt idx="16469">
                  <c:v>16.971758160000061</c:v>
                </c:pt>
                <c:pt idx="16470">
                  <c:v>16.972452599999919</c:v>
                </c:pt>
                <c:pt idx="16471">
                  <c:v>16.973148479999942</c:v>
                </c:pt>
                <c:pt idx="16472">
                  <c:v>16.973842919999989</c:v>
                </c:pt>
                <c:pt idx="16473">
                  <c:v>16.974537359999989</c:v>
                </c:pt>
                <c:pt idx="16474">
                  <c:v>16.975231799999989</c:v>
                </c:pt>
                <c:pt idx="16475">
                  <c:v>16.975927679999923</c:v>
                </c:pt>
                <c:pt idx="16476">
                  <c:v>16.976617919999942</c:v>
                </c:pt>
                <c:pt idx="16477">
                  <c:v>16.977313799999987</c:v>
                </c:pt>
                <c:pt idx="16478">
                  <c:v>16.978008239999927</c:v>
                </c:pt>
                <c:pt idx="16479">
                  <c:v>16.978702679999877</c:v>
                </c:pt>
                <c:pt idx="16480">
                  <c:v>16.979398440000001</c:v>
                </c:pt>
                <c:pt idx="16481">
                  <c:v>16.980092879999873</c:v>
                </c:pt>
                <c:pt idx="16482">
                  <c:v>16.980787319999919</c:v>
                </c:pt>
                <c:pt idx="16483">
                  <c:v>16.981481760000001</c:v>
                </c:pt>
                <c:pt idx="16484">
                  <c:v>16.982174879999889</c:v>
                </c:pt>
                <c:pt idx="16485">
                  <c:v>16.982870640000002</c:v>
                </c:pt>
                <c:pt idx="16486">
                  <c:v>16.983565199999987</c:v>
                </c:pt>
                <c:pt idx="16487">
                  <c:v>16.984254</c:v>
                </c:pt>
                <c:pt idx="16488">
                  <c:v>16.98494844</c:v>
                </c:pt>
                <c:pt idx="16489">
                  <c:v>16.985642879999805</c:v>
                </c:pt>
                <c:pt idx="16490">
                  <c:v>16.986337319999922</c:v>
                </c:pt>
                <c:pt idx="16491">
                  <c:v>16.987031760000001</c:v>
                </c:pt>
                <c:pt idx="16492">
                  <c:v>16.987726199999919</c:v>
                </c:pt>
                <c:pt idx="16493">
                  <c:v>16.988420639999877</c:v>
                </c:pt>
                <c:pt idx="16494">
                  <c:v>16.989116519999904</c:v>
                </c:pt>
                <c:pt idx="16495">
                  <c:v>16.98981096</c:v>
                </c:pt>
                <c:pt idx="16496">
                  <c:v>16.9905054</c:v>
                </c:pt>
                <c:pt idx="16497">
                  <c:v>16.991199839999911</c:v>
                </c:pt>
                <c:pt idx="16498">
                  <c:v>16.99189428</c:v>
                </c:pt>
                <c:pt idx="16499">
                  <c:v>16.992588720000001</c:v>
                </c:pt>
                <c:pt idx="16500">
                  <c:v>16.993284599999946</c:v>
                </c:pt>
                <c:pt idx="16501">
                  <c:v>16.993980359999988</c:v>
                </c:pt>
                <c:pt idx="16502">
                  <c:v>16.994677679999938</c:v>
                </c:pt>
                <c:pt idx="16503">
                  <c:v>16.995365159999999</c:v>
                </c:pt>
                <c:pt idx="16504">
                  <c:v>16.996066559999946</c:v>
                </c:pt>
                <c:pt idx="16505">
                  <c:v>16.996754039999942</c:v>
                </c:pt>
                <c:pt idx="16506">
                  <c:v>16.997448479999989</c:v>
                </c:pt>
                <c:pt idx="16507">
                  <c:v>16.998142919999889</c:v>
                </c:pt>
                <c:pt idx="16508">
                  <c:v>16.99883736</c:v>
                </c:pt>
                <c:pt idx="16509">
                  <c:v>16.99953876</c:v>
                </c:pt>
                <c:pt idx="16510">
                  <c:v>17.000227680000002</c:v>
                </c:pt>
                <c:pt idx="16511">
                  <c:v>17.000922119999988</c:v>
                </c:pt>
                <c:pt idx="16512">
                  <c:v>17.001616559999938</c:v>
                </c:pt>
                <c:pt idx="16513">
                  <c:v>17.002310999999942</c:v>
                </c:pt>
                <c:pt idx="16514">
                  <c:v>17.003005439999999</c:v>
                </c:pt>
                <c:pt idx="16515">
                  <c:v>17.003699879999889</c:v>
                </c:pt>
                <c:pt idx="16516">
                  <c:v>17.00439708</c:v>
                </c:pt>
                <c:pt idx="16517">
                  <c:v>17.005090199999987</c:v>
                </c:pt>
                <c:pt idx="16518">
                  <c:v>17.005784640000002</c:v>
                </c:pt>
                <c:pt idx="16519">
                  <c:v>17.006479079999931</c:v>
                </c:pt>
                <c:pt idx="16520">
                  <c:v>17.007173519999988</c:v>
                </c:pt>
                <c:pt idx="16521">
                  <c:v>17.007869280000001</c:v>
                </c:pt>
                <c:pt idx="16522">
                  <c:v>17.008563719999987</c:v>
                </c:pt>
                <c:pt idx="16523">
                  <c:v>17.00925816000008</c:v>
                </c:pt>
                <c:pt idx="16524">
                  <c:v>17.009952599999988</c:v>
                </c:pt>
                <c:pt idx="16525">
                  <c:v>17.010647040000002</c:v>
                </c:pt>
                <c:pt idx="16526">
                  <c:v>17.011341479999999</c:v>
                </c:pt>
                <c:pt idx="16527">
                  <c:v>17.012035919999999</c:v>
                </c:pt>
                <c:pt idx="16528">
                  <c:v>17.012730359999942</c:v>
                </c:pt>
                <c:pt idx="16529">
                  <c:v>17.013424919999999</c:v>
                </c:pt>
                <c:pt idx="16530">
                  <c:v>17.014119360000031</c:v>
                </c:pt>
                <c:pt idx="16531">
                  <c:v>17.014813800000031</c:v>
                </c:pt>
                <c:pt idx="16532">
                  <c:v>17.015509559999927</c:v>
                </c:pt>
                <c:pt idx="16533">
                  <c:v>17.016204000000005</c:v>
                </c:pt>
                <c:pt idx="16534">
                  <c:v>17.016888720000114</c:v>
                </c:pt>
                <c:pt idx="16535">
                  <c:v>17.017590120000069</c:v>
                </c:pt>
                <c:pt idx="16536">
                  <c:v>17.018284559999987</c:v>
                </c:pt>
                <c:pt idx="16537">
                  <c:v>17.018979000000005</c:v>
                </c:pt>
                <c:pt idx="16538">
                  <c:v>17.019673439999988</c:v>
                </c:pt>
                <c:pt idx="16539">
                  <c:v>17.020367880000002</c:v>
                </c:pt>
                <c:pt idx="16540">
                  <c:v>17.021062319999999</c:v>
                </c:pt>
                <c:pt idx="16541">
                  <c:v>17.021759639999946</c:v>
                </c:pt>
                <c:pt idx="16542">
                  <c:v>17.022454079999989</c:v>
                </c:pt>
                <c:pt idx="16543">
                  <c:v>17.023148519999989</c:v>
                </c:pt>
                <c:pt idx="16544">
                  <c:v>17.02384296</c:v>
                </c:pt>
                <c:pt idx="16545">
                  <c:v>17.0245374</c:v>
                </c:pt>
                <c:pt idx="16546">
                  <c:v>17.025231839999911</c:v>
                </c:pt>
                <c:pt idx="16547">
                  <c:v>17.025926279999911</c:v>
                </c:pt>
                <c:pt idx="16548">
                  <c:v>17.02662072</c:v>
                </c:pt>
                <c:pt idx="16549">
                  <c:v>17.027309639999938</c:v>
                </c:pt>
                <c:pt idx="16550">
                  <c:v>17.028004079999938</c:v>
                </c:pt>
                <c:pt idx="16551">
                  <c:v>17.028698519999942</c:v>
                </c:pt>
                <c:pt idx="16552">
                  <c:v>17.029392959999946</c:v>
                </c:pt>
                <c:pt idx="16553">
                  <c:v>17.030087399999999</c:v>
                </c:pt>
                <c:pt idx="16554">
                  <c:v>17.030783159999999</c:v>
                </c:pt>
                <c:pt idx="16555">
                  <c:v>17.031477600000031</c:v>
                </c:pt>
                <c:pt idx="16556">
                  <c:v>17.032173479999987</c:v>
                </c:pt>
                <c:pt idx="16557">
                  <c:v>17.032870679999988</c:v>
                </c:pt>
                <c:pt idx="16558">
                  <c:v>17.03356512000008</c:v>
                </c:pt>
                <c:pt idx="16559">
                  <c:v>17.034259559999999</c:v>
                </c:pt>
                <c:pt idx="16560">
                  <c:v>17.034954000000091</c:v>
                </c:pt>
                <c:pt idx="16561">
                  <c:v>17.035648439999989</c:v>
                </c:pt>
                <c:pt idx="16562">
                  <c:v>17.036342879999889</c:v>
                </c:pt>
                <c:pt idx="16563">
                  <c:v>17.037031800000001</c:v>
                </c:pt>
                <c:pt idx="16564">
                  <c:v>17.037733199999987</c:v>
                </c:pt>
                <c:pt idx="16565">
                  <c:v>17.038420680000002</c:v>
                </c:pt>
                <c:pt idx="16566">
                  <c:v>17.039115119999998</c:v>
                </c:pt>
                <c:pt idx="16567">
                  <c:v>17.039816520000031</c:v>
                </c:pt>
                <c:pt idx="16568">
                  <c:v>17.040503999999938</c:v>
                </c:pt>
                <c:pt idx="16569">
                  <c:v>17.041199879999919</c:v>
                </c:pt>
                <c:pt idx="16570">
                  <c:v>17.041894319999997</c:v>
                </c:pt>
                <c:pt idx="16571">
                  <c:v>17.042588760000001</c:v>
                </c:pt>
                <c:pt idx="16572">
                  <c:v>17.043283199999987</c:v>
                </c:pt>
                <c:pt idx="16573">
                  <c:v>17.04397908</c:v>
                </c:pt>
                <c:pt idx="16574">
                  <c:v>17.04467352</c:v>
                </c:pt>
                <c:pt idx="16575">
                  <c:v>17.04536796</c:v>
                </c:pt>
                <c:pt idx="16576">
                  <c:v>17.0460624</c:v>
                </c:pt>
                <c:pt idx="16577">
                  <c:v>17.046756839999919</c:v>
                </c:pt>
                <c:pt idx="16578">
                  <c:v>17.047451280000001</c:v>
                </c:pt>
                <c:pt idx="16579">
                  <c:v>17.048145720000001</c:v>
                </c:pt>
                <c:pt idx="16580">
                  <c:v>17.048840160000001</c:v>
                </c:pt>
                <c:pt idx="16581">
                  <c:v>17.049534599999927</c:v>
                </c:pt>
                <c:pt idx="16582">
                  <c:v>17.05023036</c:v>
                </c:pt>
                <c:pt idx="16583">
                  <c:v>17.050924920000035</c:v>
                </c:pt>
                <c:pt idx="16584">
                  <c:v>17.05161936</c:v>
                </c:pt>
                <c:pt idx="16585">
                  <c:v>17.052313799999986</c:v>
                </c:pt>
                <c:pt idx="16586">
                  <c:v>17.05300824</c:v>
                </c:pt>
                <c:pt idx="16587">
                  <c:v>17.053702679999919</c:v>
                </c:pt>
                <c:pt idx="16588">
                  <c:v>17.054397120000065</c:v>
                </c:pt>
                <c:pt idx="16589">
                  <c:v>17.055091560000001</c:v>
                </c:pt>
                <c:pt idx="16590">
                  <c:v>17.05578732</c:v>
                </c:pt>
                <c:pt idx="16591">
                  <c:v>17.056481760000061</c:v>
                </c:pt>
                <c:pt idx="16592">
                  <c:v>17.057172120000061</c:v>
                </c:pt>
                <c:pt idx="16593">
                  <c:v>17.057865120000141</c:v>
                </c:pt>
                <c:pt idx="16594">
                  <c:v>17.058561000000001</c:v>
                </c:pt>
                <c:pt idx="16595">
                  <c:v>17.059255440000069</c:v>
                </c:pt>
                <c:pt idx="16596">
                  <c:v>17.059949879999923</c:v>
                </c:pt>
                <c:pt idx="16597">
                  <c:v>17.060644320000002</c:v>
                </c:pt>
                <c:pt idx="16598">
                  <c:v>17.061338759999988</c:v>
                </c:pt>
                <c:pt idx="16599">
                  <c:v>17.062033199999931</c:v>
                </c:pt>
                <c:pt idx="16600">
                  <c:v>17.062727639999881</c:v>
                </c:pt>
                <c:pt idx="16601">
                  <c:v>17.063422079999889</c:v>
                </c:pt>
                <c:pt idx="16602">
                  <c:v>17.064116519999942</c:v>
                </c:pt>
                <c:pt idx="16603">
                  <c:v>17.064812400000001</c:v>
                </c:pt>
                <c:pt idx="16604">
                  <c:v>17.06550816</c:v>
                </c:pt>
                <c:pt idx="16605">
                  <c:v>17.066202599999919</c:v>
                </c:pt>
                <c:pt idx="16606">
                  <c:v>17.066897040000001</c:v>
                </c:pt>
                <c:pt idx="16607">
                  <c:v>17.067591479999987</c:v>
                </c:pt>
                <c:pt idx="16608">
                  <c:v>17.068285920000001</c:v>
                </c:pt>
                <c:pt idx="16609">
                  <c:v>17.068980359999987</c:v>
                </c:pt>
                <c:pt idx="16610">
                  <c:v>17.069674920000001</c:v>
                </c:pt>
                <c:pt idx="16611">
                  <c:v>17.070369360000001</c:v>
                </c:pt>
                <c:pt idx="16612">
                  <c:v>17.071063799999997</c:v>
                </c:pt>
                <c:pt idx="16613">
                  <c:v>17.071758240000001</c:v>
                </c:pt>
                <c:pt idx="16614">
                  <c:v>17.072452679999923</c:v>
                </c:pt>
                <c:pt idx="16615">
                  <c:v>17.073147120000005</c:v>
                </c:pt>
                <c:pt idx="16616">
                  <c:v>17.073841559999988</c:v>
                </c:pt>
                <c:pt idx="16617">
                  <c:v>17.074535999999988</c:v>
                </c:pt>
                <c:pt idx="16618">
                  <c:v>17.075230439999938</c:v>
                </c:pt>
                <c:pt idx="16619">
                  <c:v>17.075926199999987</c:v>
                </c:pt>
                <c:pt idx="16620">
                  <c:v>17.076620640000002</c:v>
                </c:pt>
                <c:pt idx="16621">
                  <c:v>17.077313759999999</c:v>
                </c:pt>
                <c:pt idx="16622">
                  <c:v>17.078004</c:v>
                </c:pt>
                <c:pt idx="16623">
                  <c:v>17.078684639999938</c:v>
                </c:pt>
                <c:pt idx="16624">
                  <c:v>17.079379079999942</c:v>
                </c:pt>
                <c:pt idx="16625">
                  <c:v>17.08009152</c:v>
                </c:pt>
                <c:pt idx="16626">
                  <c:v>17.080787399999931</c:v>
                </c:pt>
                <c:pt idx="16627">
                  <c:v>17.081456760000005</c:v>
                </c:pt>
                <c:pt idx="16628">
                  <c:v>17.082156839999904</c:v>
                </c:pt>
                <c:pt idx="16629">
                  <c:v>17.082830399999942</c:v>
                </c:pt>
                <c:pt idx="16630">
                  <c:v>17.08356096</c:v>
                </c:pt>
                <c:pt idx="16631">
                  <c:v>17.08424016</c:v>
                </c:pt>
                <c:pt idx="16632">
                  <c:v>17.084937359999987</c:v>
                </c:pt>
                <c:pt idx="16633">
                  <c:v>17.085647039999877</c:v>
                </c:pt>
                <c:pt idx="16634">
                  <c:v>17.086338720000001</c:v>
                </c:pt>
                <c:pt idx="16635">
                  <c:v>17.08703736</c:v>
                </c:pt>
                <c:pt idx="16636">
                  <c:v>17.087726279999877</c:v>
                </c:pt>
                <c:pt idx="16637">
                  <c:v>17.088420720000002</c:v>
                </c:pt>
                <c:pt idx="16638">
                  <c:v>17.089115159999999</c:v>
                </c:pt>
                <c:pt idx="16639">
                  <c:v>17.089809600000002</c:v>
                </c:pt>
                <c:pt idx="16640">
                  <c:v>17.090505360000005</c:v>
                </c:pt>
                <c:pt idx="16641">
                  <c:v>17.091199920000001</c:v>
                </c:pt>
                <c:pt idx="16642">
                  <c:v>17.091894359999998</c:v>
                </c:pt>
                <c:pt idx="16643">
                  <c:v>17.092588799999987</c:v>
                </c:pt>
                <c:pt idx="16644">
                  <c:v>17.093283239999923</c:v>
                </c:pt>
                <c:pt idx="16645">
                  <c:v>17.093977679999988</c:v>
                </c:pt>
                <c:pt idx="16646">
                  <c:v>17.094672119999988</c:v>
                </c:pt>
                <c:pt idx="16647">
                  <c:v>17.095367879999923</c:v>
                </c:pt>
                <c:pt idx="16648">
                  <c:v>17.096062320000001</c:v>
                </c:pt>
                <c:pt idx="16649">
                  <c:v>17.096756759999987</c:v>
                </c:pt>
                <c:pt idx="16650">
                  <c:v>17.097451200000005</c:v>
                </c:pt>
                <c:pt idx="16651">
                  <c:v>17.098145639999931</c:v>
                </c:pt>
                <c:pt idx="16652">
                  <c:v>17.098840199999987</c:v>
                </c:pt>
                <c:pt idx="16653">
                  <c:v>17.099534640000002</c:v>
                </c:pt>
                <c:pt idx="16654">
                  <c:v>17.100229079999931</c:v>
                </c:pt>
                <c:pt idx="16655">
                  <c:v>17.10092352000003</c:v>
                </c:pt>
                <c:pt idx="16656">
                  <c:v>17.101617959999999</c:v>
                </c:pt>
                <c:pt idx="16657">
                  <c:v>17.102313719999987</c:v>
                </c:pt>
                <c:pt idx="16658">
                  <c:v>17.10300816000008</c:v>
                </c:pt>
                <c:pt idx="16659">
                  <c:v>17.103702599999931</c:v>
                </c:pt>
                <c:pt idx="16660">
                  <c:v>17.10439704000003</c:v>
                </c:pt>
                <c:pt idx="16661">
                  <c:v>17.105091479999999</c:v>
                </c:pt>
                <c:pt idx="16662">
                  <c:v>17.105785920000031</c:v>
                </c:pt>
                <c:pt idx="16663">
                  <c:v>17.106480359999999</c:v>
                </c:pt>
                <c:pt idx="16664">
                  <c:v>17.10717492000008</c:v>
                </c:pt>
                <c:pt idx="16665">
                  <c:v>17.107865160000145</c:v>
                </c:pt>
                <c:pt idx="16666">
                  <c:v>17.1085596</c:v>
                </c:pt>
                <c:pt idx="16667">
                  <c:v>17.109256800000001</c:v>
                </c:pt>
                <c:pt idx="16668">
                  <c:v>17.109951240000065</c:v>
                </c:pt>
                <c:pt idx="16669">
                  <c:v>17.110645680000001</c:v>
                </c:pt>
                <c:pt idx="16670">
                  <c:v>17.111340120000069</c:v>
                </c:pt>
                <c:pt idx="16671">
                  <c:v>17.112034559999987</c:v>
                </c:pt>
                <c:pt idx="16672">
                  <c:v>17.112729000000002</c:v>
                </c:pt>
                <c:pt idx="16673">
                  <c:v>17.113423439999988</c:v>
                </c:pt>
                <c:pt idx="16674">
                  <c:v>17.11411788000003</c:v>
                </c:pt>
                <c:pt idx="16675">
                  <c:v>17.11481232000008</c:v>
                </c:pt>
                <c:pt idx="16676">
                  <c:v>17.115508200000001</c:v>
                </c:pt>
                <c:pt idx="16677">
                  <c:v>17.116204079999999</c:v>
                </c:pt>
                <c:pt idx="16678">
                  <c:v>17.116898520000095</c:v>
                </c:pt>
                <c:pt idx="16679">
                  <c:v>17.117592960000035</c:v>
                </c:pt>
                <c:pt idx="16680">
                  <c:v>17.118287400000035</c:v>
                </c:pt>
                <c:pt idx="16681">
                  <c:v>17.118981840000053</c:v>
                </c:pt>
                <c:pt idx="16682">
                  <c:v>17.11967628</c:v>
                </c:pt>
                <c:pt idx="16683">
                  <c:v>17.120370720000061</c:v>
                </c:pt>
                <c:pt idx="16684">
                  <c:v>17.121065160000114</c:v>
                </c:pt>
                <c:pt idx="16685">
                  <c:v>17.121759600000001</c:v>
                </c:pt>
                <c:pt idx="16686">
                  <c:v>17.122454040000001</c:v>
                </c:pt>
                <c:pt idx="16687">
                  <c:v>17.123148479999987</c:v>
                </c:pt>
                <c:pt idx="16688">
                  <c:v>17.123842920000001</c:v>
                </c:pt>
                <c:pt idx="16689">
                  <c:v>17.124537359999987</c:v>
                </c:pt>
                <c:pt idx="16690">
                  <c:v>17.125231800000002</c:v>
                </c:pt>
                <c:pt idx="16691">
                  <c:v>17.125920720000035</c:v>
                </c:pt>
                <c:pt idx="16692">
                  <c:v>17.126615160000053</c:v>
                </c:pt>
                <c:pt idx="16693">
                  <c:v>17.1273096</c:v>
                </c:pt>
                <c:pt idx="16694">
                  <c:v>17.128011000000001</c:v>
                </c:pt>
                <c:pt idx="16695">
                  <c:v>17.128698480000001</c:v>
                </c:pt>
                <c:pt idx="16696">
                  <c:v>17.129394359999999</c:v>
                </c:pt>
                <c:pt idx="16697">
                  <c:v>17.130088800000031</c:v>
                </c:pt>
                <c:pt idx="16698">
                  <c:v>17.130784559999999</c:v>
                </c:pt>
                <c:pt idx="16699">
                  <c:v>17.131479000000031</c:v>
                </c:pt>
                <c:pt idx="16700">
                  <c:v>17.132173439999999</c:v>
                </c:pt>
                <c:pt idx="16701">
                  <c:v>17.132866560000053</c:v>
                </c:pt>
                <c:pt idx="16702">
                  <c:v>17.133561000000061</c:v>
                </c:pt>
                <c:pt idx="16703">
                  <c:v>17.134255440000107</c:v>
                </c:pt>
                <c:pt idx="16704">
                  <c:v>17.134949880000001</c:v>
                </c:pt>
                <c:pt idx="16705">
                  <c:v>17.135644319999987</c:v>
                </c:pt>
                <c:pt idx="16706">
                  <c:v>17.136338760000065</c:v>
                </c:pt>
                <c:pt idx="16707">
                  <c:v>17.137034640000035</c:v>
                </c:pt>
                <c:pt idx="16708">
                  <c:v>17.13772908</c:v>
                </c:pt>
                <c:pt idx="16709">
                  <c:v>17.13842352</c:v>
                </c:pt>
                <c:pt idx="16710">
                  <c:v>17.139109560000001</c:v>
                </c:pt>
                <c:pt idx="16711">
                  <c:v>17.139798480000035</c:v>
                </c:pt>
                <c:pt idx="16712">
                  <c:v>17.140504079999989</c:v>
                </c:pt>
                <c:pt idx="16713">
                  <c:v>17.141199839999938</c:v>
                </c:pt>
                <c:pt idx="16714">
                  <c:v>17.141894279999999</c:v>
                </c:pt>
                <c:pt idx="16715">
                  <c:v>17.142588719999999</c:v>
                </c:pt>
                <c:pt idx="16716">
                  <c:v>17.143283159999999</c:v>
                </c:pt>
                <c:pt idx="16717">
                  <c:v>17.143977599999999</c:v>
                </c:pt>
                <c:pt idx="16718">
                  <c:v>17.14467204</c:v>
                </c:pt>
                <c:pt idx="16719">
                  <c:v>17.14536648</c:v>
                </c:pt>
                <c:pt idx="16720">
                  <c:v>17.146062360000005</c:v>
                </c:pt>
                <c:pt idx="16721">
                  <c:v>17.146756799999999</c:v>
                </c:pt>
                <c:pt idx="16722">
                  <c:v>17.147451239999999</c:v>
                </c:pt>
                <c:pt idx="16723">
                  <c:v>17.148145679999942</c:v>
                </c:pt>
                <c:pt idx="16724">
                  <c:v>17.148840119999999</c:v>
                </c:pt>
                <c:pt idx="16725">
                  <c:v>17.149535999999987</c:v>
                </c:pt>
                <c:pt idx="16726">
                  <c:v>17.150230440000001</c:v>
                </c:pt>
                <c:pt idx="16727">
                  <c:v>17.150924879999987</c:v>
                </c:pt>
                <c:pt idx="16728">
                  <c:v>17.151619320000005</c:v>
                </c:pt>
                <c:pt idx="16729">
                  <c:v>17.152313759999988</c:v>
                </c:pt>
                <c:pt idx="16730">
                  <c:v>17.153008200000031</c:v>
                </c:pt>
                <c:pt idx="16731">
                  <c:v>17.153704079999986</c:v>
                </c:pt>
                <c:pt idx="16732">
                  <c:v>17.154398520000065</c:v>
                </c:pt>
                <c:pt idx="16733">
                  <c:v>17.155092959999987</c:v>
                </c:pt>
                <c:pt idx="16734">
                  <c:v>17.155781760000053</c:v>
                </c:pt>
                <c:pt idx="16735">
                  <c:v>17.1564762</c:v>
                </c:pt>
                <c:pt idx="16736">
                  <c:v>17.157170640000061</c:v>
                </c:pt>
                <c:pt idx="16737">
                  <c:v>17.157865200000106</c:v>
                </c:pt>
                <c:pt idx="16738">
                  <c:v>17.158563720000053</c:v>
                </c:pt>
                <c:pt idx="16739">
                  <c:v>17.159258160000114</c:v>
                </c:pt>
                <c:pt idx="16740">
                  <c:v>17.159952599999997</c:v>
                </c:pt>
                <c:pt idx="16741">
                  <c:v>17.160647039999919</c:v>
                </c:pt>
                <c:pt idx="16742">
                  <c:v>17.161341479999987</c:v>
                </c:pt>
                <c:pt idx="16743">
                  <c:v>17.162035920000001</c:v>
                </c:pt>
                <c:pt idx="16744">
                  <c:v>17.162730359999923</c:v>
                </c:pt>
                <c:pt idx="16745">
                  <c:v>17.163424919999986</c:v>
                </c:pt>
                <c:pt idx="16746">
                  <c:v>17.164119360000001</c:v>
                </c:pt>
                <c:pt idx="16747">
                  <c:v>17.164813799999997</c:v>
                </c:pt>
                <c:pt idx="16748">
                  <c:v>17.165508239999927</c:v>
                </c:pt>
                <c:pt idx="16749">
                  <c:v>17.166202679999923</c:v>
                </c:pt>
                <c:pt idx="16750">
                  <c:v>17.166897120000076</c:v>
                </c:pt>
                <c:pt idx="16751">
                  <c:v>17.167592879999919</c:v>
                </c:pt>
                <c:pt idx="16752">
                  <c:v>17.168287319999987</c:v>
                </c:pt>
                <c:pt idx="16753">
                  <c:v>17.168981760000069</c:v>
                </c:pt>
                <c:pt idx="16754">
                  <c:v>17.169670679999989</c:v>
                </c:pt>
                <c:pt idx="16755">
                  <c:v>17.170365120000103</c:v>
                </c:pt>
                <c:pt idx="16756">
                  <c:v>17.171059560000035</c:v>
                </c:pt>
                <c:pt idx="16757">
                  <c:v>17.171754000000035</c:v>
                </c:pt>
                <c:pt idx="16758">
                  <c:v>17.17244844</c:v>
                </c:pt>
                <c:pt idx="16759">
                  <c:v>17.173144319999999</c:v>
                </c:pt>
                <c:pt idx="16760">
                  <c:v>17.173838760000095</c:v>
                </c:pt>
                <c:pt idx="16761">
                  <c:v>17.174533199999999</c:v>
                </c:pt>
                <c:pt idx="16762">
                  <c:v>17.175227639999989</c:v>
                </c:pt>
                <c:pt idx="16763">
                  <c:v>17.175922079999989</c:v>
                </c:pt>
                <c:pt idx="16764">
                  <c:v>17.176617960000005</c:v>
                </c:pt>
                <c:pt idx="16765">
                  <c:v>17.177312399999987</c:v>
                </c:pt>
                <c:pt idx="16766">
                  <c:v>17.178006839999931</c:v>
                </c:pt>
                <c:pt idx="16767">
                  <c:v>17.178702599999927</c:v>
                </c:pt>
                <c:pt idx="16768">
                  <c:v>17.179397039999987</c:v>
                </c:pt>
                <c:pt idx="16769">
                  <c:v>17.18009292</c:v>
                </c:pt>
                <c:pt idx="16770">
                  <c:v>17.18078736</c:v>
                </c:pt>
                <c:pt idx="16771">
                  <c:v>17.1814818</c:v>
                </c:pt>
                <c:pt idx="16772">
                  <c:v>17.182176239999919</c:v>
                </c:pt>
                <c:pt idx="16773">
                  <c:v>17.182869359999987</c:v>
                </c:pt>
                <c:pt idx="16774">
                  <c:v>17.183563800000002</c:v>
                </c:pt>
                <c:pt idx="16775">
                  <c:v>17.184259560000001</c:v>
                </c:pt>
                <c:pt idx="16776">
                  <c:v>17.184954000000069</c:v>
                </c:pt>
                <c:pt idx="16777">
                  <c:v>17.185648439999927</c:v>
                </c:pt>
                <c:pt idx="16778">
                  <c:v>17.18633736</c:v>
                </c:pt>
                <c:pt idx="16779">
                  <c:v>17.1870318</c:v>
                </c:pt>
                <c:pt idx="16780">
                  <c:v>17.187726239999911</c:v>
                </c:pt>
                <c:pt idx="16781">
                  <c:v>17.188420679999918</c:v>
                </c:pt>
                <c:pt idx="16782">
                  <c:v>17.189115120000061</c:v>
                </c:pt>
                <c:pt idx="16783">
                  <c:v>17.18980956</c:v>
                </c:pt>
                <c:pt idx="16784">
                  <c:v>17.190505439999999</c:v>
                </c:pt>
                <c:pt idx="16785">
                  <c:v>17.191201200000005</c:v>
                </c:pt>
                <c:pt idx="16786">
                  <c:v>17.191895639999998</c:v>
                </c:pt>
                <c:pt idx="16787">
                  <c:v>17.192590199999987</c:v>
                </c:pt>
                <c:pt idx="16788">
                  <c:v>17.193284640000005</c:v>
                </c:pt>
                <c:pt idx="16789">
                  <c:v>17.193979079999988</c:v>
                </c:pt>
                <c:pt idx="16790">
                  <c:v>17.19467352000003</c:v>
                </c:pt>
                <c:pt idx="16791">
                  <c:v>17.195367959999999</c:v>
                </c:pt>
                <c:pt idx="16792">
                  <c:v>17.196062399999999</c:v>
                </c:pt>
                <c:pt idx="16793">
                  <c:v>17.196756839999942</c:v>
                </c:pt>
                <c:pt idx="16794">
                  <c:v>17.197451279999999</c:v>
                </c:pt>
                <c:pt idx="16795">
                  <c:v>17.198147040000002</c:v>
                </c:pt>
                <c:pt idx="16796">
                  <c:v>17.198841479999999</c:v>
                </c:pt>
                <c:pt idx="16797">
                  <c:v>17.199535920000031</c:v>
                </c:pt>
                <c:pt idx="16798">
                  <c:v>17.200230359999942</c:v>
                </c:pt>
                <c:pt idx="16799">
                  <c:v>17.200926239999927</c:v>
                </c:pt>
                <c:pt idx="16800">
                  <c:v>17.201620679999923</c:v>
                </c:pt>
                <c:pt idx="16801">
                  <c:v>17.202315120000005</c:v>
                </c:pt>
                <c:pt idx="16802">
                  <c:v>17.20300404</c:v>
                </c:pt>
                <c:pt idx="16803">
                  <c:v>17.20369848</c:v>
                </c:pt>
                <c:pt idx="16804">
                  <c:v>17.20439292</c:v>
                </c:pt>
                <c:pt idx="16805">
                  <c:v>17.205088799999999</c:v>
                </c:pt>
                <c:pt idx="16806">
                  <c:v>17.205784559999923</c:v>
                </c:pt>
                <c:pt idx="16807">
                  <c:v>17.206479000000002</c:v>
                </c:pt>
                <c:pt idx="16808">
                  <c:v>17.20717488</c:v>
                </c:pt>
                <c:pt idx="16809">
                  <c:v>17.207869320000061</c:v>
                </c:pt>
                <c:pt idx="16810">
                  <c:v>17.208563759999986</c:v>
                </c:pt>
                <c:pt idx="16811">
                  <c:v>17.209258200000001</c:v>
                </c:pt>
                <c:pt idx="16812">
                  <c:v>17.209952639999987</c:v>
                </c:pt>
                <c:pt idx="16813">
                  <c:v>17.210647079999923</c:v>
                </c:pt>
                <c:pt idx="16814">
                  <c:v>17.21134296</c:v>
                </c:pt>
                <c:pt idx="16815">
                  <c:v>17.2120374</c:v>
                </c:pt>
                <c:pt idx="16816">
                  <c:v>17.212731839999911</c:v>
                </c:pt>
                <c:pt idx="16817">
                  <c:v>17.213426279999911</c:v>
                </c:pt>
                <c:pt idx="16818">
                  <c:v>17.214120720000061</c:v>
                </c:pt>
                <c:pt idx="16819">
                  <c:v>17.214809639999999</c:v>
                </c:pt>
                <c:pt idx="16820">
                  <c:v>17.215504079999938</c:v>
                </c:pt>
                <c:pt idx="16821">
                  <c:v>17.216198519999999</c:v>
                </c:pt>
                <c:pt idx="16822">
                  <c:v>17.216892959999999</c:v>
                </c:pt>
                <c:pt idx="16823">
                  <c:v>17.217587399999999</c:v>
                </c:pt>
                <c:pt idx="16824">
                  <c:v>17.21828184</c:v>
                </c:pt>
                <c:pt idx="16825">
                  <c:v>17.21897628</c:v>
                </c:pt>
                <c:pt idx="16826">
                  <c:v>17.219670720000035</c:v>
                </c:pt>
                <c:pt idx="16827">
                  <c:v>17.220366479999946</c:v>
                </c:pt>
                <c:pt idx="16828">
                  <c:v>17.221060919999999</c:v>
                </c:pt>
                <c:pt idx="16829">
                  <c:v>17.221755360000031</c:v>
                </c:pt>
                <c:pt idx="16830">
                  <c:v>17.222449919999896</c:v>
                </c:pt>
                <c:pt idx="16831">
                  <c:v>17.223144359999946</c:v>
                </c:pt>
                <c:pt idx="16832">
                  <c:v>17.223838799999999</c:v>
                </c:pt>
                <c:pt idx="16833">
                  <c:v>17.224534559999938</c:v>
                </c:pt>
                <c:pt idx="16834">
                  <c:v>17.225227679999904</c:v>
                </c:pt>
                <c:pt idx="16835">
                  <c:v>17.22592212</c:v>
                </c:pt>
                <c:pt idx="16836">
                  <c:v>17.226616559999911</c:v>
                </c:pt>
                <c:pt idx="16837">
                  <c:v>17.227311</c:v>
                </c:pt>
                <c:pt idx="16838">
                  <c:v>17.22800676</c:v>
                </c:pt>
                <c:pt idx="16839">
                  <c:v>17.228701199999989</c:v>
                </c:pt>
                <c:pt idx="16840">
                  <c:v>17.229397079999931</c:v>
                </c:pt>
                <c:pt idx="16841">
                  <c:v>17.23009152000003</c:v>
                </c:pt>
                <c:pt idx="16842">
                  <c:v>17.230785959999999</c:v>
                </c:pt>
                <c:pt idx="16843">
                  <c:v>17.231480399999999</c:v>
                </c:pt>
                <c:pt idx="16844">
                  <c:v>17.232174839999942</c:v>
                </c:pt>
                <c:pt idx="16845">
                  <c:v>17.232869279999989</c:v>
                </c:pt>
                <c:pt idx="16846">
                  <c:v>17.233563719999999</c:v>
                </c:pt>
                <c:pt idx="16847">
                  <c:v>17.234258160000099</c:v>
                </c:pt>
                <c:pt idx="16848">
                  <c:v>17.234952600000035</c:v>
                </c:pt>
                <c:pt idx="16849">
                  <c:v>17.235644279999889</c:v>
                </c:pt>
                <c:pt idx="16850">
                  <c:v>17.236340159999987</c:v>
                </c:pt>
                <c:pt idx="16851">
                  <c:v>17.237033159999999</c:v>
                </c:pt>
                <c:pt idx="16852">
                  <c:v>17.237727599999989</c:v>
                </c:pt>
                <c:pt idx="16853">
                  <c:v>17.238422039999904</c:v>
                </c:pt>
                <c:pt idx="16854">
                  <c:v>17.2391082</c:v>
                </c:pt>
                <c:pt idx="16855">
                  <c:v>17.239798440000001</c:v>
                </c:pt>
                <c:pt idx="16856">
                  <c:v>17.24050536</c:v>
                </c:pt>
                <c:pt idx="16857">
                  <c:v>17.24119992</c:v>
                </c:pt>
                <c:pt idx="16858">
                  <c:v>17.241894360000035</c:v>
                </c:pt>
                <c:pt idx="16859">
                  <c:v>17.242588799999989</c:v>
                </c:pt>
                <c:pt idx="16860">
                  <c:v>17.243285999999987</c:v>
                </c:pt>
                <c:pt idx="16861">
                  <c:v>17.243980440000001</c:v>
                </c:pt>
                <c:pt idx="16862">
                  <c:v>17.244674879999923</c:v>
                </c:pt>
                <c:pt idx="16863">
                  <c:v>17.245369320000002</c:v>
                </c:pt>
                <c:pt idx="16864">
                  <c:v>17.246063759999988</c:v>
                </c:pt>
                <c:pt idx="16865">
                  <c:v>17.246759639999922</c:v>
                </c:pt>
                <c:pt idx="16866">
                  <c:v>17.247454079999986</c:v>
                </c:pt>
                <c:pt idx="16867">
                  <c:v>17.248148519999919</c:v>
                </c:pt>
                <c:pt idx="16868">
                  <c:v>17.248842959999919</c:v>
                </c:pt>
                <c:pt idx="16869">
                  <c:v>17.249537399999927</c:v>
                </c:pt>
                <c:pt idx="16870">
                  <c:v>17.250231839999923</c:v>
                </c:pt>
                <c:pt idx="16871">
                  <c:v>17.250926280000002</c:v>
                </c:pt>
                <c:pt idx="16872">
                  <c:v>17.251619279999911</c:v>
                </c:pt>
                <c:pt idx="16873">
                  <c:v>17.25231372</c:v>
                </c:pt>
                <c:pt idx="16874">
                  <c:v>17.253008160000061</c:v>
                </c:pt>
                <c:pt idx="16875">
                  <c:v>17.253702599999915</c:v>
                </c:pt>
                <c:pt idx="16876">
                  <c:v>17.254398479999999</c:v>
                </c:pt>
                <c:pt idx="16877">
                  <c:v>17.255092919999989</c:v>
                </c:pt>
                <c:pt idx="16878">
                  <c:v>17.255787359999989</c:v>
                </c:pt>
                <c:pt idx="16879">
                  <c:v>17.2564818</c:v>
                </c:pt>
                <c:pt idx="16880">
                  <c:v>17.25717624</c:v>
                </c:pt>
                <c:pt idx="16881">
                  <c:v>17.257870680000035</c:v>
                </c:pt>
                <c:pt idx="16882">
                  <c:v>17.258565120000057</c:v>
                </c:pt>
                <c:pt idx="16883">
                  <c:v>17.259254040000005</c:v>
                </c:pt>
                <c:pt idx="16884">
                  <c:v>17.259948479999988</c:v>
                </c:pt>
                <c:pt idx="16885">
                  <c:v>17.260642919999889</c:v>
                </c:pt>
                <c:pt idx="16886">
                  <c:v>17.261337359999942</c:v>
                </c:pt>
                <c:pt idx="16887">
                  <c:v>17.262033239999873</c:v>
                </c:pt>
                <c:pt idx="16888">
                  <c:v>17.262726239999846</c:v>
                </c:pt>
                <c:pt idx="16889">
                  <c:v>17.263422119999927</c:v>
                </c:pt>
                <c:pt idx="16890">
                  <c:v>17.264117879999919</c:v>
                </c:pt>
                <c:pt idx="16891">
                  <c:v>17.264812319999987</c:v>
                </c:pt>
                <c:pt idx="16892">
                  <c:v>17.265508199999989</c:v>
                </c:pt>
                <c:pt idx="16893">
                  <c:v>17.266204079999927</c:v>
                </c:pt>
                <c:pt idx="16894">
                  <c:v>17.266892879999915</c:v>
                </c:pt>
                <c:pt idx="16895">
                  <c:v>17.267587320000001</c:v>
                </c:pt>
                <c:pt idx="16896">
                  <c:v>17.268281760000001</c:v>
                </c:pt>
                <c:pt idx="16897">
                  <c:v>17.268977639999989</c:v>
                </c:pt>
                <c:pt idx="16898">
                  <c:v>17.269673519999923</c:v>
                </c:pt>
                <c:pt idx="16899">
                  <c:v>17.270367960000005</c:v>
                </c:pt>
                <c:pt idx="16900">
                  <c:v>17.271063720000061</c:v>
                </c:pt>
                <c:pt idx="16901">
                  <c:v>17.271759599999989</c:v>
                </c:pt>
                <c:pt idx="16902">
                  <c:v>17.27245404</c:v>
                </c:pt>
                <c:pt idx="16903">
                  <c:v>17.273142959999927</c:v>
                </c:pt>
                <c:pt idx="16904">
                  <c:v>17.273837399999987</c:v>
                </c:pt>
                <c:pt idx="16905">
                  <c:v>17.274531840000002</c:v>
                </c:pt>
                <c:pt idx="16906">
                  <c:v>17.275226279999877</c:v>
                </c:pt>
                <c:pt idx="16907">
                  <c:v>17.27592072000003</c:v>
                </c:pt>
                <c:pt idx="16908">
                  <c:v>17.276615159999999</c:v>
                </c:pt>
                <c:pt idx="16909">
                  <c:v>17.277310919999987</c:v>
                </c:pt>
                <c:pt idx="16910">
                  <c:v>17.278005360000005</c:v>
                </c:pt>
                <c:pt idx="16911">
                  <c:v>17.278699919999923</c:v>
                </c:pt>
                <c:pt idx="16912">
                  <c:v>17.279394359999987</c:v>
                </c:pt>
                <c:pt idx="16913">
                  <c:v>17.280088799999987</c:v>
                </c:pt>
                <c:pt idx="16914">
                  <c:v>17.280784559999919</c:v>
                </c:pt>
                <c:pt idx="16915">
                  <c:v>17.281478999999987</c:v>
                </c:pt>
                <c:pt idx="16916">
                  <c:v>17.282173439999923</c:v>
                </c:pt>
                <c:pt idx="16917">
                  <c:v>17.282867879999923</c:v>
                </c:pt>
                <c:pt idx="16918">
                  <c:v>17.283562319999927</c:v>
                </c:pt>
                <c:pt idx="16919">
                  <c:v>17.284256759999987</c:v>
                </c:pt>
                <c:pt idx="16920">
                  <c:v>17.284951200000005</c:v>
                </c:pt>
                <c:pt idx="16921">
                  <c:v>17.285645639999878</c:v>
                </c:pt>
                <c:pt idx="16922">
                  <c:v>17.286340199999923</c:v>
                </c:pt>
                <c:pt idx="16923">
                  <c:v>17.287034640000002</c:v>
                </c:pt>
                <c:pt idx="16924">
                  <c:v>17.287730399999919</c:v>
                </c:pt>
                <c:pt idx="16925">
                  <c:v>17.288424839999877</c:v>
                </c:pt>
                <c:pt idx="16926">
                  <c:v>17.28912072</c:v>
                </c:pt>
                <c:pt idx="16927">
                  <c:v>17.289809639999927</c:v>
                </c:pt>
                <c:pt idx="16928">
                  <c:v>17.290504079999923</c:v>
                </c:pt>
                <c:pt idx="16929">
                  <c:v>17.291198519999988</c:v>
                </c:pt>
                <c:pt idx="16930">
                  <c:v>17.291894280000001</c:v>
                </c:pt>
                <c:pt idx="16931">
                  <c:v>17.292588719999987</c:v>
                </c:pt>
                <c:pt idx="16932">
                  <c:v>17.293283160000001</c:v>
                </c:pt>
                <c:pt idx="16933">
                  <c:v>17.293977599999987</c:v>
                </c:pt>
                <c:pt idx="16934">
                  <c:v>17.294672040000002</c:v>
                </c:pt>
                <c:pt idx="16935">
                  <c:v>17.295366479999931</c:v>
                </c:pt>
                <c:pt idx="16936">
                  <c:v>17.296062360000001</c:v>
                </c:pt>
                <c:pt idx="16937">
                  <c:v>17.296758240000003</c:v>
                </c:pt>
                <c:pt idx="16938">
                  <c:v>17.297452679999989</c:v>
                </c:pt>
                <c:pt idx="16939">
                  <c:v>17.298147119999989</c:v>
                </c:pt>
                <c:pt idx="16940">
                  <c:v>17.29884156</c:v>
                </c:pt>
                <c:pt idx="16941">
                  <c:v>17.299535999999989</c:v>
                </c:pt>
                <c:pt idx="16942">
                  <c:v>17.300231759999999</c:v>
                </c:pt>
                <c:pt idx="16943">
                  <c:v>17.300926199999999</c:v>
                </c:pt>
                <c:pt idx="16944">
                  <c:v>17.301615120000065</c:v>
                </c:pt>
                <c:pt idx="16945">
                  <c:v>17.302311</c:v>
                </c:pt>
                <c:pt idx="16946">
                  <c:v>17.303005440000035</c:v>
                </c:pt>
                <c:pt idx="16947">
                  <c:v>17.303702639999916</c:v>
                </c:pt>
                <c:pt idx="16948">
                  <c:v>17.304398519999999</c:v>
                </c:pt>
                <c:pt idx="16949">
                  <c:v>17.305085999999999</c:v>
                </c:pt>
                <c:pt idx="16950">
                  <c:v>17.3057874</c:v>
                </c:pt>
                <c:pt idx="16951">
                  <c:v>17.306476199999999</c:v>
                </c:pt>
                <c:pt idx="16952">
                  <c:v>17.307172080000001</c:v>
                </c:pt>
                <c:pt idx="16953">
                  <c:v>17.307869279999988</c:v>
                </c:pt>
                <c:pt idx="16954">
                  <c:v>17.308565160000061</c:v>
                </c:pt>
                <c:pt idx="16955">
                  <c:v>17.309259600000001</c:v>
                </c:pt>
                <c:pt idx="16956">
                  <c:v>17.309954040000065</c:v>
                </c:pt>
                <c:pt idx="16957">
                  <c:v>17.310647039999989</c:v>
                </c:pt>
                <c:pt idx="16958">
                  <c:v>17.311342920000001</c:v>
                </c:pt>
                <c:pt idx="16959">
                  <c:v>17.312033159999999</c:v>
                </c:pt>
                <c:pt idx="16960">
                  <c:v>17.312727600000002</c:v>
                </c:pt>
                <c:pt idx="16961">
                  <c:v>17.313426239999931</c:v>
                </c:pt>
                <c:pt idx="16962">
                  <c:v>17.314110960000061</c:v>
                </c:pt>
                <c:pt idx="16963">
                  <c:v>17.314808160000126</c:v>
                </c:pt>
                <c:pt idx="16964">
                  <c:v>17.315505360000031</c:v>
                </c:pt>
                <c:pt idx="16965">
                  <c:v>17.316199920000031</c:v>
                </c:pt>
                <c:pt idx="16966">
                  <c:v>17.316897120000114</c:v>
                </c:pt>
                <c:pt idx="16967">
                  <c:v>17.317591560000061</c:v>
                </c:pt>
                <c:pt idx="16968">
                  <c:v>17.318286000000001</c:v>
                </c:pt>
                <c:pt idx="16969">
                  <c:v>17.318980440000061</c:v>
                </c:pt>
                <c:pt idx="16970">
                  <c:v>17.3196762</c:v>
                </c:pt>
                <c:pt idx="16971">
                  <c:v>17.32037064</c:v>
                </c:pt>
                <c:pt idx="16972">
                  <c:v>17.321065200000035</c:v>
                </c:pt>
                <c:pt idx="16973">
                  <c:v>17.321755439999997</c:v>
                </c:pt>
                <c:pt idx="16974">
                  <c:v>17.322449879999869</c:v>
                </c:pt>
                <c:pt idx="16975">
                  <c:v>17.323144319999987</c:v>
                </c:pt>
                <c:pt idx="16976">
                  <c:v>17.323838760000065</c:v>
                </c:pt>
                <c:pt idx="16977">
                  <c:v>17.324533199999987</c:v>
                </c:pt>
                <c:pt idx="16978">
                  <c:v>17.325227639999927</c:v>
                </c:pt>
                <c:pt idx="16979">
                  <c:v>17.325922079999923</c:v>
                </c:pt>
                <c:pt idx="16980">
                  <c:v>17.326616520000002</c:v>
                </c:pt>
                <c:pt idx="16981">
                  <c:v>17.3273124</c:v>
                </c:pt>
                <c:pt idx="16982">
                  <c:v>17.328006839999919</c:v>
                </c:pt>
                <c:pt idx="16983">
                  <c:v>17.328701279999919</c:v>
                </c:pt>
                <c:pt idx="16984">
                  <c:v>17.32939704</c:v>
                </c:pt>
                <c:pt idx="16985">
                  <c:v>17.330091480000057</c:v>
                </c:pt>
                <c:pt idx="16986">
                  <c:v>17.330785920000061</c:v>
                </c:pt>
                <c:pt idx="16987">
                  <c:v>17.331480360000061</c:v>
                </c:pt>
                <c:pt idx="16988">
                  <c:v>17.332176240000003</c:v>
                </c:pt>
                <c:pt idx="16989">
                  <c:v>17.332870679999999</c:v>
                </c:pt>
                <c:pt idx="16990">
                  <c:v>17.333565120000092</c:v>
                </c:pt>
                <c:pt idx="16991">
                  <c:v>17.334259560000035</c:v>
                </c:pt>
                <c:pt idx="16992">
                  <c:v>17.334954000000106</c:v>
                </c:pt>
                <c:pt idx="16993">
                  <c:v>17.33564844</c:v>
                </c:pt>
                <c:pt idx="16994">
                  <c:v>17.336342879999918</c:v>
                </c:pt>
                <c:pt idx="16995">
                  <c:v>17.337037320000061</c:v>
                </c:pt>
                <c:pt idx="16996">
                  <c:v>17.337731759999997</c:v>
                </c:pt>
                <c:pt idx="16997">
                  <c:v>17.33842344</c:v>
                </c:pt>
                <c:pt idx="16998">
                  <c:v>17.33911788</c:v>
                </c:pt>
                <c:pt idx="16999">
                  <c:v>17.339813759999998</c:v>
                </c:pt>
                <c:pt idx="17000">
                  <c:v>17.340508200000002</c:v>
                </c:pt>
                <c:pt idx="17001">
                  <c:v>17.341202639999938</c:v>
                </c:pt>
                <c:pt idx="17002">
                  <c:v>17.341897080000031</c:v>
                </c:pt>
                <c:pt idx="17003">
                  <c:v>17.342592959999919</c:v>
                </c:pt>
                <c:pt idx="17004">
                  <c:v>17.343283200000002</c:v>
                </c:pt>
                <c:pt idx="17005">
                  <c:v>17.3439762</c:v>
                </c:pt>
                <c:pt idx="17006">
                  <c:v>17.344672079999938</c:v>
                </c:pt>
                <c:pt idx="17007">
                  <c:v>17.345367960000001</c:v>
                </c:pt>
                <c:pt idx="17008">
                  <c:v>17.346062400000001</c:v>
                </c:pt>
                <c:pt idx="17009">
                  <c:v>17.346756839999927</c:v>
                </c:pt>
                <c:pt idx="17010">
                  <c:v>17.347449839999893</c:v>
                </c:pt>
                <c:pt idx="17011">
                  <c:v>17.348145719999987</c:v>
                </c:pt>
                <c:pt idx="17012">
                  <c:v>17.348840160000005</c:v>
                </c:pt>
                <c:pt idx="17013">
                  <c:v>17.349534599999931</c:v>
                </c:pt>
                <c:pt idx="17014">
                  <c:v>17.350230359999987</c:v>
                </c:pt>
                <c:pt idx="17015">
                  <c:v>17.350924919999997</c:v>
                </c:pt>
                <c:pt idx="17016">
                  <c:v>17.351619360000001</c:v>
                </c:pt>
                <c:pt idx="17017">
                  <c:v>17.352309599999924</c:v>
                </c:pt>
                <c:pt idx="17018">
                  <c:v>17.353005360000065</c:v>
                </c:pt>
                <c:pt idx="17019">
                  <c:v>17.35369992</c:v>
                </c:pt>
                <c:pt idx="17020">
                  <c:v>17.354394360000061</c:v>
                </c:pt>
                <c:pt idx="17021">
                  <c:v>17.355088800000001</c:v>
                </c:pt>
                <c:pt idx="17022">
                  <c:v>17.35578456</c:v>
                </c:pt>
                <c:pt idx="17023">
                  <c:v>17.356479</c:v>
                </c:pt>
                <c:pt idx="17024">
                  <c:v>17.357173440000061</c:v>
                </c:pt>
                <c:pt idx="17025">
                  <c:v>17.357867880000061</c:v>
                </c:pt>
                <c:pt idx="17026">
                  <c:v>17.358562319999987</c:v>
                </c:pt>
                <c:pt idx="17027">
                  <c:v>17.359258200000031</c:v>
                </c:pt>
                <c:pt idx="17028">
                  <c:v>17.359948440000057</c:v>
                </c:pt>
                <c:pt idx="17029">
                  <c:v>17.360642879999862</c:v>
                </c:pt>
                <c:pt idx="17030">
                  <c:v>17.361337320000001</c:v>
                </c:pt>
                <c:pt idx="17031">
                  <c:v>17.362034639999916</c:v>
                </c:pt>
                <c:pt idx="17032">
                  <c:v>17.362729079999877</c:v>
                </c:pt>
                <c:pt idx="17033">
                  <c:v>17.363423519999923</c:v>
                </c:pt>
                <c:pt idx="17034">
                  <c:v>17.364117960000005</c:v>
                </c:pt>
                <c:pt idx="17035">
                  <c:v>17.364812399999987</c:v>
                </c:pt>
                <c:pt idx="17036">
                  <c:v>17.365506839999878</c:v>
                </c:pt>
                <c:pt idx="17037">
                  <c:v>17.366201279999938</c:v>
                </c:pt>
                <c:pt idx="17038">
                  <c:v>17.366897039999987</c:v>
                </c:pt>
                <c:pt idx="17039">
                  <c:v>17.367591480000005</c:v>
                </c:pt>
                <c:pt idx="17040">
                  <c:v>17.368284599999946</c:v>
                </c:pt>
                <c:pt idx="17041">
                  <c:v>17.368979039999989</c:v>
                </c:pt>
                <c:pt idx="17042">
                  <c:v>17.369673479999989</c:v>
                </c:pt>
                <c:pt idx="17043">
                  <c:v>17.370369359999987</c:v>
                </c:pt>
                <c:pt idx="17044">
                  <c:v>17.371063800000005</c:v>
                </c:pt>
                <c:pt idx="17045">
                  <c:v>17.3717568</c:v>
                </c:pt>
                <c:pt idx="17046">
                  <c:v>17.37245124</c:v>
                </c:pt>
                <c:pt idx="17047">
                  <c:v>17.37314568</c:v>
                </c:pt>
                <c:pt idx="17048">
                  <c:v>17.373840120000061</c:v>
                </c:pt>
                <c:pt idx="17049">
                  <c:v>17.374534560000001</c:v>
                </c:pt>
                <c:pt idx="17050">
                  <c:v>17.375230439999989</c:v>
                </c:pt>
                <c:pt idx="17051">
                  <c:v>17.375924879999989</c:v>
                </c:pt>
                <c:pt idx="17052">
                  <c:v>17.376620639999938</c:v>
                </c:pt>
                <c:pt idx="17053">
                  <c:v>17.377315199999998</c:v>
                </c:pt>
                <c:pt idx="17054">
                  <c:v>17.378009640000002</c:v>
                </c:pt>
                <c:pt idx="17055">
                  <c:v>17.378699879999889</c:v>
                </c:pt>
                <c:pt idx="17056">
                  <c:v>17.379395639999988</c:v>
                </c:pt>
                <c:pt idx="17057">
                  <c:v>17.380090199999987</c:v>
                </c:pt>
                <c:pt idx="17058">
                  <c:v>17.380785960000001</c:v>
                </c:pt>
                <c:pt idx="17059">
                  <c:v>17.381480400000001</c:v>
                </c:pt>
                <c:pt idx="17060">
                  <c:v>17.382176279999893</c:v>
                </c:pt>
                <c:pt idx="17061">
                  <c:v>17.382870720000035</c:v>
                </c:pt>
                <c:pt idx="17062">
                  <c:v>17.383565160000035</c:v>
                </c:pt>
                <c:pt idx="17063">
                  <c:v>17.384254079999987</c:v>
                </c:pt>
                <c:pt idx="17064">
                  <c:v>17.384949839999919</c:v>
                </c:pt>
                <c:pt idx="17065">
                  <c:v>17.385645719999989</c:v>
                </c:pt>
                <c:pt idx="17066">
                  <c:v>17.38634016</c:v>
                </c:pt>
                <c:pt idx="17067">
                  <c:v>17.3870346</c:v>
                </c:pt>
                <c:pt idx="17068">
                  <c:v>17.387729039999911</c:v>
                </c:pt>
                <c:pt idx="17069">
                  <c:v>17.388423479999918</c:v>
                </c:pt>
                <c:pt idx="17070">
                  <c:v>17.38911792</c:v>
                </c:pt>
                <c:pt idx="17071">
                  <c:v>17.389812360000001</c:v>
                </c:pt>
                <c:pt idx="17072">
                  <c:v>17.390506799999986</c:v>
                </c:pt>
                <c:pt idx="17073">
                  <c:v>17.391202679999989</c:v>
                </c:pt>
                <c:pt idx="17074">
                  <c:v>17.391897120000095</c:v>
                </c:pt>
                <c:pt idx="17075">
                  <c:v>17.392592879999889</c:v>
                </c:pt>
                <c:pt idx="17076">
                  <c:v>17.393287319999999</c:v>
                </c:pt>
                <c:pt idx="17077">
                  <c:v>17.393981760000091</c:v>
                </c:pt>
                <c:pt idx="17078">
                  <c:v>17.394676199999999</c:v>
                </c:pt>
                <c:pt idx="17079">
                  <c:v>17.395370639999989</c:v>
                </c:pt>
                <c:pt idx="17080">
                  <c:v>17.396065200000031</c:v>
                </c:pt>
                <c:pt idx="17081">
                  <c:v>17.396759639999946</c:v>
                </c:pt>
                <c:pt idx="17082">
                  <c:v>17.397454079999999</c:v>
                </c:pt>
                <c:pt idx="17083">
                  <c:v>17.398148519999989</c:v>
                </c:pt>
                <c:pt idx="17084">
                  <c:v>17.39884296</c:v>
                </c:pt>
                <c:pt idx="17085">
                  <c:v>17.3995374</c:v>
                </c:pt>
                <c:pt idx="17086">
                  <c:v>17.400231839999911</c:v>
                </c:pt>
                <c:pt idx="17087">
                  <c:v>17.400926279999911</c:v>
                </c:pt>
                <c:pt idx="17088">
                  <c:v>17.401615200000002</c:v>
                </c:pt>
                <c:pt idx="17089">
                  <c:v>17.402309639999881</c:v>
                </c:pt>
                <c:pt idx="17090">
                  <c:v>17.403004079999938</c:v>
                </c:pt>
                <c:pt idx="17091">
                  <c:v>17.403698519999942</c:v>
                </c:pt>
                <c:pt idx="17092">
                  <c:v>17.404394279999927</c:v>
                </c:pt>
                <c:pt idx="17093">
                  <c:v>17.40508872000003</c:v>
                </c:pt>
                <c:pt idx="17094">
                  <c:v>17.405783159999938</c:v>
                </c:pt>
                <c:pt idx="17095">
                  <c:v>17.406477600000002</c:v>
                </c:pt>
                <c:pt idx="17096">
                  <c:v>17.407172039999942</c:v>
                </c:pt>
                <c:pt idx="17097">
                  <c:v>17.407867920000065</c:v>
                </c:pt>
                <c:pt idx="17098">
                  <c:v>17.408562359999923</c:v>
                </c:pt>
                <c:pt idx="17099">
                  <c:v>17.409256799999987</c:v>
                </c:pt>
                <c:pt idx="17100">
                  <c:v>17.40995268</c:v>
                </c:pt>
                <c:pt idx="17101">
                  <c:v>17.41064712</c:v>
                </c:pt>
                <c:pt idx="17102">
                  <c:v>17.41134156</c:v>
                </c:pt>
                <c:pt idx="17103">
                  <c:v>17.4120332399999</c:v>
                </c:pt>
                <c:pt idx="17104">
                  <c:v>17.412730439999919</c:v>
                </c:pt>
                <c:pt idx="17105">
                  <c:v>17.413424879999919</c:v>
                </c:pt>
                <c:pt idx="17106">
                  <c:v>17.414115119999998</c:v>
                </c:pt>
                <c:pt idx="17107">
                  <c:v>17.414809560000005</c:v>
                </c:pt>
                <c:pt idx="17108">
                  <c:v>17.415505439999986</c:v>
                </c:pt>
                <c:pt idx="17109">
                  <c:v>17.416199879999919</c:v>
                </c:pt>
                <c:pt idx="17110">
                  <c:v>17.416894319999997</c:v>
                </c:pt>
                <c:pt idx="17111">
                  <c:v>17.417587320000031</c:v>
                </c:pt>
                <c:pt idx="17112">
                  <c:v>17.418281759999999</c:v>
                </c:pt>
                <c:pt idx="17113">
                  <c:v>17.418976199999999</c:v>
                </c:pt>
                <c:pt idx="17114">
                  <c:v>17.41967064</c:v>
                </c:pt>
                <c:pt idx="17115">
                  <c:v>17.420366520000002</c:v>
                </c:pt>
                <c:pt idx="17116">
                  <c:v>17.421060959999988</c:v>
                </c:pt>
                <c:pt idx="17117">
                  <c:v>17.421755399999999</c:v>
                </c:pt>
                <c:pt idx="17118">
                  <c:v>17.422449839999832</c:v>
                </c:pt>
                <c:pt idx="17119">
                  <c:v>17.423144279999889</c:v>
                </c:pt>
                <c:pt idx="17120">
                  <c:v>17.423838719999999</c:v>
                </c:pt>
                <c:pt idx="17121">
                  <c:v>17.424531839999915</c:v>
                </c:pt>
                <c:pt idx="17122">
                  <c:v>17.425226279999869</c:v>
                </c:pt>
                <c:pt idx="17123">
                  <c:v>17.425920720000001</c:v>
                </c:pt>
                <c:pt idx="17124">
                  <c:v>17.426615159999987</c:v>
                </c:pt>
                <c:pt idx="17125">
                  <c:v>17.427309599999919</c:v>
                </c:pt>
                <c:pt idx="17126">
                  <c:v>17.428004039999923</c:v>
                </c:pt>
                <c:pt idx="17127">
                  <c:v>17.428699919999904</c:v>
                </c:pt>
                <c:pt idx="17128">
                  <c:v>17.42939436</c:v>
                </c:pt>
                <c:pt idx="17129">
                  <c:v>17.430087360000005</c:v>
                </c:pt>
                <c:pt idx="17130">
                  <c:v>17.430781799999988</c:v>
                </c:pt>
                <c:pt idx="17131">
                  <c:v>17.431479</c:v>
                </c:pt>
                <c:pt idx="17132">
                  <c:v>17.432174879999923</c:v>
                </c:pt>
                <c:pt idx="17133">
                  <c:v>17.432869320000005</c:v>
                </c:pt>
                <c:pt idx="17134">
                  <c:v>17.433563759999988</c:v>
                </c:pt>
                <c:pt idx="17135">
                  <c:v>17.434258200000031</c:v>
                </c:pt>
                <c:pt idx="17136">
                  <c:v>17.434952639999999</c:v>
                </c:pt>
                <c:pt idx="17137">
                  <c:v>17.435647079999896</c:v>
                </c:pt>
                <c:pt idx="17138">
                  <c:v>17.436341519999946</c:v>
                </c:pt>
                <c:pt idx="17139">
                  <c:v>17.437037400000001</c:v>
                </c:pt>
                <c:pt idx="17140">
                  <c:v>17.437731839999923</c:v>
                </c:pt>
                <c:pt idx="17141">
                  <c:v>17.438426279999884</c:v>
                </c:pt>
                <c:pt idx="17142">
                  <c:v>17.439120719999988</c:v>
                </c:pt>
                <c:pt idx="17143">
                  <c:v>17.439815159999998</c:v>
                </c:pt>
                <c:pt idx="17144">
                  <c:v>17.440509599999888</c:v>
                </c:pt>
                <c:pt idx="17145">
                  <c:v>17.44119852</c:v>
                </c:pt>
                <c:pt idx="17146">
                  <c:v>17.441892960000001</c:v>
                </c:pt>
                <c:pt idx="17147">
                  <c:v>17.442587399999919</c:v>
                </c:pt>
                <c:pt idx="17148">
                  <c:v>17.44328316</c:v>
                </c:pt>
                <c:pt idx="17149">
                  <c:v>17.443979040000002</c:v>
                </c:pt>
                <c:pt idx="17150">
                  <c:v>17.444673479999938</c:v>
                </c:pt>
                <c:pt idx="17151">
                  <c:v>17.445367920000002</c:v>
                </c:pt>
                <c:pt idx="17152">
                  <c:v>17.446063799999987</c:v>
                </c:pt>
                <c:pt idx="17153">
                  <c:v>17.446758239999927</c:v>
                </c:pt>
                <c:pt idx="17154">
                  <c:v>17.447448479999931</c:v>
                </c:pt>
                <c:pt idx="17155">
                  <c:v>17.448142919999889</c:v>
                </c:pt>
                <c:pt idx="17156">
                  <c:v>17.448837359999942</c:v>
                </c:pt>
                <c:pt idx="17157">
                  <c:v>17.449531799999942</c:v>
                </c:pt>
                <c:pt idx="17158">
                  <c:v>17.450228999999986</c:v>
                </c:pt>
                <c:pt idx="17159">
                  <c:v>17.45092344</c:v>
                </c:pt>
                <c:pt idx="17160">
                  <c:v>17.451617879999919</c:v>
                </c:pt>
                <c:pt idx="17161">
                  <c:v>17.452312319999916</c:v>
                </c:pt>
                <c:pt idx="17162">
                  <c:v>17.453008199999999</c:v>
                </c:pt>
                <c:pt idx="17163">
                  <c:v>17.453702639999893</c:v>
                </c:pt>
                <c:pt idx="17164">
                  <c:v>17.45439708</c:v>
                </c:pt>
                <c:pt idx="17165">
                  <c:v>17.45509152</c:v>
                </c:pt>
                <c:pt idx="17166">
                  <c:v>17.45578596</c:v>
                </c:pt>
                <c:pt idx="17167">
                  <c:v>17.456481840000002</c:v>
                </c:pt>
                <c:pt idx="17168">
                  <c:v>17.457176279999938</c:v>
                </c:pt>
                <c:pt idx="17169">
                  <c:v>17.457870720000091</c:v>
                </c:pt>
                <c:pt idx="17170">
                  <c:v>17.458558199999999</c:v>
                </c:pt>
                <c:pt idx="17171">
                  <c:v>17.459259599999989</c:v>
                </c:pt>
                <c:pt idx="17172">
                  <c:v>17.459954040000031</c:v>
                </c:pt>
                <c:pt idx="17173">
                  <c:v>17.460648479999904</c:v>
                </c:pt>
                <c:pt idx="17174">
                  <c:v>17.461342919999911</c:v>
                </c:pt>
                <c:pt idx="17175">
                  <c:v>17.462037359999911</c:v>
                </c:pt>
                <c:pt idx="17176">
                  <c:v>17.462731799999915</c:v>
                </c:pt>
                <c:pt idx="17177">
                  <c:v>17.463420720000002</c:v>
                </c:pt>
                <c:pt idx="17178">
                  <c:v>17.464115159999999</c:v>
                </c:pt>
                <c:pt idx="17179">
                  <c:v>17.464809600000002</c:v>
                </c:pt>
                <c:pt idx="17180">
                  <c:v>17.465505360000002</c:v>
                </c:pt>
                <c:pt idx="17181">
                  <c:v>17.466199919999923</c:v>
                </c:pt>
                <c:pt idx="17182">
                  <c:v>17.46689568</c:v>
                </c:pt>
                <c:pt idx="17183">
                  <c:v>17.467590120000001</c:v>
                </c:pt>
                <c:pt idx="17184">
                  <c:v>17.468284559999919</c:v>
                </c:pt>
                <c:pt idx="17185">
                  <c:v>17.468978999999987</c:v>
                </c:pt>
                <c:pt idx="17186">
                  <c:v>17.469674879999893</c:v>
                </c:pt>
                <c:pt idx="17187">
                  <c:v>17.47036932</c:v>
                </c:pt>
                <c:pt idx="17188">
                  <c:v>17.471065199999998</c:v>
                </c:pt>
                <c:pt idx="17189">
                  <c:v>17.471753999999986</c:v>
                </c:pt>
                <c:pt idx="17190">
                  <c:v>17.472448439999919</c:v>
                </c:pt>
                <c:pt idx="17191">
                  <c:v>17.47314287999987</c:v>
                </c:pt>
                <c:pt idx="17192">
                  <c:v>17.473837320000001</c:v>
                </c:pt>
                <c:pt idx="17193">
                  <c:v>17.474531759999987</c:v>
                </c:pt>
                <c:pt idx="17194">
                  <c:v>17.475226199999927</c:v>
                </c:pt>
                <c:pt idx="17195">
                  <c:v>17.475923520000002</c:v>
                </c:pt>
                <c:pt idx="17196">
                  <c:v>17.476617959999938</c:v>
                </c:pt>
                <c:pt idx="17197">
                  <c:v>17.477312399999942</c:v>
                </c:pt>
                <c:pt idx="17198">
                  <c:v>17.478008160000005</c:v>
                </c:pt>
                <c:pt idx="17199">
                  <c:v>17.478702599999878</c:v>
                </c:pt>
                <c:pt idx="17200">
                  <c:v>17.479397040000002</c:v>
                </c:pt>
                <c:pt idx="17201">
                  <c:v>17.480092919999915</c:v>
                </c:pt>
                <c:pt idx="17202">
                  <c:v>17.480787359999919</c:v>
                </c:pt>
                <c:pt idx="17203">
                  <c:v>17.481481799999987</c:v>
                </c:pt>
                <c:pt idx="17204">
                  <c:v>17.482176239999877</c:v>
                </c:pt>
                <c:pt idx="17205">
                  <c:v>17.482870679999923</c:v>
                </c:pt>
                <c:pt idx="17206">
                  <c:v>17.483565120000005</c:v>
                </c:pt>
                <c:pt idx="17207">
                  <c:v>17.484259559999927</c:v>
                </c:pt>
                <c:pt idx="17208">
                  <c:v>17.484953999999988</c:v>
                </c:pt>
                <c:pt idx="17209">
                  <c:v>17.485648439999878</c:v>
                </c:pt>
                <c:pt idx="17210">
                  <c:v>17.486342879999832</c:v>
                </c:pt>
                <c:pt idx="17211">
                  <c:v>17.487037319999942</c:v>
                </c:pt>
                <c:pt idx="17212">
                  <c:v>17.487731759999946</c:v>
                </c:pt>
                <c:pt idx="17213">
                  <c:v>17.488426199999889</c:v>
                </c:pt>
                <c:pt idx="17214">
                  <c:v>17.489120639999889</c:v>
                </c:pt>
                <c:pt idx="17215">
                  <c:v>17.489815199999999</c:v>
                </c:pt>
                <c:pt idx="17216">
                  <c:v>17.490509639999889</c:v>
                </c:pt>
                <c:pt idx="17217">
                  <c:v>17.491198439999987</c:v>
                </c:pt>
                <c:pt idx="17218">
                  <c:v>17.491892880000002</c:v>
                </c:pt>
                <c:pt idx="17219">
                  <c:v>17.492587319999931</c:v>
                </c:pt>
                <c:pt idx="17220">
                  <c:v>17.493281760000031</c:v>
                </c:pt>
                <c:pt idx="17221">
                  <c:v>17.493976199999999</c:v>
                </c:pt>
                <c:pt idx="17222">
                  <c:v>17.494670639999942</c:v>
                </c:pt>
                <c:pt idx="17223">
                  <c:v>17.495365200000002</c:v>
                </c:pt>
                <c:pt idx="17224">
                  <c:v>17.496060960000001</c:v>
                </c:pt>
                <c:pt idx="17225">
                  <c:v>17.496755399999987</c:v>
                </c:pt>
                <c:pt idx="17226">
                  <c:v>17.49745128</c:v>
                </c:pt>
                <c:pt idx="17227">
                  <c:v>17.49814572</c:v>
                </c:pt>
                <c:pt idx="17228">
                  <c:v>17.49884016</c:v>
                </c:pt>
                <c:pt idx="17229">
                  <c:v>17.49953592</c:v>
                </c:pt>
                <c:pt idx="17230">
                  <c:v>17.50023036</c:v>
                </c:pt>
                <c:pt idx="17231">
                  <c:v>17.500926239999931</c:v>
                </c:pt>
                <c:pt idx="17232">
                  <c:v>17.501615160000053</c:v>
                </c:pt>
                <c:pt idx="17233">
                  <c:v>17.502309599999915</c:v>
                </c:pt>
                <c:pt idx="17234">
                  <c:v>17.503005360000031</c:v>
                </c:pt>
                <c:pt idx="17235">
                  <c:v>17.503699920000003</c:v>
                </c:pt>
                <c:pt idx="17236">
                  <c:v>17.504394359999999</c:v>
                </c:pt>
                <c:pt idx="17237">
                  <c:v>17.505088799999999</c:v>
                </c:pt>
                <c:pt idx="17238">
                  <c:v>17.5057832399999</c:v>
                </c:pt>
                <c:pt idx="17239">
                  <c:v>17.506478999999999</c:v>
                </c:pt>
                <c:pt idx="17240">
                  <c:v>17.507173439999999</c:v>
                </c:pt>
                <c:pt idx="17241">
                  <c:v>17.507867879999999</c:v>
                </c:pt>
                <c:pt idx="17242">
                  <c:v>17.508558239999989</c:v>
                </c:pt>
                <c:pt idx="17243">
                  <c:v>17.509253999999999</c:v>
                </c:pt>
                <c:pt idx="17244">
                  <c:v>17.509949879999919</c:v>
                </c:pt>
                <c:pt idx="17245">
                  <c:v>17.510644319999987</c:v>
                </c:pt>
                <c:pt idx="17246">
                  <c:v>17.511338760000065</c:v>
                </c:pt>
                <c:pt idx="17247">
                  <c:v>17.512033199999987</c:v>
                </c:pt>
                <c:pt idx="17248">
                  <c:v>17.512727639999927</c:v>
                </c:pt>
                <c:pt idx="17249">
                  <c:v>17.513422079999923</c:v>
                </c:pt>
                <c:pt idx="17250">
                  <c:v>17.514116520000005</c:v>
                </c:pt>
                <c:pt idx="17251">
                  <c:v>17.514812400000061</c:v>
                </c:pt>
                <c:pt idx="17252">
                  <c:v>17.515506839999919</c:v>
                </c:pt>
                <c:pt idx="17253">
                  <c:v>17.516201280000001</c:v>
                </c:pt>
                <c:pt idx="17254">
                  <c:v>17.516895720000115</c:v>
                </c:pt>
                <c:pt idx="17255">
                  <c:v>17.517590159999997</c:v>
                </c:pt>
                <c:pt idx="17256">
                  <c:v>17.518287360000031</c:v>
                </c:pt>
                <c:pt idx="17257">
                  <c:v>17.518981800000031</c:v>
                </c:pt>
                <c:pt idx="17258">
                  <c:v>17.519676240000003</c:v>
                </c:pt>
                <c:pt idx="17259">
                  <c:v>17.520370679999989</c:v>
                </c:pt>
                <c:pt idx="17260">
                  <c:v>17.521065120000092</c:v>
                </c:pt>
                <c:pt idx="17261">
                  <c:v>17.521752599999989</c:v>
                </c:pt>
                <c:pt idx="17262">
                  <c:v>17.522454</c:v>
                </c:pt>
                <c:pt idx="17263">
                  <c:v>17.52314844</c:v>
                </c:pt>
                <c:pt idx="17264">
                  <c:v>17.523842879999918</c:v>
                </c:pt>
                <c:pt idx="17265">
                  <c:v>17.52453732</c:v>
                </c:pt>
                <c:pt idx="17266">
                  <c:v>17.525226239999878</c:v>
                </c:pt>
                <c:pt idx="17267">
                  <c:v>17.525920679999938</c:v>
                </c:pt>
                <c:pt idx="17268">
                  <c:v>17.526615119999999</c:v>
                </c:pt>
                <c:pt idx="17269">
                  <c:v>17.527309559999946</c:v>
                </c:pt>
                <c:pt idx="17270">
                  <c:v>17.528005440000001</c:v>
                </c:pt>
                <c:pt idx="17271">
                  <c:v>17.528699879999877</c:v>
                </c:pt>
                <c:pt idx="17272">
                  <c:v>17.529394320000005</c:v>
                </c:pt>
                <c:pt idx="17273">
                  <c:v>17.530087320000035</c:v>
                </c:pt>
                <c:pt idx="17274">
                  <c:v>17.530781760000053</c:v>
                </c:pt>
                <c:pt idx="17275">
                  <c:v>17.5314762</c:v>
                </c:pt>
                <c:pt idx="17276">
                  <c:v>17.53217064</c:v>
                </c:pt>
                <c:pt idx="17277">
                  <c:v>17.532865200000035</c:v>
                </c:pt>
                <c:pt idx="17278">
                  <c:v>17.53355964</c:v>
                </c:pt>
                <c:pt idx="17279">
                  <c:v>17.534254080000061</c:v>
                </c:pt>
                <c:pt idx="17280">
                  <c:v>17.534948520000061</c:v>
                </c:pt>
                <c:pt idx="17281">
                  <c:v>17.535644279999904</c:v>
                </c:pt>
                <c:pt idx="17282">
                  <c:v>17.536338720000035</c:v>
                </c:pt>
                <c:pt idx="17283">
                  <c:v>17.537033160000053</c:v>
                </c:pt>
                <c:pt idx="17284">
                  <c:v>17.537729040000002</c:v>
                </c:pt>
                <c:pt idx="17285">
                  <c:v>17.538423479999938</c:v>
                </c:pt>
                <c:pt idx="17286">
                  <c:v>17.539119360000001</c:v>
                </c:pt>
                <c:pt idx="17287">
                  <c:v>17.539809599999987</c:v>
                </c:pt>
                <c:pt idx="17288">
                  <c:v>17.540504040000002</c:v>
                </c:pt>
                <c:pt idx="17289">
                  <c:v>17.541198479999988</c:v>
                </c:pt>
                <c:pt idx="17290">
                  <c:v>17.541892919999999</c:v>
                </c:pt>
                <c:pt idx="17291">
                  <c:v>17.542587359999942</c:v>
                </c:pt>
                <c:pt idx="17292">
                  <c:v>17.543285999999988</c:v>
                </c:pt>
                <c:pt idx="17293">
                  <c:v>17.543980439999999</c:v>
                </c:pt>
                <c:pt idx="17294">
                  <c:v>17.544674879999938</c:v>
                </c:pt>
                <c:pt idx="17295">
                  <c:v>17.545369319999942</c:v>
                </c:pt>
                <c:pt idx="17296">
                  <c:v>17.546063759999999</c:v>
                </c:pt>
                <c:pt idx="17297">
                  <c:v>17.546756760000001</c:v>
                </c:pt>
                <c:pt idx="17298">
                  <c:v>17.547454080000001</c:v>
                </c:pt>
                <c:pt idx="17299">
                  <c:v>17.548141559999923</c:v>
                </c:pt>
                <c:pt idx="17300">
                  <c:v>17.548837320000001</c:v>
                </c:pt>
                <c:pt idx="17301">
                  <c:v>17.549531760000001</c:v>
                </c:pt>
                <c:pt idx="17302">
                  <c:v>17.550226199999987</c:v>
                </c:pt>
                <c:pt idx="17303">
                  <c:v>17.550920640000001</c:v>
                </c:pt>
                <c:pt idx="17304">
                  <c:v>17.551615200000001</c:v>
                </c:pt>
                <c:pt idx="17305">
                  <c:v>17.552309639999919</c:v>
                </c:pt>
                <c:pt idx="17306">
                  <c:v>17.553004080000001</c:v>
                </c:pt>
                <c:pt idx="17307">
                  <c:v>17.553698520000001</c:v>
                </c:pt>
                <c:pt idx="17308">
                  <c:v>17.55439428</c:v>
                </c:pt>
                <c:pt idx="17309">
                  <c:v>17.555090159999999</c:v>
                </c:pt>
                <c:pt idx="17310">
                  <c:v>17.555784599999946</c:v>
                </c:pt>
                <c:pt idx="17311">
                  <c:v>17.556479039999989</c:v>
                </c:pt>
                <c:pt idx="17312">
                  <c:v>17.557173479999999</c:v>
                </c:pt>
                <c:pt idx="17313">
                  <c:v>17.557867920000103</c:v>
                </c:pt>
                <c:pt idx="17314">
                  <c:v>17.55856236</c:v>
                </c:pt>
                <c:pt idx="17315">
                  <c:v>17.5592568</c:v>
                </c:pt>
                <c:pt idx="17316">
                  <c:v>17.559951240000057</c:v>
                </c:pt>
                <c:pt idx="17317">
                  <c:v>17.560645679999915</c:v>
                </c:pt>
                <c:pt idx="17318">
                  <c:v>17.561340120000001</c:v>
                </c:pt>
                <c:pt idx="17319">
                  <c:v>17.562034559999919</c:v>
                </c:pt>
                <c:pt idx="17320">
                  <c:v>17.562728999999916</c:v>
                </c:pt>
                <c:pt idx="17321">
                  <c:v>17.563426199999945</c:v>
                </c:pt>
                <c:pt idx="17322">
                  <c:v>17.564115120000061</c:v>
                </c:pt>
                <c:pt idx="17323">
                  <c:v>17.56480956</c:v>
                </c:pt>
                <c:pt idx="17324">
                  <c:v>17.565502679999884</c:v>
                </c:pt>
                <c:pt idx="17325">
                  <c:v>17.566197119999988</c:v>
                </c:pt>
                <c:pt idx="17326">
                  <c:v>17.566898520000031</c:v>
                </c:pt>
                <c:pt idx="17327">
                  <c:v>17.567588760000035</c:v>
                </c:pt>
                <c:pt idx="17328">
                  <c:v>17.568284640000002</c:v>
                </c:pt>
                <c:pt idx="17329">
                  <c:v>17.568979079999931</c:v>
                </c:pt>
                <c:pt idx="17330">
                  <c:v>17.569673520000002</c:v>
                </c:pt>
                <c:pt idx="17331">
                  <c:v>17.570367959999999</c:v>
                </c:pt>
                <c:pt idx="17332">
                  <c:v>17.571062399999999</c:v>
                </c:pt>
                <c:pt idx="17333">
                  <c:v>17.571756839999942</c:v>
                </c:pt>
                <c:pt idx="17334">
                  <c:v>17.572452599999931</c:v>
                </c:pt>
                <c:pt idx="17335">
                  <c:v>17.57314848</c:v>
                </c:pt>
                <c:pt idx="17336">
                  <c:v>17.573842919999986</c:v>
                </c:pt>
                <c:pt idx="17337">
                  <c:v>17.574537360000001</c:v>
                </c:pt>
                <c:pt idx="17338">
                  <c:v>17.575224839999915</c:v>
                </c:pt>
                <c:pt idx="17339">
                  <c:v>17.575926239999927</c:v>
                </c:pt>
                <c:pt idx="17340">
                  <c:v>17.576615159999999</c:v>
                </c:pt>
                <c:pt idx="17341">
                  <c:v>17.5773096</c:v>
                </c:pt>
                <c:pt idx="17342">
                  <c:v>17.57800404</c:v>
                </c:pt>
                <c:pt idx="17343">
                  <c:v>17.578699919999931</c:v>
                </c:pt>
                <c:pt idx="17344">
                  <c:v>17.579395680000001</c:v>
                </c:pt>
                <c:pt idx="17345">
                  <c:v>17.58009156</c:v>
                </c:pt>
                <c:pt idx="17346">
                  <c:v>17.580787319999942</c:v>
                </c:pt>
                <c:pt idx="17347">
                  <c:v>17.581481759999999</c:v>
                </c:pt>
                <c:pt idx="17348">
                  <c:v>17.582176199999989</c:v>
                </c:pt>
                <c:pt idx="17349">
                  <c:v>17.582870639999989</c:v>
                </c:pt>
                <c:pt idx="17350">
                  <c:v>17.583559559999923</c:v>
                </c:pt>
                <c:pt idx="17351">
                  <c:v>17.584254000000001</c:v>
                </c:pt>
                <c:pt idx="17352">
                  <c:v>17.584948439999987</c:v>
                </c:pt>
                <c:pt idx="17353">
                  <c:v>17.585642879999831</c:v>
                </c:pt>
                <c:pt idx="17354">
                  <c:v>17.586337319999931</c:v>
                </c:pt>
                <c:pt idx="17355">
                  <c:v>17.587031760000031</c:v>
                </c:pt>
                <c:pt idx="17356">
                  <c:v>17.587726199999938</c:v>
                </c:pt>
                <c:pt idx="17357">
                  <c:v>17.588420639999889</c:v>
                </c:pt>
                <c:pt idx="17358">
                  <c:v>17.589116519999923</c:v>
                </c:pt>
                <c:pt idx="17359">
                  <c:v>17.589810960000001</c:v>
                </c:pt>
                <c:pt idx="17360">
                  <c:v>17.590505399999987</c:v>
                </c:pt>
                <c:pt idx="17361">
                  <c:v>17.591199840000002</c:v>
                </c:pt>
                <c:pt idx="17362">
                  <c:v>17.591894279999988</c:v>
                </c:pt>
                <c:pt idx="17363">
                  <c:v>17.59258872000003</c:v>
                </c:pt>
                <c:pt idx="17364">
                  <c:v>17.593283159999999</c:v>
                </c:pt>
                <c:pt idx="17365">
                  <c:v>17.593977600000031</c:v>
                </c:pt>
                <c:pt idx="17366">
                  <c:v>17.594673479999987</c:v>
                </c:pt>
                <c:pt idx="17367">
                  <c:v>17.595370680000002</c:v>
                </c:pt>
                <c:pt idx="17368">
                  <c:v>17.596060919999999</c:v>
                </c:pt>
                <c:pt idx="17369">
                  <c:v>17.596756799999987</c:v>
                </c:pt>
                <c:pt idx="17370">
                  <c:v>17.597451239999987</c:v>
                </c:pt>
                <c:pt idx="17371">
                  <c:v>17.59814712</c:v>
                </c:pt>
                <c:pt idx="17372">
                  <c:v>17.598835919999999</c:v>
                </c:pt>
                <c:pt idx="17373">
                  <c:v>17.599531799999987</c:v>
                </c:pt>
                <c:pt idx="17374">
                  <c:v>17.600226239999923</c:v>
                </c:pt>
                <c:pt idx="17375">
                  <c:v>17.600922120000035</c:v>
                </c:pt>
                <c:pt idx="17376">
                  <c:v>17.60161656</c:v>
                </c:pt>
                <c:pt idx="17377">
                  <c:v>17.602311</c:v>
                </c:pt>
                <c:pt idx="17378">
                  <c:v>17.603005439999997</c:v>
                </c:pt>
                <c:pt idx="17379">
                  <c:v>17.603699879999919</c:v>
                </c:pt>
                <c:pt idx="17380">
                  <c:v>17.604394319999997</c:v>
                </c:pt>
                <c:pt idx="17381">
                  <c:v>17.605090199999999</c:v>
                </c:pt>
                <c:pt idx="17382">
                  <c:v>17.60578464</c:v>
                </c:pt>
                <c:pt idx="17383">
                  <c:v>17.606480399999999</c:v>
                </c:pt>
                <c:pt idx="17384">
                  <c:v>17.607174839999999</c:v>
                </c:pt>
                <c:pt idx="17385">
                  <c:v>17.607869279999999</c:v>
                </c:pt>
                <c:pt idx="17386">
                  <c:v>17.608563719999999</c:v>
                </c:pt>
                <c:pt idx="17387">
                  <c:v>17.609258160000099</c:v>
                </c:pt>
                <c:pt idx="17388">
                  <c:v>17.609952600000035</c:v>
                </c:pt>
                <c:pt idx="17389">
                  <c:v>17.61064704</c:v>
                </c:pt>
                <c:pt idx="17390">
                  <c:v>17.611341480000057</c:v>
                </c:pt>
                <c:pt idx="17391">
                  <c:v>17.612037360000031</c:v>
                </c:pt>
                <c:pt idx="17392">
                  <c:v>17.612731799999999</c:v>
                </c:pt>
                <c:pt idx="17393">
                  <c:v>17.613424920000035</c:v>
                </c:pt>
                <c:pt idx="17394">
                  <c:v>17.614119360000057</c:v>
                </c:pt>
                <c:pt idx="17395">
                  <c:v>17.614813800000061</c:v>
                </c:pt>
                <c:pt idx="17396">
                  <c:v>17.61550824</c:v>
                </c:pt>
                <c:pt idx="17397">
                  <c:v>17.616202680000001</c:v>
                </c:pt>
                <c:pt idx="17398">
                  <c:v>17.616898440000107</c:v>
                </c:pt>
                <c:pt idx="17399">
                  <c:v>17.61759288</c:v>
                </c:pt>
                <c:pt idx="17400">
                  <c:v>17.618281799999998</c:v>
                </c:pt>
                <c:pt idx="17401">
                  <c:v>17.618976239999999</c:v>
                </c:pt>
                <c:pt idx="17402">
                  <c:v>17.619670679999999</c:v>
                </c:pt>
                <c:pt idx="17403">
                  <c:v>17.620365120000091</c:v>
                </c:pt>
                <c:pt idx="17404">
                  <c:v>17.621059559999999</c:v>
                </c:pt>
                <c:pt idx="17405">
                  <c:v>17.621753999999999</c:v>
                </c:pt>
                <c:pt idx="17406">
                  <c:v>17.622448439999989</c:v>
                </c:pt>
                <c:pt idx="17407">
                  <c:v>17.623142879999904</c:v>
                </c:pt>
                <c:pt idx="17408">
                  <c:v>17.623837320000035</c:v>
                </c:pt>
                <c:pt idx="17409">
                  <c:v>17.624531760000053</c:v>
                </c:pt>
                <c:pt idx="17410">
                  <c:v>17.625226199999986</c:v>
                </c:pt>
                <c:pt idx="17411">
                  <c:v>17.62592064</c:v>
                </c:pt>
                <c:pt idx="17412">
                  <c:v>17.6266152</c:v>
                </c:pt>
                <c:pt idx="17413">
                  <c:v>17.627310959999999</c:v>
                </c:pt>
                <c:pt idx="17414">
                  <c:v>17.628005399999999</c:v>
                </c:pt>
                <c:pt idx="17415">
                  <c:v>17.628699839999893</c:v>
                </c:pt>
                <c:pt idx="17416">
                  <c:v>17.62939428</c:v>
                </c:pt>
                <c:pt idx="17417">
                  <c:v>17.630088720000106</c:v>
                </c:pt>
                <c:pt idx="17418">
                  <c:v>17.630787359999999</c:v>
                </c:pt>
                <c:pt idx="17419">
                  <c:v>17.631476280000001</c:v>
                </c:pt>
                <c:pt idx="17420">
                  <c:v>17.63217204</c:v>
                </c:pt>
                <c:pt idx="17421">
                  <c:v>17.632866480000061</c:v>
                </c:pt>
                <c:pt idx="17422">
                  <c:v>17.633560920000061</c:v>
                </c:pt>
                <c:pt idx="17423">
                  <c:v>17.634255360000118</c:v>
                </c:pt>
                <c:pt idx="17424">
                  <c:v>17.634949920000061</c:v>
                </c:pt>
                <c:pt idx="17425">
                  <c:v>17.635644360000001</c:v>
                </c:pt>
                <c:pt idx="17426">
                  <c:v>17.636338800000001</c:v>
                </c:pt>
                <c:pt idx="17427">
                  <c:v>17.637033240000001</c:v>
                </c:pt>
                <c:pt idx="17428">
                  <c:v>17.637727680000001</c:v>
                </c:pt>
                <c:pt idx="17429">
                  <c:v>17.63842344</c:v>
                </c:pt>
                <c:pt idx="17430">
                  <c:v>17.639117880000001</c:v>
                </c:pt>
                <c:pt idx="17431">
                  <c:v>17.639812319999997</c:v>
                </c:pt>
                <c:pt idx="17432">
                  <c:v>17.640506760000001</c:v>
                </c:pt>
                <c:pt idx="17433">
                  <c:v>17.641201199999998</c:v>
                </c:pt>
                <c:pt idx="17434">
                  <c:v>17.641895640000069</c:v>
                </c:pt>
                <c:pt idx="17435">
                  <c:v>17.642590199999987</c:v>
                </c:pt>
                <c:pt idx="17436">
                  <c:v>17.643284639999987</c:v>
                </c:pt>
                <c:pt idx="17437">
                  <c:v>17.643979080000001</c:v>
                </c:pt>
                <c:pt idx="17438">
                  <c:v>17.644673519999987</c:v>
                </c:pt>
                <c:pt idx="17439">
                  <c:v>17.645367960000005</c:v>
                </c:pt>
                <c:pt idx="17440">
                  <c:v>17.646062399999987</c:v>
                </c:pt>
                <c:pt idx="17441">
                  <c:v>17.646756839999931</c:v>
                </c:pt>
                <c:pt idx="17442">
                  <c:v>17.647451279999999</c:v>
                </c:pt>
                <c:pt idx="17443">
                  <c:v>17.648147039999923</c:v>
                </c:pt>
                <c:pt idx="17444">
                  <c:v>17.648841480000005</c:v>
                </c:pt>
                <c:pt idx="17445">
                  <c:v>17.649535919999987</c:v>
                </c:pt>
                <c:pt idx="17446">
                  <c:v>17.650230360000005</c:v>
                </c:pt>
                <c:pt idx="17447">
                  <c:v>17.65092624</c:v>
                </c:pt>
                <c:pt idx="17448">
                  <c:v>17.651620680000001</c:v>
                </c:pt>
                <c:pt idx="17449">
                  <c:v>17.652315120000061</c:v>
                </c:pt>
                <c:pt idx="17450">
                  <c:v>17.653009560000001</c:v>
                </c:pt>
                <c:pt idx="17451">
                  <c:v>17.653704000000001</c:v>
                </c:pt>
                <c:pt idx="17452">
                  <c:v>17.654391480000065</c:v>
                </c:pt>
                <c:pt idx="17453">
                  <c:v>17.655087360000035</c:v>
                </c:pt>
                <c:pt idx="17454">
                  <c:v>17.655780360000001</c:v>
                </c:pt>
                <c:pt idx="17455">
                  <c:v>17.65647624</c:v>
                </c:pt>
                <c:pt idx="17456">
                  <c:v>17.657170680000057</c:v>
                </c:pt>
                <c:pt idx="17457">
                  <c:v>17.657865120000164</c:v>
                </c:pt>
                <c:pt idx="17458">
                  <c:v>17.65855956</c:v>
                </c:pt>
                <c:pt idx="17459">
                  <c:v>17.659256759999998</c:v>
                </c:pt>
                <c:pt idx="17460">
                  <c:v>17.659951200000087</c:v>
                </c:pt>
                <c:pt idx="17461">
                  <c:v>17.660645639999931</c:v>
                </c:pt>
                <c:pt idx="17462">
                  <c:v>17.661338760000035</c:v>
                </c:pt>
                <c:pt idx="17463">
                  <c:v>17.662034640000002</c:v>
                </c:pt>
                <c:pt idx="17464">
                  <c:v>17.662729079999878</c:v>
                </c:pt>
                <c:pt idx="17465">
                  <c:v>17.663423520000002</c:v>
                </c:pt>
                <c:pt idx="17466">
                  <c:v>17.664117959999999</c:v>
                </c:pt>
                <c:pt idx="17467">
                  <c:v>17.664813719999998</c:v>
                </c:pt>
                <c:pt idx="17468">
                  <c:v>17.665508160000005</c:v>
                </c:pt>
                <c:pt idx="17469">
                  <c:v>17.66619708</c:v>
                </c:pt>
                <c:pt idx="17470">
                  <c:v>17.666891520000053</c:v>
                </c:pt>
                <c:pt idx="17471">
                  <c:v>17.667585960000061</c:v>
                </c:pt>
                <c:pt idx="17472">
                  <c:v>17.6682804</c:v>
                </c:pt>
                <c:pt idx="17473">
                  <c:v>17.668981799999997</c:v>
                </c:pt>
                <c:pt idx="17474">
                  <c:v>17.669669279999919</c:v>
                </c:pt>
                <c:pt idx="17475">
                  <c:v>17.670370679999987</c:v>
                </c:pt>
                <c:pt idx="17476">
                  <c:v>17.671065120000133</c:v>
                </c:pt>
                <c:pt idx="17477">
                  <c:v>17.671759559999987</c:v>
                </c:pt>
                <c:pt idx="17478">
                  <c:v>17.67244848</c:v>
                </c:pt>
                <c:pt idx="17479">
                  <c:v>17.67314292</c:v>
                </c:pt>
                <c:pt idx="17480">
                  <c:v>17.673837360000061</c:v>
                </c:pt>
                <c:pt idx="17481">
                  <c:v>17.674533239999942</c:v>
                </c:pt>
                <c:pt idx="17482">
                  <c:v>17.675227679999942</c:v>
                </c:pt>
                <c:pt idx="17483">
                  <c:v>17.675923439999988</c:v>
                </c:pt>
                <c:pt idx="17484">
                  <c:v>17.67661932</c:v>
                </c:pt>
                <c:pt idx="17485">
                  <c:v>17.677313759999997</c:v>
                </c:pt>
                <c:pt idx="17486">
                  <c:v>17.678008200000001</c:v>
                </c:pt>
                <c:pt idx="17487">
                  <c:v>17.678702639999916</c:v>
                </c:pt>
                <c:pt idx="17488">
                  <c:v>17.679397080000001</c:v>
                </c:pt>
                <c:pt idx="17489">
                  <c:v>17.680091519999987</c:v>
                </c:pt>
                <c:pt idx="17490">
                  <c:v>17.680785960000001</c:v>
                </c:pt>
                <c:pt idx="17491">
                  <c:v>17.68147488</c:v>
                </c:pt>
                <c:pt idx="17492">
                  <c:v>17.68216932</c:v>
                </c:pt>
                <c:pt idx="17493">
                  <c:v>17.68286520000003</c:v>
                </c:pt>
                <c:pt idx="17494">
                  <c:v>17.683559639999938</c:v>
                </c:pt>
                <c:pt idx="17495">
                  <c:v>17.684255399999998</c:v>
                </c:pt>
                <c:pt idx="17496">
                  <c:v>17.684949840000002</c:v>
                </c:pt>
                <c:pt idx="17497">
                  <c:v>17.68564572</c:v>
                </c:pt>
                <c:pt idx="17498">
                  <c:v>17.686341479999989</c:v>
                </c:pt>
                <c:pt idx="17499">
                  <c:v>17.687035920000035</c:v>
                </c:pt>
                <c:pt idx="17500">
                  <c:v>17.68773036</c:v>
                </c:pt>
                <c:pt idx="17501">
                  <c:v>17.688424919999989</c:v>
                </c:pt>
                <c:pt idx="17502">
                  <c:v>17.689119359999989</c:v>
                </c:pt>
                <c:pt idx="17503">
                  <c:v>17.6898138</c:v>
                </c:pt>
                <c:pt idx="17504">
                  <c:v>17.69050824</c:v>
                </c:pt>
                <c:pt idx="17505">
                  <c:v>17.69120268</c:v>
                </c:pt>
                <c:pt idx="17506">
                  <c:v>17.691897120000114</c:v>
                </c:pt>
                <c:pt idx="17507">
                  <c:v>17.69259156</c:v>
                </c:pt>
                <c:pt idx="17508">
                  <c:v>17.693286000000001</c:v>
                </c:pt>
                <c:pt idx="17509">
                  <c:v>17.693980440000061</c:v>
                </c:pt>
                <c:pt idx="17510">
                  <c:v>17.694674880000001</c:v>
                </c:pt>
                <c:pt idx="17511">
                  <c:v>17.695369319999987</c:v>
                </c:pt>
                <c:pt idx="17512">
                  <c:v>17.696058239999999</c:v>
                </c:pt>
                <c:pt idx="17513">
                  <c:v>17.696752679999989</c:v>
                </c:pt>
                <c:pt idx="17514">
                  <c:v>17.697447120000035</c:v>
                </c:pt>
                <c:pt idx="17515">
                  <c:v>17.69814156</c:v>
                </c:pt>
                <c:pt idx="17516">
                  <c:v>17.698836</c:v>
                </c:pt>
                <c:pt idx="17517">
                  <c:v>17.699531759999999</c:v>
                </c:pt>
                <c:pt idx="17518">
                  <c:v>17.700226199999989</c:v>
                </c:pt>
                <c:pt idx="17519">
                  <c:v>17.70092064</c:v>
                </c:pt>
                <c:pt idx="17520">
                  <c:v>17.701615199999999</c:v>
                </c:pt>
                <c:pt idx="17521">
                  <c:v>17.702310959999931</c:v>
                </c:pt>
                <c:pt idx="17522">
                  <c:v>17.703005399999999</c:v>
                </c:pt>
                <c:pt idx="17523">
                  <c:v>17.703702599999911</c:v>
                </c:pt>
                <c:pt idx="17524">
                  <c:v>17.70439704</c:v>
                </c:pt>
                <c:pt idx="17525">
                  <c:v>17.705085959999987</c:v>
                </c:pt>
                <c:pt idx="17526">
                  <c:v>17.705780400000002</c:v>
                </c:pt>
                <c:pt idx="17527">
                  <c:v>17.706481799999999</c:v>
                </c:pt>
                <c:pt idx="17528">
                  <c:v>17.707176240000003</c:v>
                </c:pt>
                <c:pt idx="17529">
                  <c:v>17.707865160000107</c:v>
                </c:pt>
                <c:pt idx="17530">
                  <c:v>17.708559599999919</c:v>
                </c:pt>
                <c:pt idx="17531">
                  <c:v>17.709254039999987</c:v>
                </c:pt>
                <c:pt idx="17532">
                  <c:v>17.709948480000001</c:v>
                </c:pt>
                <c:pt idx="17533">
                  <c:v>17.710642919999923</c:v>
                </c:pt>
                <c:pt idx="17534">
                  <c:v>17.711337360000005</c:v>
                </c:pt>
                <c:pt idx="17535">
                  <c:v>17.712033239999915</c:v>
                </c:pt>
                <c:pt idx="17536">
                  <c:v>17.712727679999919</c:v>
                </c:pt>
                <c:pt idx="17537">
                  <c:v>17.71342344</c:v>
                </c:pt>
                <c:pt idx="17538">
                  <c:v>17.714116560000001</c:v>
                </c:pt>
                <c:pt idx="17539">
                  <c:v>17.714810999999997</c:v>
                </c:pt>
                <c:pt idx="17540">
                  <c:v>17.71550676</c:v>
                </c:pt>
                <c:pt idx="17541">
                  <c:v>17.7162012</c:v>
                </c:pt>
                <c:pt idx="17542">
                  <c:v>17.716895640000061</c:v>
                </c:pt>
                <c:pt idx="17543">
                  <c:v>17.717587320000035</c:v>
                </c:pt>
                <c:pt idx="17544">
                  <c:v>17.718281760000053</c:v>
                </c:pt>
                <c:pt idx="17545">
                  <c:v>17.7189762</c:v>
                </c:pt>
                <c:pt idx="17546">
                  <c:v>17.71967064</c:v>
                </c:pt>
                <c:pt idx="17547">
                  <c:v>17.7203652</c:v>
                </c:pt>
                <c:pt idx="17548">
                  <c:v>17.72105964</c:v>
                </c:pt>
                <c:pt idx="17549">
                  <c:v>17.72175408</c:v>
                </c:pt>
                <c:pt idx="17550">
                  <c:v>17.722448519999919</c:v>
                </c:pt>
                <c:pt idx="17551">
                  <c:v>17.723142959999919</c:v>
                </c:pt>
                <c:pt idx="17552">
                  <c:v>17.723838720000035</c:v>
                </c:pt>
                <c:pt idx="17553">
                  <c:v>17.72453316</c:v>
                </c:pt>
                <c:pt idx="17554">
                  <c:v>17.725226279999877</c:v>
                </c:pt>
                <c:pt idx="17555">
                  <c:v>17.725920719999987</c:v>
                </c:pt>
                <c:pt idx="17556">
                  <c:v>17.726615160000001</c:v>
                </c:pt>
                <c:pt idx="17557">
                  <c:v>17.727309599999924</c:v>
                </c:pt>
                <c:pt idx="17558">
                  <c:v>17.728004040000002</c:v>
                </c:pt>
                <c:pt idx="17559">
                  <c:v>17.728699919999919</c:v>
                </c:pt>
                <c:pt idx="17560">
                  <c:v>17.729394360000001</c:v>
                </c:pt>
                <c:pt idx="17561">
                  <c:v>17.730088800000001</c:v>
                </c:pt>
                <c:pt idx="17562">
                  <c:v>17.730783239999919</c:v>
                </c:pt>
                <c:pt idx="17563">
                  <c:v>17.731477680000001</c:v>
                </c:pt>
                <c:pt idx="17564">
                  <c:v>17.732172120000001</c:v>
                </c:pt>
                <c:pt idx="17565">
                  <c:v>17.732866559999987</c:v>
                </c:pt>
                <c:pt idx="17566">
                  <c:v>17.733562319999987</c:v>
                </c:pt>
                <c:pt idx="17567">
                  <c:v>17.734258200000031</c:v>
                </c:pt>
                <c:pt idx="17568">
                  <c:v>17.734952639999999</c:v>
                </c:pt>
                <c:pt idx="17569">
                  <c:v>17.735641559999923</c:v>
                </c:pt>
                <c:pt idx="17570">
                  <c:v>17.736340199999987</c:v>
                </c:pt>
                <c:pt idx="17571">
                  <c:v>17.737035960000053</c:v>
                </c:pt>
                <c:pt idx="17572">
                  <c:v>17.7377304</c:v>
                </c:pt>
                <c:pt idx="17573">
                  <c:v>17.738419319999931</c:v>
                </c:pt>
                <c:pt idx="17574">
                  <c:v>17.739115200000001</c:v>
                </c:pt>
                <c:pt idx="17575">
                  <c:v>17.739810960000035</c:v>
                </c:pt>
                <c:pt idx="17576">
                  <c:v>17.740502639999889</c:v>
                </c:pt>
                <c:pt idx="17577">
                  <c:v>17.741198520000001</c:v>
                </c:pt>
                <c:pt idx="17578">
                  <c:v>17.74189428</c:v>
                </c:pt>
                <c:pt idx="17579">
                  <c:v>17.742590159999942</c:v>
                </c:pt>
                <c:pt idx="17580">
                  <c:v>17.743284599999946</c:v>
                </c:pt>
                <c:pt idx="17581">
                  <c:v>17.743979039999989</c:v>
                </c:pt>
                <c:pt idx="17582">
                  <c:v>17.744673479999989</c:v>
                </c:pt>
                <c:pt idx="17583">
                  <c:v>17.74536792</c:v>
                </c:pt>
                <c:pt idx="17584">
                  <c:v>17.746063800000002</c:v>
                </c:pt>
                <c:pt idx="17585">
                  <c:v>17.746758239999931</c:v>
                </c:pt>
                <c:pt idx="17586">
                  <c:v>17.747448479999989</c:v>
                </c:pt>
                <c:pt idx="17587">
                  <c:v>17.748141479999919</c:v>
                </c:pt>
                <c:pt idx="17588">
                  <c:v>17.748835920000001</c:v>
                </c:pt>
                <c:pt idx="17589">
                  <c:v>17.749530359999927</c:v>
                </c:pt>
                <c:pt idx="17590">
                  <c:v>17.750224920000001</c:v>
                </c:pt>
                <c:pt idx="17591">
                  <c:v>17.75092068</c:v>
                </c:pt>
                <c:pt idx="17592">
                  <c:v>17.751615120000061</c:v>
                </c:pt>
                <c:pt idx="17593">
                  <c:v>17.752309559999922</c:v>
                </c:pt>
                <c:pt idx="17594">
                  <c:v>17.753003999999986</c:v>
                </c:pt>
                <c:pt idx="17595">
                  <c:v>17.753699879999889</c:v>
                </c:pt>
                <c:pt idx="17596">
                  <c:v>17.754394319999999</c:v>
                </c:pt>
                <c:pt idx="17597">
                  <c:v>17.755088760000035</c:v>
                </c:pt>
                <c:pt idx="17598">
                  <c:v>17.755783199999989</c:v>
                </c:pt>
                <c:pt idx="17599">
                  <c:v>17.756479079999931</c:v>
                </c:pt>
                <c:pt idx="17600">
                  <c:v>17.75717352000003</c:v>
                </c:pt>
                <c:pt idx="17601">
                  <c:v>17.757863760000092</c:v>
                </c:pt>
                <c:pt idx="17602">
                  <c:v>17.7585582</c:v>
                </c:pt>
                <c:pt idx="17603">
                  <c:v>17.759254079999987</c:v>
                </c:pt>
                <c:pt idx="17604">
                  <c:v>17.759948519999988</c:v>
                </c:pt>
                <c:pt idx="17605">
                  <c:v>17.760642959999878</c:v>
                </c:pt>
                <c:pt idx="17606">
                  <c:v>17.761337399999938</c:v>
                </c:pt>
                <c:pt idx="17607">
                  <c:v>17.762031839999889</c:v>
                </c:pt>
                <c:pt idx="17608">
                  <c:v>17.762726279999843</c:v>
                </c:pt>
                <c:pt idx="17609">
                  <c:v>17.763419279999873</c:v>
                </c:pt>
                <c:pt idx="17610">
                  <c:v>17.764120679999923</c:v>
                </c:pt>
                <c:pt idx="17611">
                  <c:v>17.764808160000069</c:v>
                </c:pt>
                <c:pt idx="17612">
                  <c:v>17.765502599999877</c:v>
                </c:pt>
                <c:pt idx="17613">
                  <c:v>17.766197040000002</c:v>
                </c:pt>
                <c:pt idx="17614">
                  <c:v>17.766891479999988</c:v>
                </c:pt>
                <c:pt idx="17615">
                  <c:v>17.767585919999988</c:v>
                </c:pt>
                <c:pt idx="17616">
                  <c:v>17.768280359999938</c:v>
                </c:pt>
                <c:pt idx="17617">
                  <c:v>17.768974919999987</c:v>
                </c:pt>
                <c:pt idx="17618">
                  <c:v>17.769669360000002</c:v>
                </c:pt>
                <c:pt idx="17619">
                  <c:v>17.770363799999988</c:v>
                </c:pt>
                <c:pt idx="17620">
                  <c:v>17.771058239999999</c:v>
                </c:pt>
                <c:pt idx="17621">
                  <c:v>17.771752679999938</c:v>
                </c:pt>
                <c:pt idx="17622">
                  <c:v>17.772447119999942</c:v>
                </c:pt>
                <c:pt idx="17623">
                  <c:v>17.773141559999946</c:v>
                </c:pt>
                <c:pt idx="17624">
                  <c:v>17.773835999999999</c:v>
                </c:pt>
                <c:pt idx="17625">
                  <c:v>17.774530439999989</c:v>
                </c:pt>
                <c:pt idx="17626">
                  <c:v>17.775226199999938</c:v>
                </c:pt>
                <c:pt idx="17627">
                  <c:v>17.775922079999919</c:v>
                </c:pt>
                <c:pt idx="17628">
                  <c:v>17.776616519999923</c:v>
                </c:pt>
                <c:pt idx="17629">
                  <c:v>17.777310960000001</c:v>
                </c:pt>
                <c:pt idx="17630">
                  <c:v>17.778005399999987</c:v>
                </c:pt>
                <c:pt idx="17631">
                  <c:v>17.778701279999911</c:v>
                </c:pt>
                <c:pt idx="17632">
                  <c:v>17.779395720000057</c:v>
                </c:pt>
                <c:pt idx="17633">
                  <c:v>17.780091479999989</c:v>
                </c:pt>
                <c:pt idx="17634">
                  <c:v>17.78078592</c:v>
                </c:pt>
                <c:pt idx="17635">
                  <c:v>17.78148036</c:v>
                </c:pt>
                <c:pt idx="17636">
                  <c:v>17.782174919999989</c:v>
                </c:pt>
                <c:pt idx="17637">
                  <c:v>17.782869359999989</c:v>
                </c:pt>
                <c:pt idx="17638">
                  <c:v>17.783558159999988</c:v>
                </c:pt>
                <c:pt idx="17639">
                  <c:v>17.78425824</c:v>
                </c:pt>
                <c:pt idx="17640">
                  <c:v>17.78495268</c:v>
                </c:pt>
                <c:pt idx="17641">
                  <c:v>17.785647119999918</c:v>
                </c:pt>
                <c:pt idx="17642">
                  <c:v>17.786341559999915</c:v>
                </c:pt>
                <c:pt idx="17643">
                  <c:v>17.787035999999986</c:v>
                </c:pt>
                <c:pt idx="17644">
                  <c:v>17.787730439999919</c:v>
                </c:pt>
                <c:pt idx="17645">
                  <c:v>17.788424879999873</c:v>
                </c:pt>
                <c:pt idx="17646">
                  <c:v>17.789113799999946</c:v>
                </c:pt>
                <c:pt idx="17647">
                  <c:v>17.789808239999989</c:v>
                </c:pt>
                <c:pt idx="17648">
                  <c:v>17.790503999999938</c:v>
                </c:pt>
                <c:pt idx="17649">
                  <c:v>17.791198440000031</c:v>
                </c:pt>
                <c:pt idx="17650">
                  <c:v>17.791894319999997</c:v>
                </c:pt>
                <c:pt idx="17651">
                  <c:v>17.792590199999989</c:v>
                </c:pt>
                <c:pt idx="17652">
                  <c:v>17.79328464</c:v>
                </c:pt>
                <c:pt idx="17653">
                  <c:v>17.793980399999999</c:v>
                </c:pt>
                <c:pt idx="17654">
                  <c:v>17.794674839999942</c:v>
                </c:pt>
                <c:pt idx="17655">
                  <c:v>17.795369279999889</c:v>
                </c:pt>
                <c:pt idx="17656">
                  <c:v>17.796063719999999</c:v>
                </c:pt>
                <c:pt idx="17657">
                  <c:v>17.796758160000035</c:v>
                </c:pt>
                <c:pt idx="17658">
                  <c:v>17.797447079999927</c:v>
                </c:pt>
                <c:pt idx="17659">
                  <c:v>17.798148480000002</c:v>
                </c:pt>
                <c:pt idx="17660">
                  <c:v>17.798842919999931</c:v>
                </c:pt>
                <c:pt idx="17661">
                  <c:v>17.799530400000002</c:v>
                </c:pt>
                <c:pt idx="17662">
                  <c:v>17.800226279999919</c:v>
                </c:pt>
                <c:pt idx="17663">
                  <c:v>17.80092204</c:v>
                </c:pt>
                <c:pt idx="17664">
                  <c:v>17.801617919999988</c:v>
                </c:pt>
                <c:pt idx="17665">
                  <c:v>17.802312360000002</c:v>
                </c:pt>
                <c:pt idx="17666">
                  <c:v>17.80300824</c:v>
                </c:pt>
                <c:pt idx="17667">
                  <c:v>17.803702679999919</c:v>
                </c:pt>
                <c:pt idx="17668">
                  <c:v>17.804397120000065</c:v>
                </c:pt>
                <c:pt idx="17669">
                  <c:v>17.805091560000001</c:v>
                </c:pt>
                <c:pt idx="17670">
                  <c:v>17.805785999999987</c:v>
                </c:pt>
                <c:pt idx="17671">
                  <c:v>17.806479</c:v>
                </c:pt>
                <c:pt idx="17672">
                  <c:v>17.807173440000035</c:v>
                </c:pt>
                <c:pt idx="17673">
                  <c:v>17.807869320000087</c:v>
                </c:pt>
                <c:pt idx="17674">
                  <c:v>17.808563759999988</c:v>
                </c:pt>
                <c:pt idx="17675">
                  <c:v>17.809258200000031</c:v>
                </c:pt>
                <c:pt idx="17676">
                  <c:v>17.809952639999999</c:v>
                </c:pt>
                <c:pt idx="17677">
                  <c:v>17.810647080000003</c:v>
                </c:pt>
                <c:pt idx="17678">
                  <c:v>17.811341519999999</c:v>
                </c:pt>
                <c:pt idx="17679">
                  <c:v>17.812030440000001</c:v>
                </c:pt>
                <c:pt idx="17680">
                  <c:v>17.812726199999986</c:v>
                </c:pt>
                <c:pt idx="17681">
                  <c:v>17.81342064</c:v>
                </c:pt>
                <c:pt idx="17682">
                  <c:v>17.814115200000035</c:v>
                </c:pt>
                <c:pt idx="17683">
                  <c:v>17.814810960000091</c:v>
                </c:pt>
                <c:pt idx="17684">
                  <c:v>17.815505399999999</c:v>
                </c:pt>
                <c:pt idx="17685">
                  <c:v>17.816199839999989</c:v>
                </c:pt>
                <c:pt idx="17686">
                  <c:v>17.816894280000035</c:v>
                </c:pt>
                <c:pt idx="17687">
                  <c:v>17.817588720000106</c:v>
                </c:pt>
                <c:pt idx="17688">
                  <c:v>17.818283160000053</c:v>
                </c:pt>
                <c:pt idx="17689">
                  <c:v>17.818977600000061</c:v>
                </c:pt>
                <c:pt idx="17690">
                  <c:v>17.819673479999999</c:v>
                </c:pt>
                <c:pt idx="17691">
                  <c:v>17.820367920000031</c:v>
                </c:pt>
                <c:pt idx="17692">
                  <c:v>17.821062359999999</c:v>
                </c:pt>
                <c:pt idx="17693">
                  <c:v>17.821756799999999</c:v>
                </c:pt>
                <c:pt idx="17694">
                  <c:v>17.822451239999989</c:v>
                </c:pt>
                <c:pt idx="17695">
                  <c:v>17.82314568</c:v>
                </c:pt>
                <c:pt idx="17696">
                  <c:v>17.823840120000035</c:v>
                </c:pt>
                <c:pt idx="17697">
                  <c:v>17.82453456</c:v>
                </c:pt>
                <c:pt idx="17698">
                  <c:v>17.825230439999938</c:v>
                </c:pt>
                <c:pt idx="17699">
                  <c:v>17.825924879999938</c:v>
                </c:pt>
                <c:pt idx="17700">
                  <c:v>17.826619319999942</c:v>
                </c:pt>
                <c:pt idx="17701">
                  <c:v>17.827313759999999</c:v>
                </c:pt>
                <c:pt idx="17702">
                  <c:v>17.828008199999999</c:v>
                </c:pt>
                <c:pt idx="17703">
                  <c:v>17.828702639999893</c:v>
                </c:pt>
                <c:pt idx="17704">
                  <c:v>17.82939708</c:v>
                </c:pt>
                <c:pt idx="17705">
                  <c:v>17.830091520000035</c:v>
                </c:pt>
              </c:numCache>
            </c:numRef>
          </c:xVal>
          <c:yVal>
            <c:numRef>
              <c:f>Sheet1!$G$2:$G$17707</c:f>
              <c:numCache>
                <c:formatCode>General</c:formatCode>
                <c:ptCount val="17706"/>
                <c:pt idx="0">
                  <c:v>-8.7295631069460644E-2</c:v>
                </c:pt>
                <c:pt idx="1">
                  <c:v>-0.5231871930787455</c:v>
                </c:pt>
                <c:pt idx="2">
                  <c:v>-0.42745221468665362</c:v>
                </c:pt>
                <c:pt idx="3">
                  <c:v>-0.50137993809834969</c:v>
                </c:pt>
                <c:pt idx="4">
                  <c:v>-0.30623506343989682</c:v>
                </c:pt>
                <c:pt idx="5">
                  <c:v>-0.17319490804844204</c:v>
                </c:pt>
                <c:pt idx="6">
                  <c:v>-0.17262204820203575</c:v>
                </c:pt>
                <c:pt idx="7">
                  <c:v>3.1658507004010107E-2</c:v>
                </c:pt>
                <c:pt idx="8">
                  <c:v>-0.26231570044636376</c:v>
                </c:pt>
                <c:pt idx="9">
                  <c:v>-0.10294886308972945</c:v>
                </c:pt>
                <c:pt idx="10">
                  <c:v>-0.36424847437724556</c:v>
                </c:pt>
                <c:pt idx="11">
                  <c:v>-0.37480444909151955</c:v>
                </c:pt>
                <c:pt idx="12">
                  <c:v>-0.11953294517403609</c:v>
                </c:pt>
                <c:pt idx="13">
                  <c:v>2.6799694394424679E-2</c:v>
                </c:pt>
                <c:pt idx="14">
                  <c:v>8.1432601133513936E-3</c:v>
                </c:pt>
                <c:pt idx="15">
                  <c:v>8.5104134801520612E-2</c:v>
                </c:pt>
                <c:pt idx="16">
                  <c:v>-8.8230972903131727E-2</c:v>
                </c:pt>
                <c:pt idx="17">
                  <c:v>-0.10391932610906329</c:v>
                </c:pt>
                <c:pt idx="18">
                  <c:v>-4.4675682549937513E-2</c:v>
                </c:pt>
                <c:pt idx="19">
                  <c:v>-0.14458750432159584</c:v>
                </c:pt>
                <c:pt idx="20">
                  <c:v>-9.7620385143945304E-2</c:v>
                </c:pt>
                <c:pt idx="21">
                  <c:v>-0.49037721406545676</c:v>
                </c:pt>
                <c:pt idx="22">
                  <c:v>-0.49233408660295386</c:v>
                </c:pt>
                <c:pt idx="23">
                  <c:v>-0.34270211474815276</c:v>
                </c:pt>
                <c:pt idx="24">
                  <c:v>-0.34451558604117616</c:v>
                </c:pt>
                <c:pt idx="25">
                  <c:v>-0.29866866391724284</c:v>
                </c:pt>
                <c:pt idx="26">
                  <c:v>-0.39976594051230058</c:v>
                </c:pt>
                <c:pt idx="27">
                  <c:v>-0.47044700399378331</c:v>
                </c:pt>
                <c:pt idx="28">
                  <c:v>-0.29084119988748214</c:v>
                </c:pt>
                <c:pt idx="29">
                  <c:v>-0.36662287531118526</c:v>
                </c:pt>
                <c:pt idx="30">
                  <c:v>-0.29919536189477974</c:v>
                </c:pt>
                <c:pt idx="31">
                  <c:v>-0.43965327735548998</c:v>
                </c:pt>
                <c:pt idx="32">
                  <c:v>-0.44388489339484061</c:v>
                </c:pt>
                <c:pt idx="33">
                  <c:v>-0.37553621543852883</c:v>
                </c:pt>
                <c:pt idx="34">
                  <c:v>-0.34754451396205488</c:v>
                </c:pt>
                <c:pt idx="35">
                  <c:v>-0.31151855256982025</c:v>
                </c:pt>
                <c:pt idx="36">
                  <c:v>-0.37143190145056781</c:v>
                </c:pt>
                <c:pt idx="37">
                  <c:v>-0.29704496180709838</c:v>
                </c:pt>
                <c:pt idx="38">
                  <c:v>-0.34021790378813233</c:v>
                </c:pt>
                <c:pt idx="39">
                  <c:v>-0.33353305342241635</c:v>
                </c:pt>
                <c:pt idx="40">
                  <c:v>-0.28679758367568731</c:v>
                </c:pt>
                <c:pt idx="41">
                  <c:v>-0.30456943930981212</c:v>
                </c:pt>
                <c:pt idx="42">
                  <c:v>-0.24904914093820996</c:v>
                </c:pt>
                <c:pt idx="43">
                  <c:v>-0.26987551305234192</c:v>
                </c:pt>
                <c:pt idx="44">
                  <c:v>-0.18459025155244815</c:v>
                </c:pt>
                <c:pt idx="45">
                  <c:v>-0.26160721683694776</c:v>
                </c:pt>
                <c:pt idx="46">
                  <c:v>-0.24167881691989002</c:v>
                </c:pt>
                <c:pt idx="47">
                  <c:v>-0.21303401966361737</c:v>
                </c:pt>
                <c:pt idx="48">
                  <c:v>-0.10530903007404388</c:v>
                </c:pt>
                <c:pt idx="49">
                  <c:v>-8.319296506489042E-2</c:v>
                </c:pt>
                <c:pt idx="50">
                  <c:v>-0.21327470004517193</c:v>
                </c:pt>
                <c:pt idx="51">
                  <c:v>-0.23382462044555344</c:v>
                </c:pt>
                <c:pt idx="52">
                  <c:v>-0.24454175957317892</c:v>
                </c:pt>
                <c:pt idx="53">
                  <c:v>2.9631019330530747E-2</c:v>
                </c:pt>
                <c:pt idx="54">
                  <c:v>-0.13969724919823803</c:v>
                </c:pt>
                <c:pt idx="55">
                  <c:v>-0.11183569093795206</c:v>
                </c:pt>
                <c:pt idx="56">
                  <c:v>-0.16299013164810933</c:v>
                </c:pt>
                <c:pt idx="57">
                  <c:v>-0.11833942703707465</c:v>
                </c:pt>
                <c:pt idx="58">
                  <c:v>-0.14080741250202369</c:v>
                </c:pt>
                <c:pt idx="59">
                  <c:v>0.11787017023140829</c:v>
                </c:pt>
                <c:pt idx="60">
                  <c:v>-3.8867278284167722E-2</c:v>
                </c:pt>
                <c:pt idx="61">
                  <c:v>-0.11415434658652127</c:v>
                </c:pt>
                <c:pt idx="62">
                  <c:v>-0.24730861455718595</c:v>
                </c:pt>
                <c:pt idx="63">
                  <c:v>-5.2544547542366517E-2</c:v>
                </c:pt>
                <c:pt idx="64">
                  <c:v>-0.20276750908118221</c:v>
                </c:pt>
                <c:pt idx="65">
                  <c:v>5.8882105470601784E-2</c:v>
                </c:pt>
                <c:pt idx="66">
                  <c:v>-8.2823737248044649E-2</c:v>
                </c:pt>
                <c:pt idx="67">
                  <c:v>1.3029017180165525E-2</c:v>
                </c:pt>
                <c:pt idx="68">
                  <c:v>-0.17174364986761828</c:v>
                </c:pt>
                <c:pt idx="69">
                  <c:v>-5.9061651667383204E-2</c:v>
                </c:pt>
                <c:pt idx="70">
                  <c:v>-4.2984664500139158E-2</c:v>
                </c:pt>
                <c:pt idx="71">
                  <c:v>0.17382094474169299</c:v>
                </c:pt>
                <c:pt idx="72">
                  <c:v>-5.2338155139130637E-4</c:v>
                </c:pt>
                <c:pt idx="73">
                  <c:v>-4.9284912515537342E-2</c:v>
                </c:pt>
                <c:pt idx="74">
                  <c:v>-0.16600011602101997</c:v>
                </c:pt>
                <c:pt idx="75">
                  <c:v>5.0471723898875449E-2</c:v>
                </c:pt>
                <c:pt idx="76">
                  <c:v>2.650986352802509E-2</c:v>
                </c:pt>
                <c:pt idx="77">
                  <c:v>-0.14026725517617208</c:v>
                </c:pt>
                <c:pt idx="78">
                  <c:v>0</c:v>
                </c:pt>
                <c:pt idx="79">
                  <c:v>-3.9189338251843231E-2</c:v>
                </c:pt>
                <c:pt idx="80">
                  <c:v>-3.5139261716613482E-2</c:v>
                </c:pt>
                <c:pt idx="81">
                  <c:v>-0.29426593576460341</c:v>
                </c:pt>
                <c:pt idx="82">
                  <c:v>9.4546252404233269E-2</c:v>
                </c:pt>
                <c:pt idx="83">
                  <c:v>-6.3397512450342974E-2</c:v>
                </c:pt>
                <c:pt idx="84">
                  <c:v>-9.074066056345656E-2</c:v>
                </c:pt>
                <c:pt idx="85">
                  <c:v>-3.4442408525552137E-2</c:v>
                </c:pt>
                <c:pt idx="86">
                  <c:v>1.5473683658005943E-2</c:v>
                </c:pt>
                <c:pt idx="87">
                  <c:v>-6.4306067001029921E-2</c:v>
                </c:pt>
                <c:pt idx="88">
                  <c:v>-1.5398205044553376E-2</c:v>
                </c:pt>
                <c:pt idx="89">
                  <c:v>-0.16999590217729396</c:v>
                </c:pt>
                <c:pt idx="90">
                  <c:v>7.4093512654691163E-2</c:v>
                </c:pt>
                <c:pt idx="91">
                  <c:v>-3.9728317164465232E-2</c:v>
                </c:pt>
                <c:pt idx="92">
                  <c:v>0.10757853240555269</c:v>
                </c:pt>
                <c:pt idx="93">
                  <c:v>-0.1261130351567567</c:v>
                </c:pt>
                <c:pt idx="94">
                  <c:v>-4.4244267838434735E-2</c:v>
                </c:pt>
                <c:pt idx="95">
                  <c:v>7.8093631846145359E-2</c:v>
                </c:pt>
                <c:pt idx="96">
                  <c:v>2.3363560129751798E-2</c:v>
                </c:pt>
                <c:pt idx="97">
                  <c:v>-1.8008310906799888E-2</c:v>
                </c:pt>
                <c:pt idx="98">
                  <c:v>-0.18877753309979756</c:v>
                </c:pt>
                <c:pt idx="99">
                  <c:v>9.5795287889797284E-2</c:v>
                </c:pt>
                <c:pt idx="100">
                  <c:v>3.6657085892566189E-3</c:v>
                </c:pt>
                <c:pt idx="101">
                  <c:v>-5.4434779218842161E-3</c:v>
                </c:pt>
                <c:pt idx="102">
                  <c:v>-0.18842972433626146</c:v>
                </c:pt>
                <c:pt idx="103">
                  <c:v>5.2417686841764531E-2</c:v>
                </c:pt>
                <c:pt idx="104">
                  <c:v>7.5382501797096435E-2</c:v>
                </c:pt>
                <c:pt idx="105">
                  <c:v>0.21935713104924867</c:v>
                </c:pt>
                <c:pt idx="106">
                  <c:v>0.13135085205565528</c:v>
                </c:pt>
                <c:pt idx="107">
                  <c:v>-2.5818384391943981E-2</c:v>
                </c:pt>
                <c:pt idx="108">
                  <c:v>-0.22596260785974961</c:v>
                </c:pt>
                <c:pt idx="109">
                  <c:v>4.2572566749421524E-2</c:v>
                </c:pt>
                <c:pt idx="110">
                  <c:v>0.2025353776280398</c:v>
                </c:pt>
                <c:pt idx="111">
                  <c:v>0.22207658050353302</c:v>
                </c:pt>
                <c:pt idx="112">
                  <c:v>-0.15020238927047674</c:v>
                </c:pt>
                <c:pt idx="113">
                  <c:v>-0.15945869372162219</c:v>
                </c:pt>
                <c:pt idx="114">
                  <c:v>7.3581837752333054E-2</c:v>
                </c:pt>
                <c:pt idx="115">
                  <c:v>-1.2498545498973121E-2</c:v>
                </c:pt>
                <c:pt idx="116">
                  <c:v>-3.395609235022054E-2</c:v>
                </c:pt>
                <c:pt idx="117">
                  <c:v>0.15778595239303594</c:v>
                </c:pt>
                <c:pt idx="118">
                  <c:v>4.4584660699878743E-2</c:v>
                </c:pt>
                <c:pt idx="119">
                  <c:v>0.19900473844815503</c:v>
                </c:pt>
                <c:pt idx="120">
                  <c:v>1.2735722770152273E-2</c:v>
                </c:pt>
                <c:pt idx="121">
                  <c:v>7.6559333554985329E-2</c:v>
                </c:pt>
                <c:pt idx="122">
                  <c:v>2.4773198611929427E-2</c:v>
                </c:pt>
                <c:pt idx="123">
                  <c:v>3.6492086820127251E-2</c:v>
                </c:pt>
                <c:pt idx="124">
                  <c:v>-2.4060994447611984E-2</c:v>
                </c:pt>
                <c:pt idx="125">
                  <c:v>0.19613371968529569</c:v>
                </c:pt>
                <c:pt idx="126">
                  <c:v>7.4598360920839213E-2</c:v>
                </c:pt>
                <c:pt idx="127">
                  <c:v>4.9121811286903502E-2</c:v>
                </c:pt>
                <c:pt idx="128">
                  <c:v>1.5888833211238358E-2</c:v>
                </c:pt>
                <c:pt idx="129">
                  <c:v>0.20544824048074659</c:v>
                </c:pt>
                <c:pt idx="130">
                  <c:v>-8.2031056016499085E-2</c:v>
                </c:pt>
                <c:pt idx="131">
                  <c:v>0.10007300521061176</c:v>
                </c:pt>
                <c:pt idx="132">
                  <c:v>8.9664815863120806E-2</c:v>
                </c:pt>
                <c:pt idx="133">
                  <c:v>8.704150701273998E-2</c:v>
                </c:pt>
                <c:pt idx="134">
                  <c:v>0.13532172894406985</c:v>
                </c:pt>
                <c:pt idx="135">
                  <c:v>0.20419341142977521</c:v>
                </c:pt>
                <c:pt idx="136">
                  <c:v>0.13119461016814216</c:v>
                </c:pt>
                <c:pt idx="137">
                  <c:v>-9.1120199735470891E-3</c:v>
                </c:pt>
                <c:pt idx="138">
                  <c:v>6.3127466169546412E-2</c:v>
                </c:pt>
                <c:pt idx="139">
                  <c:v>0.11604580424385076</c:v>
                </c:pt>
                <c:pt idx="140">
                  <c:v>-4.9817463044028856E-2</c:v>
                </c:pt>
                <c:pt idx="141">
                  <c:v>4.3392643259372761E-2</c:v>
                </c:pt>
                <c:pt idx="142">
                  <c:v>0.14441790032685844</c:v>
                </c:pt>
                <c:pt idx="143">
                  <c:v>0.13086198745744862</c:v>
                </c:pt>
                <c:pt idx="144">
                  <c:v>0.14207628931358707</c:v>
                </c:pt>
                <c:pt idx="145">
                  <c:v>7.8670715172432557E-2</c:v>
                </c:pt>
                <c:pt idx="146">
                  <c:v>-0.14460372190272314</c:v>
                </c:pt>
                <c:pt idx="147">
                  <c:v>-0.10148603622656346</c:v>
                </c:pt>
                <c:pt idx="148">
                  <c:v>6.6662360724053224E-2</c:v>
                </c:pt>
                <c:pt idx="149">
                  <c:v>0.26021322158591176</c:v>
                </c:pt>
                <c:pt idx="150">
                  <c:v>4.7160797503124595E-2</c:v>
                </c:pt>
                <c:pt idx="151">
                  <c:v>8.695847654037285E-2</c:v>
                </c:pt>
                <c:pt idx="152">
                  <c:v>0.22751303795142139</c:v>
                </c:pt>
                <c:pt idx="153">
                  <c:v>0.28223868887100012</c:v>
                </c:pt>
                <c:pt idx="154">
                  <c:v>-6.2667643223569824E-2</c:v>
                </c:pt>
                <c:pt idx="155">
                  <c:v>-1.2080602554725994E-2</c:v>
                </c:pt>
                <c:pt idx="156">
                  <c:v>0.18312280678394538</c:v>
                </c:pt>
                <c:pt idx="157">
                  <c:v>0.1891640799699893</c:v>
                </c:pt>
                <c:pt idx="158">
                  <c:v>8.3206703717078084E-2</c:v>
                </c:pt>
                <c:pt idx="159">
                  <c:v>0.18394856642167054</c:v>
                </c:pt>
                <c:pt idx="160">
                  <c:v>0.28320012417931145</c:v>
                </c:pt>
                <c:pt idx="161">
                  <c:v>1.0925132848397861E-2</c:v>
                </c:pt>
                <c:pt idx="162">
                  <c:v>0.19274204633741743</c:v>
                </c:pt>
                <c:pt idx="163">
                  <c:v>0.26877427756539762</c:v>
                </c:pt>
                <c:pt idx="164">
                  <c:v>0.1358822141784462</c:v>
                </c:pt>
                <c:pt idx="165">
                  <c:v>0.14503095042363806</c:v>
                </c:pt>
                <c:pt idx="166">
                  <c:v>0.11719063182453136</c:v>
                </c:pt>
                <c:pt idx="167">
                  <c:v>0.27026084905050118</c:v>
                </c:pt>
                <c:pt idx="168">
                  <c:v>-0.14634373891034971</c:v>
                </c:pt>
                <c:pt idx="169">
                  <c:v>-3.964736004205658E-2</c:v>
                </c:pt>
                <c:pt idx="170">
                  <c:v>0.16525268807309224</c:v>
                </c:pt>
                <c:pt idx="171">
                  <c:v>0.27035742365023985</c:v>
                </c:pt>
                <c:pt idx="172">
                  <c:v>6.5825827231405593E-2</c:v>
                </c:pt>
                <c:pt idx="173">
                  <c:v>8.6954817853361191E-2</c:v>
                </c:pt>
                <c:pt idx="174">
                  <c:v>0.16036737995719094</c:v>
                </c:pt>
                <c:pt idx="175">
                  <c:v>-6.5419049231733833E-2</c:v>
                </c:pt>
                <c:pt idx="176">
                  <c:v>-0.11399989656825478</c:v>
                </c:pt>
                <c:pt idx="177">
                  <c:v>7.3419859355502742E-2</c:v>
                </c:pt>
                <c:pt idx="178">
                  <c:v>8.1508369990519497E-2</c:v>
                </c:pt>
                <c:pt idx="179">
                  <c:v>0.17788923617933219</c:v>
                </c:pt>
                <c:pt idx="180">
                  <c:v>2.7049227301638012E-2</c:v>
                </c:pt>
                <c:pt idx="181">
                  <c:v>0.24273069960274196</c:v>
                </c:pt>
                <c:pt idx="182">
                  <c:v>3.5290380843146445E-2</c:v>
                </c:pt>
                <c:pt idx="183">
                  <c:v>4.0032944516246526E-2</c:v>
                </c:pt>
                <c:pt idx="184">
                  <c:v>9.9097505579078357E-2</c:v>
                </c:pt>
                <c:pt idx="185">
                  <c:v>0.30899892533525841</c:v>
                </c:pt>
                <c:pt idx="186">
                  <c:v>0.13137201781930918</c:v>
                </c:pt>
                <c:pt idx="187">
                  <c:v>0.12956244776967296</c:v>
                </c:pt>
                <c:pt idx="188">
                  <c:v>0.13515270501504387</c:v>
                </c:pt>
                <c:pt idx="189">
                  <c:v>4.7261108272352609E-2</c:v>
                </c:pt>
                <c:pt idx="190">
                  <c:v>0.12019709439378055</c:v>
                </c:pt>
                <c:pt idx="191">
                  <c:v>0.35306051447490006</c:v>
                </c:pt>
                <c:pt idx="192">
                  <c:v>0.14594142840984783</c:v>
                </c:pt>
                <c:pt idx="193">
                  <c:v>0.34474181837311174</c:v>
                </c:pt>
                <c:pt idx="194">
                  <c:v>0.22402098271003126</c:v>
                </c:pt>
                <c:pt idx="195">
                  <c:v>-4.0018575965785882E-2</c:v>
                </c:pt>
                <c:pt idx="196">
                  <c:v>0.22137262625313189</c:v>
                </c:pt>
                <c:pt idx="197">
                  <c:v>0.16913840207784753</c:v>
                </c:pt>
                <c:pt idx="198">
                  <c:v>3.1150459865802137E-3</c:v>
                </c:pt>
                <c:pt idx="199">
                  <c:v>0.19962594504371017</c:v>
                </c:pt>
                <c:pt idx="200">
                  <c:v>0.2173025220229077</c:v>
                </c:pt>
                <c:pt idx="201">
                  <c:v>-7.2896023299967375E-3</c:v>
                </c:pt>
                <c:pt idx="202">
                  <c:v>-5.0651924568955306E-3</c:v>
                </c:pt>
                <c:pt idx="203">
                  <c:v>8.2863181763018299E-3</c:v>
                </c:pt>
                <c:pt idx="204">
                  <c:v>5.8089669120502414E-3</c:v>
                </c:pt>
                <c:pt idx="205">
                  <c:v>7.3038423963069836E-4</c:v>
                </c:pt>
                <c:pt idx="206">
                  <c:v>6.492910675338241E-4</c:v>
                </c:pt>
                <c:pt idx="207">
                  <c:v>-2.3359279809669602E-2</c:v>
                </c:pt>
                <c:pt idx="208">
                  <c:v>-1.4871722554678979E-2</c:v>
                </c:pt>
                <c:pt idx="209">
                  <c:v>-1.9537179275857602E-3</c:v>
                </c:pt>
                <c:pt idx="210">
                  <c:v>-1.5039858244701297E-2</c:v>
                </c:pt>
                <c:pt idx="211">
                  <c:v>-1.1439208540205107E-2</c:v>
                </c:pt>
                <c:pt idx="212">
                  <c:v>-6.7943034944415457E-3</c:v>
                </c:pt>
                <c:pt idx="213">
                  <c:v>-2.4389024173320843E-2</c:v>
                </c:pt>
                <c:pt idx="214">
                  <c:v>-2.353073440404135E-2</c:v>
                </c:pt>
                <c:pt idx="215">
                  <c:v>6.2094967586663365E-3</c:v>
                </c:pt>
                <c:pt idx="216">
                  <c:v>-2.1648446468986011E-2</c:v>
                </c:pt>
                <c:pt idx="217">
                  <c:v>-1.7738919839577982E-2</c:v>
                </c:pt>
                <c:pt idx="218">
                  <c:v>9.6388897912164859E-3</c:v>
                </c:pt>
                <c:pt idx="219">
                  <c:v>-2.2417487562637242E-2</c:v>
                </c:pt>
                <c:pt idx="220">
                  <c:v>1.0546055924293969E-3</c:v>
                </c:pt>
                <c:pt idx="221">
                  <c:v>-1.3445191237803815E-2</c:v>
                </c:pt>
                <c:pt idx="222">
                  <c:v>-1.5208059053118013E-2</c:v>
                </c:pt>
                <c:pt idx="223">
                  <c:v>-2.7233475723437088E-2</c:v>
                </c:pt>
                <c:pt idx="224">
                  <c:v>-3.3429384540302597E-3</c:v>
                </c:pt>
                <c:pt idx="225">
                  <c:v>-2.1563081459983161E-2</c:v>
                </c:pt>
                <c:pt idx="226">
                  <c:v>2.8525924145507368E-2</c:v>
                </c:pt>
                <c:pt idx="227">
                  <c:v>-4.8187376227567897E-3</c:v>
                </c:pt>
                <c:pt idx="228">
                  <c:v>-3.2610964709550425E-3</c:v>
                </c:pt>
                <c:pt idx="229">
                  <c:v>-2.1051243472744469E-2</c:v>
                </c:pt>
                <c:pt idx="230">
                  <c:v>-1.4367705691258099E-2</c:v>
                </c:pt>
                <c:pt idx="231">
                  <c:v>-3.0156630188715775E-3</c:v>
                </c:pt>
                <c:pt idx="232">
                  <c:v>-6.5026324243175923E-4</c:v>
                </c:pt>
                <c:pt idx="233">
                  <c:v>4.5247834388550965E-3</c:v>
                </c:pt>
                <c:pt idx="234">
                  <c:v>-2.2160989190044937E-2</c:v>
                </c:pt>
                <c:pt idx="235">
                  <c:v>-1.8755408265944611E-2</c:v>
                </c:pt>
                <c:pt idx="236">
                  <c:v>-2.0029373632109212E-2</c:v>
                </c:pt>
                <c:pt idx="237">
                  <c:v>2.8335093273950656E-3</c:v>
                </c:pt>
                <c:pt idx="238">
                  <c:v>-8.8617856523944463E-3</c:v>
                </c:pt>
                <c:pt idx="239">
                  <c:v>2.2783736281784702E-2</c:v>
                </c:pt>
                <c:pt idx="240">
                  <c:v>-2.7233475723437088E-2</c:v>
                </c:pt>
                <c:pt idx="241">
                  <c:v>-3.2716075809230756E-2</c:v>
                </c:pt>
                <c:pt idx="242">
                  <c:v>-1.1939836240486727E-2</c:v>
                </c:pt>
                <c:pt idx="243">
                  <c:v>-1.917964829372432E-2</c:v>
                </c:pt>
                <c:pt idx="244">
                  <c:v>-1.6387292273105921E-2</c:v>
                </c:pt>
                <c:pt idx="245">
                  <c:v>-1.0439681098078558E-2</c:v>
                </c:pt>
                <c:pt idx="246">
                  <c:v>-1.6893659779250669E-2</c:v>
                </c:pt>
                <c:pt idx="247">
                  <c:v>-1.9944326244800623E-2</c:v>
                </c:pt>
                <c:pt idx="248">
                  <c:v>-1.4703651932649784E-2</c:v>
                </c:pt>
                <c:pt idx="249">
                  <c:v>-1.9349460410023982E-2</c:v>
                </c:pt>
                <c:pt idx="250">
                  <c:v>-1.5460482473129308E-2</c:v>
                </c:pt>
                <c:pt idx="251">
                  <c:v>-3.2978886396314785E-2</c:v>
                </c:pt>
                <c:pt idx="252">
                  <c:v>-3.6940249968736835E-2</c:v>
                </c:pt>
                <c:pt idx="253">
                  <c:v>-2.3359279809669602E-2</c:v>
                </c:pt>
                <c:pt idx="254">
                  <c:v>-1.6050041639266006E-2</c:v>
                </c:pt>
                <c:pt idx="255">
                  <c:v>-3.3417257768856616E-2</c:v>
                </c:pt>
                <c:pt idx="256">
                  <c:v>-3.1142543356317488E-2</c:v>
                </c:pt>
                <c:pt idx="257">
                  <c:v>-1.4283759719816052E-2</c:v>
                </c:pt>
                <c:pt idx="258">
                  <c:v>5.6486514868620561E-3</c:v>
                </c:pt>
                <c:pt idx="259">
                  <c:v>-8.3646915707640476E-3</c:v>
                </c:pt>
                <c:pt idx="260">
                  <c:v>4.870592830909711E-4</c:v>
                </c:pt>
                <c:pt idx="261">
                  <c:v>-3.0968057824881146E-2</c:v>
                </c:pt>
                <c:pt idx="262">
                  <c:v>-1.3015015753766843E-3</c:v>
                </c:pt>
                <c:pt idx="263">
                  <c:v>-2.4131359091954761E-2</c:v>
                </c:pt>
                <c:pt idx="264">
                  <c:v>5.8891024380462583E-3</c:v>
                </c:pt>
                <c:pt idx="265">
                  <c:v>-1.0439681098078558E-2</c:v>
                </c:pt>
                <c:pt idx="266">
                  <c:v>-2.198551805292482E-3</c:v>
                </c:pt>
                <c:pt idx="267">
                  <c:v>7.169263960116053E-3</c:v>
                </c:pt>
                <c:pt idx="268">
                  <c:v>9.7183217954440199E-3</c:v>
                </c:pt>
                <c:pt idx="269">
                  <c:v>3.4785810863980499E-3</c:v>
                </c:pt>
                <c:pt idx="270">
                  <c:v>3.3979994956847958E-3</c:v>
                </c:pt>
                <c:pt idx="271">
                  <c:v>5.8089669120502414E-3</c:v>
                </c:pt>
                <c:pt idx="272">
                  <c:v>1.7354984570386516E-2</c:v>
                </c:pt>
                <c:pt idx="273">
                  <c:v>8.5253135864806796E-3</c:v>
                </c:pt>
                <c:pt idx="274">
                  <c:v>8.7641775480819094E-3</c:v>
                </c:pt>
                <c:pt idx="275">
                  <c:v>5.4080673341469444E-3</c:v>
                </c:pt>
                <c:pt idx="276">
                  <c:v>5.5221578787083246E-2</c:v>
                </c:pt>
                <c:pt idx="277">
                  <c:v>1.2804892380941879E-2</c:v>
                </c:pt>
                <c:pt idx="278">
                  <c:v>6.6896454885062963E-3</c:v>
                </c:pt>
                <c:pt idx="279">
                  <c:v>2.8335093273950656E-3</c:v>
                </c:pt>
                <c:pt idx="280">
                  <c:v>3.6396994269227911E-3</c:v>
                </c:pt>
                <c:pt idx="281">
                  <c:v>-1.152260642464826E-2</c:v>
                </c:pt>
                <c:pt idx="282">
                  <c:v>-6.8768140830631902E-3</c:v>
                </c:pt>
                <c:pt idx="283">
                  <c:v>-8.1229679822214057E-5</c:v>
                </c:pt>
                <c:pt idx="284">
                  <c:v>3.4643380833033414E-2</c:v>
                </c:pt>
                <c:pt idx="285">
                  <c:v>1.0353255361611734E-2</c:v>
                </c:pt>
                <c:pt idx="286">
                  <c:v>0.46961635490413767</c:v>
                </c:pt>
                <c:pt idx="287">
                  <c:v>-1.6001716187369001E-2</c:v>
                </c:pt>
                <c:pt idx="288">
                  <c:v>-0.15122277541001938</c:v>
                </c:pt>
                <c:pt idx="289">
                  <c:v>0.25688244961200718</c:v>
                </c:pt>
                <c:pt idx="290">
                  <c:v>5.5867247886409559E-2</c:v>
                </c:pt>
                <c:pt idx="291">
                  <c:v>8.0017231833966113E-2</c:v>
                </c:pt>
                <c:pt idx="292">
                  <c:v>0.19082879225192204</c:v>
                </c:pt>
                <c:pt idx="293">
                  <c:v>0.23048966385983721</c:v>
                </c:pt>
                <c:pt idx="294">
                  <c:v>0.23217986352416797</c:v>
                </c:pt>
                <c:pt idx="295">
                  <c:v>-4.8251312238968155E-2</c:v>
                </c:pt>
                <c:pt idx="296">
                  <c:v>0.21020820322617431</c:v>
                </c:pt>
                <c:pt idx="297">
                  <c:v>0.2642445240690709</c:v>
                </c:pt>
                <c:pt idx="298">
                  <c:v>0.32952430452389464</c:v>
                </c:pt>
                <c:pt idx="299">
                  <c:v>0.23662714222976039</c:v>
                </c:pt>
                <c:pt idx="300">
                  <c:v>0.32899760619332435</c:v>
                </c:pt>
                <c:pt idx="301">
                  <c:v>0.3639671614566744</c:v>
                </c:pt>
                <c:pt idx="302">
                  <c:v>-0.14389589069777708</c:v>
                </c:pt>
                <c:pt idx="303">
                  <c:v>0.31330768912437779</c:v>
                </c:pt>
                <c:pt idx="304">
                  <c:v>0.39323100314703058</c:v>
                </c:pt>
                <c:pt idx="305">
                  <c:v>0.25392953822327208</c:v>
                </c:pt>
                <c:pt idx="306">
                  <c:v>0.37835698798791301</c:v>
                </c:pt>
                <c:pt idx="307">
                  <c:v>0.25176886470234577</c:v>
                </c:pt>
                <c:pt idx="308">
                  <c:v>0.27024162213060476</c:v>
                </c:pt>
                <c:pt idx="309">
                  <c:v>-4.1677198950401714E-2</c:v>
                </c:pt>
                <c:pt idx="310">
                  <c:v>0.32271481067772312</c:v>
                </c:pt>
                <c:pt idx="311">
                  <c:v>0.22340207245611074</c:v>
                </c:pt>
                <c:pt idx="312">
                  <c:v>0.20538859728952163</c:v>
                </c:pt>
                <c:pt idx="313">
                  <c:v>5.3842207007342893E-2</c:v>
                </c:pt>
                <c:pt idx="314">
                  <c:v>0.13616188352021474</c:v>
                </c:pt>
                <c:pt idx="315">
                  <c:v>0.19464000658114303</c:v>
                </c:pt>
                <c:pt idx="316">
                  <c:v>0.2093094181556534</c:v>
                </c:pt>
                <c:pt idx="317">
                  <c:v>0.16522427470334353</c:v>
                </c:pt>
                <c:pt idx="318">
                  <c:v>0.14955549301478646</c:v>
                </c:pt>
                <c:pt idx="319">
                  <c:v>9.7490898042268154E-2</c:v>
                </c:pt>
                <c:pt idx="320">
                  <c:v>7.9655568082168629E-2</c:v>
                </c:pt>
                <c:pt idx="321">
                  <c:v>2.3949471900230637E-2</c:v>
                </c:pt>
                <c:pt idx="322">
                  <c:v>0.13034247711414043</c:v>
                </c:pt>
                <c:pt idx="323">
                  <c:v>9.7082488976130851E-2</c:v>
                </c:pt>
                <c:pt idx="324">
                  <c:v>-4.3251897688654804E-2</c:v>
                </c:pt>
                <c:pt idx="325">
                  <c:v>0.17079255510147726</c:v>
                </c:pt>
                <c:pt idx="326">
                  <c:v>0.26755416727855397</c:v>
                </c:pt>
                <c:pt idx="327">
                  <c:v>0.28989470304832582</c:v>
                </c:pt>
                <c:pt idx="328">
                  <c:v>0.16307074906317032</c:v>
                </c:pt>
                <c:pt idx="329">
                  <c:v>0.17944703094442543</c:v>
                </c:pt>
                <c:pt idx="330">
                  <c:v>0.12185330662740994</c:v>
                </c:pt>
                <c:pt idx="331">
                  <c:v>0.16394063518055793</c:v>
                </c:pt>
                <c:pt idx="332">
                  <c:v>0.26791353867080381</c:v>
                </c:pt>
                <c:pt idx="333">
                  <c:v>0.23593295715542531</c:v>
                </c:pt>
                <c:pt idx="334">
                  <c:v>8.8655837712855332E-2</c:v>
                </c:pt>
                <c:pt idx="335">
                  <c:v>7.3337460677616956E-2</c:v>
                </c:pt>
                <c:pt idx="336">
                  <c:v>0.18059843275375301</c:v>
                </c:pt>
                <c:pt idx="337">
                  <c:v>0.22299244079990377</c:v>
                </c:pt>
                <c:pt idx="338">
                  <c:v>0.26459976579449196</c:v>
                </c:pt>
                <c:pt idx="339">
                  <c:v>0.29264094805217317</c:v>
                </c:pt>
                <c:pt idx="340">
                  <c:v>0.11469938022930748</c:v>
                </c:pt>
                <c:pt idx="341">
                  <c:v>-1.2743050570983287E-2</c:v>
                </c:pt>
                <c:pt idx="342">
                  <c:v>0.1894988753060208</c:v>
                </c:pt>
                <c:pt idx="343">
                  <c:v>0.28025578527503686</c:v>
                </c:pt>
                <c:pt idx="344">
                  <c:v>1.2289758042200297E-2</c:v>
                </c:pt>
                <c:pt idx="345">
                  <c:v>0.23012520296264052</c:v>
                </c:pt>
                <c:pt idx="346">
                  <c:v>0.21412048437638076</c:v>
                </c:pt>
                <c:pt idx="347">
                  <c:v>0.40742349964182417</c:v>
                </c:pt>
                <c:pt idx="348">
                  <c:v>0.23663515107703459</c:v>
                </c:pt>
                <c:pt idx="349">
                  <c:v>0.22370603462192418</c:v>
                </c:pt>
                <c:pt idx="350">
                  <c:v>0.18573233496948163</c:v>
                </c:pt>
                <c:pt idx="351">
                  <c:v>0.18508528275587327</c:v>
                </c:pt>
                <c:pt idx="352">
                  <c:v>0.323938570745605</c:v>
                </c:pt>
                <c:pt idx="353">
                  <c:v>0.22865773102841622</c:v>
                </c:pt>
                <c:pt idx="354">
                  <c:v>0.37010231312808217</c:v>
                </c:pt>
                <c:pt idx="355">
                  <c:v>0.21200163825529988</c:v>
                </c:pt>
                <c:pt idx="356">
                  <c:v>0.22107157252609538</c:v>
                </c:pt>
                <c:pt idx="357">
                  <c:v>0.27219085824965489</c:v>
                </c:pt>
                <c:pt idx="358">
                  <c:v>0.17087356832395814</c:v>
                </c:pt>
                <c:pt idx="359">
                  <c:v>9.9633969281785768E-3</c:v>
                </c:pt>
                <c:pt idx="360">
                  <c:v>0.36510794273693725</c:v>
                </c:pt>
                <c:pt idx="361">
                  <c:v>4.0523446084953965E-2</c:v>
                </c:pt>
                <c:pt idx="362">
                  <c:v>0.18720912601191941</c:v>
                </c:pt>
                <c:pt idx="363">
                  <c:v>0.37702037398947086</c:v>
                </c:pt>
                <c:pt idx="364">
                  <c:v>7.539250710213237E-2</c:v>
                </c:pt>
                <c:pt idx="365">
                  <c:v>0.10075476195602541</c:v>
                </c:pt>
                <c:pt idx="366">
                  <c:v>0.27994080827515438</c:v>
                </c:pt>
                <c:pt idx="367">
                  <c:v>0.27836454500314323</c:v>
                </c:pt>
                <c:pt idx="368">
                  <c:v>0.16971666040796732</c:v>
                </c:pt>
                <c:pt idx="369">
                  <c:v>5.1109627046891933E-2</c:v>
                </c:pt>
                <c:pt idx="370">
                  <c:v>0.29169368785961103</c:v>
                </c:pt>
                <c:pt idx="371">
                  <c:v>0.15516193873155121</c:v>
                </c:pt>
                <c:pt idx="372">
                  <c:v>0.28130140407133125</c:v>
                </c:pt>
                <c:pt idx="373">
                  <c:v>0.23521000603973721</c:v>
                </c:pt>
                <c:pt idx="374">
                  <c:v>0.16416451566966378</c:v>
                </c:pt>
                <c:pt idx="375">
                  <c:v>0.29936384618856782</c:v>
                </c:pt>
                <c:pt idx="376">
                  <c:v>0.32933595078741645</c:v>
                </c:pt>
                <c:pt idx="377">
                  <c:v>0.14301307309713276</c:v>
                </c:pt>
                <c:pt idx="378">
                  <c:v>0.15182134780979512</c:v>
                </c:pt>
                <c:pt idx="379">
                  <c:v>0.11140195700060584</c:v>
                </c:pt>
                <c:pt idx="380">
                  <c:v>-6.5695839107004928E-3</c:v>
                </c:pt>
                <c:pt idx="381">
                  <c:v>0.22538514765004972</c:v>
                </c:pt>
                <c:pt idx="382">
                  <c:v>0.30845707313533088</c:v>
                </c:pt>
                <c:pt idx="383">
                  <c:v>0.16551391784451919</c:v>
                </c:pt>
                <c:pt idx="384">
                  <c:v>2.9672384939047773E-2</c:v>
                </c:pt>
                <c:pt idx="385">
                  <c:v>8.0690480454931532E-2</c:v>
                </c:pt>
                <c:pt idx="386">
                  <c:v>0.17056102487965855</c:v>
                </c:pt>
                <c:pt idx="387">
                  <c:v>0.31743424817437382</c:v>
                </c:pt>
                <c:pt idx="388">
                  <c:v>0.17185678814783112</c:v>
                </c:pt>
                <c:pt idx="389">
                  <c:v>0.18247320312224008</c:v>
                </c:pt>
                <c:pt idx="390">
                  <c:v>6.2259629133903933E-2</c:v>
                </c:pt>
                <c:pt idx="391">
                  <c:v>3.2997924363824177E-2</c:v>
                </c:pt>
                <c:pt idx="392">
                  <c:v>0.28669100843888329</c:v>
                </c:pt>
                <c:pt idx="393">
                  <c:v>0.10967548036222129</c:v>
                </c:pt>
                <c:pt idx="394">
                  <c:v>0.26950950291235981</c:v>
                </c:pt>
                <c:pt idx="395">
                  <c:v>0.27418589178205516</c:v>
                </c:pt>
                <c:pt idx="396">
                  <c:v>0.15471755597813094</c:v>
                </c:pt>
                <c:pt idx="397">
                  <c:v>0.22018478404860625</c:v>
                </c:pt>
                <c:pt idx="398">
                  <c:v>0.27448542040567181</c:v>
                </c:pt>
                <c:pt idx="399">
                  <c:v>0.17231585583698791</c:v>
                </c:pt>
                <c:pt idx="400">
                  <c:v>0.27764547254864558</c:v>
                </c:pt>
                <c:pt idx="401">
                  <c:v>0.18793883640540565</c:v>
                </c:pt>
                <c:pt idx="402">
                  <c:v>8.0770298581464339E-2</c:v>
                </c:pt>
                <c:pt idx="403">
                  <c:v>0.19186655851537596</c:v>
                </c:pt>
                <c:pt idx="404">
                  <c:v>0.27684943024105335</c:v>
                </c:pt>
                <c:pt idx="405">
                  <c:v>0.20345951011566601</c:v>
                </c:pt>
                <c:pt idx="406">
                  <c:v>0.2544350058920653</c:v>
                </c:pt>
                <c:pt idx="407">
                  <c:v>0.26897700556593362</c:v>
                </c:pt>
                <c:pt idx="408">
                  <c:v>0.20125334200432238</c:v>
                </c:pt>
                <c:pt idx="409">
                  <c:v>0.2517419668980212</c:v>
                </c:pt>
                <c:pt idx="410">
                  <c:v>0.3218231180760534</c:v>
                </c:pt>
                <c:pt idx="411">
                  <c:v>0.21112420690889303</c:v>
                </c:pt>
                <c:pt idx="412">
                  <c:v>0.29917295131804211</c:v>
                </c:pt>
                <c:pt idx="413">
                  <c:v>0.32485964248077098</c:v>
                </c:pt>
                <c:pt idx="414">
                  <c:v>0.25785895125434577</c:v>
                </c:pt>
                <c:pt idx="415">
                  <c:v>0.16164878162036239</c:v>
                </c:pt>
                <c:pt idx="416">
                  <c:v>0.27267999431271783</c:v>
                </c:pt>
                <c:pt idx="417">
                  <c:v>0.12700643077767662</c:v>
                </c:pt>
                <c:pt idx="418">
                  <c:v>-0.10383543208496157</c:v>
                </c:pt>
                <c:pt idx="419">
                  <c:v>0.27653852715619276</c:v>
                </c:pt>
                <c:pt idx="420">
                  <c:v>0.10630208179347136</c:v>
                </c:pt>
                <c:pt idx="421">
                  <c:v>0.28760563607155393</c:v>
                </c:pt>
                <c:pt idx="422">
                  <c:v>0.3135493287602158</c:v>
                </c:pt>
                <c:pt idx="423">
                  <c:v>0.26518817664793032</c:v>
                </c:pt>
                <c:pt idx="424">
                  <c:v>0.16761104157761014</c:v>
                </c:pt>
                <c:pt idx="425">
                  <c:v>0.13211917577214374</c:v>
                </c:pt>
                <c:pt idx="426">
                  <c:v>6.4725329636655199E-2</c:v>
                </c:pt>
                <c:pt idx="427">
                  <c:v>0.18004166247899941</c:v>
                </c:pt>
                <c:pt idx="428">
                  <c:v>0.28176114027235383</c:v>
                </c:pt>
                <c:pt idx="429">
                  <c:v>0.20993471960908439</c:v>
                </c:pt>
                <c:pt idx="430">
                  <c:v>0.15030230392349794</c:v>
                </c:pt>
                <c:pt idx="431">
                  <c:v>0.29054826545185042</c:v>
                </c:pt>
                <c:pt idx="432">
                  <c:v>0.27907541977593087</c:v>
                </c:pt>
                <c:pt idx="433">
                  <c:v>0.29418791054536231</c:v>
                </c:pt>
                <c:pt idx="434">
                  <c:v>0.29842816568883357</c:v>
                </c:pt>
                <c:pt idx="435">
                  <c:v>0.33822472256430947</c:v>
                </c:pt>
                <c:pt idx="436">
                  <c:v>6.7508479831253826E-2</c:v>
                </c:pt>
                <c:pt idx="437">
                  <c:v>0.22960250182100939</c:v>
                </c:pt>
                <c:pt idx="438">
                  <c:v>7.2183570051816831E-3</c:v>
                </c:pt>
                <c:pt idx="439">
                  <c:v>0.30094959309374386</c:v>
                </c:pt>
                <c:pt idx="440">
                  <c:v>0.1798981910920614</c:v>
                </c:pt>
                <c:pt idx="441">
                  <c:v>0.20753005219323617</c:v>
                </c:pt>
                <c:pt idx="442">
                  <c:v>0.3061696353163923</c:v>
                </c:pt>
                <c:pt idx="443">
                  <c:v>0.29681392894985642</c:v>
                </c:pt>
                <c:pt idx="444">
                  <c:v>6.8106455157851908E-2</c:v>
                </c:pt>
                <c:pt idx="445">
                  <c:v>0.29070672057363328</c:v>
                </c:pt>
                <c:pt idx="446">
                  <c:v>0.21831893064919752</c:v>
                </c:pt>
                <c:pt idx="447">
                  <c:v>0.29286490105908447</c:v>
                </c:pt>
                <c:pt idx="448">
                  <c:v>0.28379883014773383</c:v>
                </c:pt>
                <c:pt idx="449">
                  <c:v>0.31869385698024838</c:v>
                </c:pt>
                <c:pt idx="450">
                  <c:v>0.26777496182620292</c:v>
                </c:pt>
                <c:pt idx="451">
                  <c:v>0.31785728391585416</c:v>
                </c:pt>
                <c:pt idx="452">
                  <c:v>0.32239732075891808</c:v>
                </c:pt>
                <c:pt idx="453">
                  <c:v>0.1730595226118988</c:v>
                </c:pt>
                <c:pt idx="454">
                  <c:v>0.23722208224387614</c:v>
                </c:pt>
                <c:pt idx="455">
                  <c:v>0.13313776545414432</c:v>
                </c:pt>
                <c:pt idx="456">
                  <c:v>0.35501684398324318</c:v>
                </c:pt>
                <c:pt idx="457">
                  <c:v>0.32434174291245027</c:v>
                </c:pt>
                <c:pt idx="458">
                  <c:v>0.13198982738388187</c:v>
                </c:pt>
                <c:pt idx="459">
                  <c:v>0.34976304398795005</c:v>
                </c:pt>
                <c:pt idx="460">
                  <c:v>0.29272917445814511</c:v>
                </c:pt>
                <c:pt idx="461">
                  <c:v>0.22981431916258774</c:v>
                </c:pt>
                <c:pt idx="462">
                  <c:v>9.705941278707271E-2</c:v>
                </c:pt>
                <c:pt idx="463">
                  <c:v>0.31821509548084537</c:v>
                </c:pt>
                <c:pt idx="464">
                  <c:v>0.21341727000051053</c:v>
                </c:pt>
                <c:pt idx="465">
                  <c:v>6.6007035295022012E-2</c:v>
                </c:pt>
                <c:pt idx="466">
                  <c:v>0.25387500693388881</c:v>
                </c:pt>
                <c:pt idx="467">
                  <c:v>0.1939674508622449</c:v>
                </c:pt>
                <c:pt idx="468">
                  <c:v>0.26583023524684252</c:v>
                </c:pt>
                <c:pt idx="469">
                  <c:v>0.12476470555732266</c:v>
                </c:pt>
                <c:pt idx="470">
                  <c:v>0.15647194272831541</c:v>
                </c:pt>
                <c:pt idx="471">
                  <c:v>0.18697332276998621</c:v>
                </c:pt>
                <c:pt idx="472">
                  <c:v>0.1368186699336813</c:v>
                </c:pt>
                <c:pt idx="473">
                  <c:v>0.25786594765428439</c:v>
                </c:pt>
                <c:pt idx="474">
                  <c:v>0.23858370726004438</c:v>
                </c:pt>
                <c:pt idx="475">
                  <c:v>0.29569472296753885</c:v>
                </c:pt>
                <c:pt idx="476">
                  <c:v>0.35207002115906977</c:v>
                </c:pt>
                <c:pt idx="477">
                  <c:v>0.14319935482017726</c:v>
                </c:pt>
                <c:pt idx="478">
                  <c:v>-5.2604772463986406E-2</c:v>
                </c:pt>
                <c:pt idx="479">
                  <c:v>0.30506997346572223</c:v>
                </c:pt>
                <c:pt idx="480">
                  <c:v>0.26319692142632273</c:v>
                </c:pt>
                <c:pt idx="481">
                  <c:v>0.18953954926166741</c:v>
                </c:pt>
                <c:pt idx="482">
                  <c:v>0.24484811141332519</c:v>
                </c:pt>
                <c:pt idx="483">
                  <c:v>0.23645770337497293</c:v>
                </c:pt>
                <c:pt idx="484">
                  <c:v>9.9536716740377743E-2</c:v>
                </c:pt>
                <c:pt idx="485">
                  <c:v>0.30448090362568153</c:v>
                </c:pt>
                <c:pt idx="486">
                  <c:v>0.17865608475180741</c:v>
                </c:pt>
                <c:pt idx="487">
                  <c:v>0.34243959622394587</c:v>
                </c:pt>
                <c:pt idx="488">
                  <c:v>0.22934054071358367</c:v>
                </c:pt>
                <c:pt idx="489">
                  <c:v>0.38800186838533346</c:v>
                </c:pt>
                <c:pt idx="490">
                  <c:v>0.24641976312089295</c:v>
                </c:pt>
                <c:pt idx="491">
                  <c:v>0.35254518575824534</c:v>
                </c:pt>
                <c:pt idx="492">
                  <c:v>0.32429982080884945</c:v>
                </c:pt>
                <c:pt idx="493">
                  <c:v>0.33972161110336752</c:v>
                </c:pt>
                <c:pt idx="494">
                  <c:v>0.25744553420685534</c:v>
                </c:pt>
                <c:pt idx="495">
                  <c:v>0.35777925620946632</c:v>
                </c:pt>
                <c:pt idx="496">
                  <c:v>0.30211271331456313</c:v>
                </c:pt>
                <c:pt idx="497">
                  <c:v>0.3088983450111048</c:v>
                </c:pt>
                <c:pt idx="498">
                  <c:v>0.33221609248548484</c:v>
                </c:pt>
                <c:pt idx="499">
                  <c:v>0.18456600178709173</c:v>
                </c:pt>
                <c:pt idx="500">
                  <c:v>8.7198675856524174E-2</c:v>
                </c:pt>
                <c:pt idx="501">
                  <c:v>5.2658521019841538E-2</c:v>
                </c:pt>
                <c:pt idx="502">
                  <c:v>5.5009524010871835E-2</c:v>
                </c:pt>
                <c:pt idx="503">
                  <c:v>0.27766775977466923</c:v>
                </c:pt>
                <c:pt idx="504">
                  <c:v>0.22070871094621108</c:v>
                </c:pt>
                <c:pt idx="505">
                  <c:v>0.3384870369746707</c:v>
                </c:pt>
                <c:pt idx="506">
                  <c:v>0.14302226099834126</c:v>
                </c:pt>
                <c:pt idx="507">
                  <c:v>0.25942687466089503</c:v>
                </c:pt>
                <c:pt idx="508">
                  <c:v>0.32576861519390793</c:v>
                </c:pt>
                <c:pt idx="509">
                  <c:v>0.34024378359756802</c:v>
                </c:pt>
                <c:pt idx="510">
                  <c:v>0.19531039433531502</c:v>
                </c:pt>
                <c:pt idx="511">
                  <c:v>0.20643799149345363</c:v>
                </c:pt>
                <c:pt idx="512">
                  <c:v>0.31418346870018948</c:v>
                </c:pt>
                <c:pt idx="513">
                  <c:v>0.36190617534919023</c:v>
                </c:pt>
                <c:pt idx="514">
                  <c:v>0.27376925543257025</c:v>
                </c:pt>
                <c:pt idx="515">
                  <c:v>0.3369835827306138</c:v>
                </c:pt>
                <c:pt idx="516">
                  <c:v>0.31484136066310031</c:v>
                </c:pt>
                <c:pt idx="517">
                  <c:v>0.31990944673072097</c:v>
                </c:pt>
                <c:pt idx="518">
                  <c:v>0.35382074895586213</c:v>
                </c:pt>
                <c:pt idx="519">
                  <c:v>0.32718511229799813</c:v>
                </c:pt>
                <c:pt idx="520">
                  <c:v>0.33681357118727928</c:v>
                </c:pt>
                <c:pt idx="521">
                  <c:v>0.33013066765182786</c:v>
                </c:pt>
                <c:pt idx="522">
                  <c:v>0.34373004044435679</c:v>
                </c:pt>
                <c:pt idx="523">
                  <c:v>0.34456602623069854</c:v>
                </c:pt>
                <c:pt idx="524">
                  <c:v>0</c:v>
                </c:pt>
                <c:pt idx="525">
                  <c:v>0.33638825092813163</c:v>
                </c:pt>
                <c:pt idx="526">
                  <c:v>0.33451187750619482</c:v>
                </c:pt>
                <c:pt idx="527">
                  <c:v>0.33211198083413074</c:v>
                </c:pt>
                <c:pt idx="528">
                  <c:v>0.33374192746957548</c:v>
                </c:pt>
                <c:pt idx="529">
                  <c:v>0.34306009124570636</c:v>
                </c:pt>
                <c:pt idx="530">
                  <c:v>0.32553032333992377</c:v>
                </c:pt>
                <c:pt idx="531">
                  <c:v>0.34154891619028255</c:v>
                </c:pt>
                <c:pt idx="532">
                  <c:v>0.34664897737899214</c:v>
                </c:pt>
                <c:pt idx="533">
                  <c:v>0.35480072939853774</c:v>
                </c:pt>
                <c:pt idx="534">
                  <c:v>0.33374192746957548</c:v>
                </c:pt>
                <c:pt idx="535">
                  <c:v>0.31475191683992287</c:v>
                </c:pt>
                <c:pt idx="536">
                  <c:v>0.31043680472454754</c:v>
                </c:pt>
                <c:pt idx="537">
                  <c:v>0.43106016786427498</c:v>
                </c:pt>
                <c:pt idx="538">
                  <c:v>0.44394410657159755</c:v>
                </c:pt>
                <c:pt idx="539">
                  <c:v>0.17982370851584822</c:v>
                </c:pt>
                <c:pt idx="540">
                  <c:v>0.43277213003609516</c:v>
                </c:pt>
                <c:pt idx="541">
                  <c:v>0.41072112123367188</c:v>
                </c:pt>
                <c:pt idx="542">
                  <c:v>0.30314871623797551</c:v>
                </c:pt>
                <c:pt idx="543">
                  <c:v>0.40084335814283267</c:v>
                </c:pt>
                <c:pt idx="544">
                  <c:v>0.16676237927524795</c:v>
                </c:pt>
                <c:pt idx="545">
                  <c:v>0.12744545126876891</c:v>
                </c:pt>
                <c:pt idx="546">
                  <c:v>0.27014832701712144</c:v>
                </c:pt>
                <c:pt idx="547">
                  <c:v>0.34817661661820098</c:v>
                </c:pt>
                <c:pt idx="548">
                  <c:v>0.17067685588585213</c:v>
                </c:pt>
                <c:pt idx="549">
                  <c:v>0.34604775137131705</c:v>
                </c:pt>
                <c:pt idx="550">
                  <c:v>0.30771019215147538</c:v>
                </c:pt>
                <c:pt idx="551">
                  <c:v>0.23723892638847541</c:v>
                </c:pt>
                <c:pt idx="552">
                  <c:v>0.32630015473109081</c:v>
                </c:pt>
                <c:pt idx="553">
                  <c:v>0.29567707890114686</c:v>
                </c:pt>
                <c:pt idx="554">
                  <c:v>0.15921177807320874</c:v>
                </c:pt>
                <c:pt idx="555">
                  <c:v>0.35463982588674281</c:v>
                </c:pt>
                <c:pt idx="556">
                  <c:v>0.34381265244850928</c:v>
                </c:pt>
                <c:pt idx="557">
                  <c:v>0.33163446692727172</c:v>
                </c:pt>
                <c:pt idx="558">
                  <c:v>0.29713786073941462</c:v>
                </c:pt>
                <c:pt idx="559">
                  <c:v>0.3054318183531558</c:v>
                </c:pt>
                <c:pt idx="560">
                  <c:v>0.39279021139120723</c:v>
                </c:pt>
                <c:pt idx="561">
                  <c:v>0.28187064511460058</c:v>
                </c:pt>
                <c:pt idx="562">
                  <c:v>0.24740370194673311</c:v>
                </c:pt>
                <c:pt idx="563">
                  <c:v>0.19463734933565158</c:v>
                </c:pt>
                <c:pt idx="564">
                  <c:v>0.35660359124987179</c:v>
                </c:pt>
                <c:pt idx="565">
                  <c:v>0.16173739751109761</c:v>
                </c:pt>
                <c:pt idx="566">
                  <c:v>0.29874561723718535</c:v>
                </c:pt>
                <c:pt idx="567">
                  <c:v>0.22316325548361177</c:v>
                </c:pt>
                <c:pt idx="568">
                  <c:v>0.33630024102189865</c:v>
                </c:pt>
                <c:pt idx="569">
                  <c:v>0.24095509753800248</c:v>
                </c:pt>
                <c:pt idx="570">
                  <c:v>0.35170959431063892</c:v>
                </c:pt>
                <c:pt idx="571">
                  <c:v>0.21288154077137375</c:v>
                </c:pt>
                <c:pt idx="572">
                  <c:v>0.16814115282762646</c:v>
                </c:pt>
                <c:pt idx="573">
                  <c:v>0.3288564645126057</c:v>
                </c:pt>
                <c:pt idx="574">
                  <c:v>0.38225794778885053</c:v>
                </c:pt>
                <c:pt idx="575">
                  <c:v>0.29325876057649641</c:v>
                </c:pt>
                <c:pt idx="576">
                  <c:v>0.14276139492828074</c:v>
                </c:pt>
                <c:pt idx="577">
                  <c:v>0.27267472368368406</c:v>
                </c:pt>
                <c:pt idx="578">
                  <c:v>0.22621563084953944</c:v>
                </c:pt>
                <c:pt idx="579">
                  <c:v>0.21135552020187637</c:v>
                </c:pt>
                <c:pt idx="580">
                  <c:v>0.23678069595959877</c:v>
                </c:pt>
                <c:pt idx="581">
                  <c:v>0.19913131096768638</c:v>
                </c:pt>
                <c:pt idx="582">
                  <c:v>0.25676554669889673</c:v>
                </c:pt>
                <c:pt idx="583">
                  <c:v>0.1811033687176459</c:v>
                </c:pt>
                <c:pt idx="584">
                  <c:v>0.23752212526944089</c:v>
                </c:pt>
                <c:pt idx="585">
                  <c:v>0.34871752213841622</c:v>
                </c:pt>
                <c:pt idx="586">
                  <c:v>0.17855777908324288</c:v>
                </c:pt>
                <c:pt idx="587">
                  <c:v>0.31451250355323157</c:v>
                </c:pt>
                <c:pt idx="588">
                  <c:v>0.19956541779234693</c:v>
                </c:pt>
                <c:pt idx="589">
                  <c:v>0.27695460033824915</c:v>
                </c:pt>
                <c:pt idx="590">
                  <c:v>7.2350300602080322E-2</c:v>
                </c:pt>
                <c:pt idx="591">
                  <c:v>0.2990945379733489</c:v>
                </c:pt>
                <c:pt idx="592">
                  <c:v>0.33579210192319331</c:v>
                </c:pt>
                <c:pt idx="593">
                  <c:v>0.33666812323326689</c:v>
                </c:pt>
                <c:pt idx="594">
                  <c:v>0.31130558104476158</c:v>
                </c:pt>
                <c:pt idx="595">
                  <c:v>6.6538618095019639E-2</c:v>
                </c:pt>
                <c:pt idx="596">
                  <c:v>0.30044877745787152</c:v>
                </c:pt>
                <c:pt idx="597">
                  <c:v>0.36848993361964189</c:v>
                </c:pt>
                <c:pt idx="598">
                  <c:v>0.33129865156115412</c:v>
                </c:pt>
                <c:pt idx="599">
                  <c:v>0.34024559746651473</c:v>
                </c:pt>
                <c:pt idx="600">
                  <c:v>0.31723371128559236</c:v>
                </c:pt>
                <c:pt idx="601">
                  <c:v>0.32063331190536631</c:v>
                </c:pt>
                <c:pt idx="602">
                  <c:v>0.21244229485500418</c:v>
                </c:pt>
                <c:pt idx="603">
                  <c:v>0.33906385138165107</c:v>
                </c:pt>
                <c:pt idx="604">
                  <c:v>8.6638197658500213E-2</c:v>
                </c:pt>
                <c:pt idx="605">
                  <c:v>0.14802690126129991</c:v>
                </c:pt>
                <c:pt idx="606">
                  <c:v>0.27403743767854483</c:v>
                </c:pt>
                <c:pt idx="607">
                  <c:v>0.27048987256805584</c:v>
                </c:pt>
                <c:pt idx="608">
                  <c:v>0.1653631718636476</c:v>
                </c:pt>
                <c:pt idx="609">
                  <c:v>0.35081281146876536</c:v>
                </c:pt>
                <c:pt idx="610">
                  <c:v>0.21032597520397667</c:v>
                </c:pt>
                <c:pt idx="611">
                  <c:v>0.35759031963390336</c:v>
                </c:pt>
                <c:pt idx="612">
                  <c:v>0.18918655714582899</c:v>
                </c:pt>
                <c:pt idx="613">
                  <c:v>0.36165435754996172</c:v>
                </c:pt>
                <c:pt idx="614">
                  <c:v>0.16083612599063987</c:v>
                </c:pt>
                <c:pt idx="615">
                  <c:v>0.22569717187408161</c:v>
                </c:pt>
                <c:pt idx="616">
                  <c:v>0.17214933259127344</c:v>
                </c:pt>
                <c:pt idx="617">
                  <c:v>0.30614458877629458</c:v>
                </c:pt>
                <c:pt idx="618">
                  <c:v>0.33401688113124584</c:v>
                </c:pt>
                <c:pt idx="619">
                  <c:v>0.19442969733838469</c:v>
                </c:pt>
                <c:pt idx="620">
                  <c:v>0.14314744989686107</c:v>
                </c:pt>
                <c:pt idx="621">
                  <c:v>0.33101800683184446</c:v>
                </c:pt>
                <c:pt idx="622">
                  <c:v>0.19308968862558118</c:v>
                </c:pt>
                <c:pt idx="623">
                  <c:v>0.12660329670185769</c:v>
                </c:pt>
                <c:pt idx="624">
                  <c:v>0.17673839742889191</c:v>
                </c:pt>
                <c:pt idx="625">
                  <c:v>0.21350503285458344</c:v>
                </c:pt>
                <c:pt idx="626">
                  <c:v>0.29801466552263162</c:v>
                </c:pt>
                <c:pt idx="627">
                  <c:v>0.29715963601838019</c:v>
                </c:pt>
                <c:pt idx="628">
                  <c:v>6.2944047176939188E-2</c:v>
                </c:pt>
                <c:pt idx="629">
                  <c:v>0.27816711270447692</c:v>
                </c:pt>
                <c:pt idx="630">
                  <c:v>0.26739262755308885</c:v>
                </c:pt>
                <c:pt idx="631">
                  <c:v>9.3498962385661077E-2</c:v>
                </c:pt>
                <c:pt idx="632">
                  <c:v>0.21726527723284939</c:v>
                </c:pt>
                <c:pt idx="633">
                  <c:v>0.21693122245693053</c:v>
                </c:pt>
                <c:pt idx="634">
                  <c:v>0.26794547525232432</c:v>
                </c:pt>
                <c:pt idx="635">
                  <c:v>0.24325237750765288</c:v>
                </c:pt>
                <c:pt idx="636">
                  <c:v>0.24453427299733979</c:v>
                </c:pt>
                <c:pt idx="637">
                  <c:v>0.28527100112904608</c:v>
                </c:pt>
                <c:pt idx="638">
                  <c:v>0.10354777941659662</c:v>
                </c:pt>
                <c:pt idx="639">
                  <c:v>0.24386205026944693</c:v>
                </c:pt>
                <c:pt idx="640">
                  <c:v>0.16378747635838783</c:v>
                </c:pt>
                <c:pt idx="641">
                  <c:v>0.21120487847200611</c:v>
                </c:pt>
                <c:pt idx="642">
                  <c:v>0.28997288861431975</c:v>
                </c:pt>
                <c:pt idx="643">
                  <c:v>0.36064674661819279</c:v>
                </c:pt>
                <c:pt idx="644">
                  <c:v>0.13941557497557472</c:v>
                </c:pt>
                <c:pt idx="645">
                  <c:v>0.28647510266856746</c:v>
                </c:pt>
                <c:pt idx="646">
                  <c:v>0.24410462368494268</c:v>
                </c:pt>
                <c:pt idx="647">
                  <c:v>0.1667924861363505</c:v>
                </c:pt>
                <c:pt idx="648">
                  <c:v>8.3529797609922546E-2</c:v>
                </c:pt>
                <c:pt idx="649">
                  <c:v>0.26203360656887925</c:v>
                </c:pt>
                <c:pt idx="650">
                  <c:v>0.32249685927736055</c:v>
                </c:pt>
                <c:pt idx="651">
                  <c:v>0.24733891633618191</c:v>
                </c:pt>
                <c:pt idx="652">
                  <c:v>0.38210929913339331</c:v>
                </c:pt>
                <c:pt idx="653">
                  <c:v>0.19596823063637972</c:v>
                </c:pt>
                <c:pt idx="654">
                  <c:v>0.24160494725061002</c:v>
                </c:pt>
                <c:pt idx="655">
                  <c:v>0.33298321868999248</c:v>
                </c:pt>
                <c:pt idx="656">
                  <c:v>0.34422526946005655</c:v>
                </c:pt>
                <c:pt idx="657">
                  <c:v>0.32163317180407952</c:v>
                </c:pt>
                <c:pt idx="658">
                  <c:v>0.341475473288816</c:v>
                </c:pt>
                <c:pt idx="659">
                  <c:v>0.35438466797517992</c:v>
                </c:pt>
                <c:pt idx="660">
                  <c:v>0.34018048828627034</c:v>
                </c:pt>
                <c:pt idx="661">
                  <c:v>0.36878703642868976</c:v>
                </c:pt>
                <c:pt idx="662">
                  <c:v>0.35161444153343485</c:v>
                </c:pt>
                <c:pt idx="663">
                  <c:v>0.36267298216190685</c:v>
                </c:pt>
                <c:pt idx="664">
                  <c:v>0.33688247277439676</c:v>
                </c:pt>
                <c:pt idx="665">
                  <c:v>0.33504908295341318</c:v>
                </c:pt>
                <c:pt idx="666">
                  <c:v>0.33426096894801566</c:v>
                </c:pt>
                <c:pt idx="667">
                  <c:v>0.32424209523243502</c:v>
                </c:pt>
                <c:pt idx="668">
                  <c:v>0.34755321280898355</c:v>
                </c:pt>
                <c:pt idx="669">
                  <c:v>0.33974796710531274</c:v>
                </c:pt>
                <c:pt idx="670">
                  <c:v>0.34882643119937068</c:v>
                </c:pt>
                <c:pt idx="671">
                  <c:v>0.35588828568685793</c:v>
                </c:pt>
                <c:pt idx="672">
                  <c:v>0.36135743558413552</c:v>
                </c:pt>
                <c:pt idx="673">
                  <c:v>0.35346322114461548</c:v>
                </c:pt>
                <c:pt idx="674">
                  <c:v>0.37680747641244322</c:v>
                </c:pt>
                <c:pt idx="675">
                  <c:v>0.34000753150106683</c:v>
                </c:pt>
                <c:pt idx="676">
                  <c:v>0.33399794613878181</c:v>
                </c:pt>
                <c:pt idx="677">
                  <c:v>0.33100583452941923</c:v>
                </c:pt>
                <c:pt idx="678">
                  <c:v>0.33966141115447346</c:v>
                </c:pt>
                <c:pt idx="679">
                  <c:v>0.33723081406590188</c:v>
                </c:pt>
                <c:pt idx="680">
                  <c:v>0.3680578784666913</c:v>
                </c:pt>
                <c:pt idx="681">
                  <c:v>0.34806294817490008</c:v>
                </c:pt>
                <c:pt idx="682">
                  <c:v>0.34797803381703768</c:v>
                </c:pt>
                <c:pt idx="683">
                  <c:v>0.34268065201001335</c:v>
                </c:pt>
                <c:pt idx="684">
                  <c:v>0.34644672945401495</c:v>
                </c:pt>
                <c:pt idx="685">
                  <c:v>0.35421727753876242</c:v>
                </c:pt>
                <c:pt idx="686">
                  <c:v>0.35505358529171382</c:v>
                </c:pt>
                <c:pt idx="687">
                  <c:v>0.35051827004288716</c:v>
                </c:pt>
                <c:pt idx="688">
                  <c:v>0.33922837244883347</c:v>
                </c:pt>
                <c:pt idx="689">
                  <c:v>0.35563804397327498</c:v>
                </c:pt>
                <c:pt idx="690">
                  <c:v>0.35253981511374782</c:v>
                </c:pt>
                <c:pt idx="691">
                  <c:v>0.34950395782961202</c:v>
                </c:pt>
                <c:pt idx="692">
                  <c:v>0.34508102241063926</c:v>
                </c:pt>
                <c:pt idx="693">
                  <c:v>0.34584976100001585</c:v>
                </c:pt>
                <c:pt idx="694">
                  <c:v>0.34840243967696588</c:v>
                </c:pt>
                <c:pt idx="695">
                  <c:v>0.34814784593333625</c:v>
                </c:pt>
                <c:pt idx="696">
                  <c:v>0.34653194371542817</c:v>
                </c:pt>
                <c:pt idx="697">
                  <c:v>0.33496158532404613</c:v>
                </c:pt>
                <c:pt idx="698">
                  <c:v>0.33478653716290746</c:v>
                </c:pt>
                <c:pt idx="699">
                  <c:v>0.34061257914064214</c:v>
                </c:pt>
                <c:pt idx="700">
                  <c:v>0.34104424052385957</c:v>
                </c:pt>
                <c:pt idx="701">
                  <c:v>0.33896834181623547</c:v>
                </c:pt>
                <c:pt idx="702">
                  <c:v>0.35463563272177623</c:v>
                </c:pt>
                <c:pt idx="703">
                  <c:v>0.33504908295341318</c:v>
                </c:pt>
                <c:pt idx="704">
                  <c:v>0.33109413268605131</c:v>
                </c:pt>
                <c:pt idx="705">
                  <c:v>0.33705667834508496</c:v>
                </c:pt>
                <c:pt idx="706">
                  <c:v>0.33870815539892551</c:v>
                </c:pt>
                <c:pt idx="707">
                  <c:v>0.36201570699762647</c:v>
                </c:pt>
                <c:pt idx="708">
                  <c:v>0.32226434836557039</c:v>
                </c:pt>
                <c:pt idx="709">
                  <c:v>0.33792665956930867</c:v>
                </c:pt>
                <c:pt idx="710">
                  <c:v>0.35738671551802798</c:v>
                </c:pt>
                <c:pt idx="711">
                  <c:v>0.34619098630289935</c:v>
                </c:pt>
                <c:pt idx="712">
                  <c:v>0.3341733123765383</c:v>
                </c:pt>
                <c:pt idx="713">
                  <c:v>0.40887769858857331</c:v>
                </c:pt>
                <c:pt idx="714">
                  <c:v>0.42516202874370984</c:v>
                </c:pt>
                <c:pt idx="715">
                  <c:v>0.43668698121822763</c:v>
                </c:pt>
                <c:pt idx="716">
                  <c:v>0.422232020137433</c:v>
                </c:pt>
                <c:pt idx="717">
                  <c:v>8.8801468949464987E-2</c:v>
                </c:pt>
                <c:pt idx="718">
                  <c:v>0.3929072722772522</c:v>
                </c:pt>
                <c:pt idx="719">
                  <c:v>0.32819683822233381</c:v>
                </c:pt>
                <c:pt idx="720">
                  <c:v>0.1942744292847525</c:v>
                </c:pt>
                <c:pt idx="721">
                  <c:v>0.33660192138355344</c:v>
                </c:pt>
                <c:pt idx="722">
                  <c:v>0.38616314516319628</c:v>
                </c:pt>
                <c:pt idx="723">
                  <c:v>0.39468847502665044</c:v>
                </c:pt>
                <c:pt idx="724">
                  <c:v>0.39677225902545726</c:v>
                </c:pt>
                <c:pt idx="725">
                  <c:v>0.38775786353486369</c:v>
                </c:pt>
                <c:pt idx="726">
                  <c:v>0.38268770139917579</c:v>
                </c:pt>
                <c:pt idx="727">
                  <c:v>0.38607437776750786</c:v>
                </c:pt>
                <c:pt idx="728">
                  <c:v>0.37791963537242568</c:v>
                </c:pt>
                <c:pt idx="729">
                  <c:v>0.37737654090994294</c:v>
                </c:pt>
                <c:pt idx="730">
                  <c:v>0.39590523042464176</c:v>
                </c:pt>
                <c:pt idx="731">
                  <c:v>0.40364687003085553</c:v>
                </c:pt>
                <c:pt idx="732">
                  <c:v>0.38143329104767193</c:v>
                </c:pt>
                <c:pt idx="733">
                  <c:v>0.38793469353808091</c:v>
                </c:pt>
                <c:pt idx="734">
                  <c:v>0.38811145157141247</c:v>
                </c:pt>
                <c:pt idx="735">
                  <c:v>0.38696123631931811</c:v>
                </c:pt>
                <c:pt idx="736">
                  <c:v>0.3800852470830704</c:v>
                </c:pt>
                <c:pt idx="737">
                  <c:v>0.39512342196526107</c:v>
                </c:pt>
                <c:pt idx="738">
                  <c:v>0.37737654090994294</c:v>
                </c:pt>
                <c:pt idx="739">
                  <c:v>0.39075422533645776</c:v>
                </c:pt>
                <c:pt idx="740">
                  <c:v>0.39320638863548402</c:v>
                </c:pt>
                <c:pt idx="741">
                  <c:v>0.4044134977354904</c:v>
                </c:pt>
                <c:pt idx="742">
                  <c:v>0.38545249745805138</c:v>
                </c:pt>
                <c:pt idx="743">
                  <c:v>0.38890597366253826</c:v>
                </c:pt>
                <c:pt idx="744">
                  <c:v>0.38384927564676552</c:v>
                </c:pt>
                <c:pt idx="745">
                  <c:v>0.40176717427693426</c:v>
                </c:pt>
                <c:pt idx="746">
                  <c:v>0.39276951657178183</c:v>
                </c:pt>
                <c:pt idx="747">
                  <c:v>0.40415810550119424</c:v>
                </c:pt>
                <c:pt idx="748">
                  <c:v>0.39224468933945078</c:v>
                </c:pt>
                <c:pt idx="749">
                  <c:v>0.38749248345822562</c:v>
                </c:pt>
                <c:pt idx="750">
                  <c:v>0.38651803342147706</c:v>
                </c:pt>
                <c:pt idx="751">
                  <c:v>0.40133883369392931</c:v>
                </c:pt>
                <c:pt idx="752">
                  <c:v>0.39092983976744139</c:v>
                </c:pt>
                <c:pt idx="753">
                  <c:v>0.38232966800552315</c:v>
                </c:pt>
                <c:pt idx="754">
                  <c:v>0.41024644561161444</c:v>
                </c:pt>
                <c:pt idx="755">
                  <c:v>0.41508961827053231</c:v>
                </c:pt>
                <c:pt idx="756">
                  <c:v>0.3939916526037458</c:v>
                </c:pt>
                <c:pt idx="757">
                  <c:v>0.40890083808462446</c:v>
                </c:pt>
                <c:pt idx="758">
                  <c:v>0.41979723980836925</c:v>
                </c:pt>
                <c:pt idx="759">
                  <c:v>0.40965825525889737</c:v>
                </c:pt>
                <c:pt idx="760">
                  <c:v>0.41091768914849236</c:v>
                </c:pt>
                <c:pt idx="761">
                  <c:v>0.40039499467758682</c:v>
                </c:pt>
                <c:pt idx="762">
                  <c:v>0.40270803910596181</c:v>
                </c:pt>
                <c:pt idx="763">
                  <c:v>0.41591921638698481</c:v>
                </c:pt>
                <c:pt idx="764">
                  <c:v>0.41971508819894982</c:v>
                </c:pt>
                <c:pt idx="765">
                  <c:v>0.4012531148577872</c:v>
                </c:pt>
                <c:pt idx="766">
                  <c:v>0.41367565433027731</c:v>
                </c:pt>
                <c:pt idx="767">
                  <c:v>0.41616778711698138</c:v>
                </c:pt>
                <c:pt idx="768">
                  <c:v>0.43082753383871442</c:v>
                </c:pt>
                <c:pt idx="769">
                  <c:v>0.41724328595498328</c:v>
                </c:pt>
                <c:pt idx="770">
                  <c:v>0.40619705047590571</c:v>
                </c:pt>
                <c:pt idx="771">
                  <c:v>0.40721294446405487</c:v>
                </c:pt>
                <c:pt idx="772">
                  <c:v>0.39633896109277489</c:v>
                </c:pt>
                <c:pt idx="773">
                  <c:v>0.40108162641255685</c:v>
                </c:pt>
                <c:pt idx="774">
                  <c:v>0.41125292226579496</c:v>
                </c:pt>
                <c:pt idx="775">
                  <c:v>0.43298443167990236</c:v>
                </c:pt>
                <c:pt idx="776">
                  <c:v>0.40687457710615044</c:v>
                </c:pt>
                <c:pt idx="777">
                  <c:v>0.41550461541811928</c:v>
                </c:pt>
                <c:pt idx="778">
                  <c:v>0.40373211774570322</c:v>
                </c:pt>
                <c:pt idx="779">
                  <c:v>0.39987930752192047</c:v>
                </c:pt>
                <c:pt idx="780">
                  <c:v>0.39468847502665044</c:v>
                </c:pt>
                <c:pt idx="781">
                  <c:v>0.38527465368738245</c:v>
                </c:pt>
                <c:pt idx="782">
                  <c:v>0.40347632438487768</c:v>
                </c:pt>
                <c:pt idx="783">
                  <c:v>0.41342565270278248</c:v>
                </c:pt>
                <c:pt idx="784">
                  <c:v>0.40270803910596181</c:v>
                </c:pt>
                <c:pt idx="785">
                  <c:v>0.40279347128522858</c:v>
                </c:pt>
                <c:pt idx="786">
                  <c:v>0.38704982264943638</c:v>
                </c:pt>
                <c:pt idx="787">
                  <c:v>0.37773867933568123</c:v>
                </c:pt>
                <c:pt idx="788">
                  <c:v>0.40653594591401931</c:v>
                </c:pt>
                <c:pt idx="789">
                  <c:v>0.39607877467546493</c:v>
                </c:pt>
                <c:pt idx="790">
                  <c:v>0.39110538321441618</c:v>
                </c:pt>
                <c:pt idx="791">
                  <c:v>0.3955579337392785</c:v>
                </c:pt>
                <c:pt idx="792">
                  <c:v>0.40415810550119424</c:v>
                </c:pt>
                <c:pt idx="793">
                  <c:v>0.38098440782228093</c:v>
                </c:pt>
                <c:pt idx="794">
                  <c:v>0.39979330009874436</c:v>
                </c:pt>
                <c:pt idx="795">
                  <c:v>0.41790381000915738</c:v>
                </c:pt>
                <c:pt idx="796">
                  <c:v>0.39215715643944382</c:v>
                </c:pt>
                <c:pt idx="797">
                  <c:v>0.39720512508531497</c:v>
                </c:pt>
                <c:pt idx="798">
                  <c:v>0.3971185863818521</c:v>
                </c:pt>
                <c:pt idx="799">
                  <c:v>0.40526372212979506</c:v>
                </c:pt>
                <c:pt idx="800">
                  <c:v>0.39092983976744139</c:v>
                </c:pt>
                <c:pt idx="801">
                  <c:v>0.37936457571769461</c:v>
                </c:pt>
                <c:pt idx="802">
                  <c:v>0.39468847502665044</c:v>
                </c:pt>
                <c:pt idx="803">
                  <c:v>0.39163158822455324</c:v>
                </c:pt>
                <c:pt idx="804">
                  <c:v>0.38793469353808091</c:v>
                </c:pt>
                <c:pt idx="805">
                  <c:v>0.39013901499917147</c:v>
                </c:pt>
                <c:pt idx="806">
                  <c:v>0.38322419866555246</c:v>
                </c:pt>
                <c:pt idx="807">
                  <c:v>0.37209131413121471</c:v>
                </c:pt>
                <c:pt idx="808">
                  <c:v>0.37528836440156232</c:v>
                </c:pt>
                <c:pt idx="809">
                  <c:v>0.40082426671204757</c:v>
                </c:pt>
                <c:pt idx="810">
                  <c:v>0.40551846520987683</c:v>
                </c:pt>
                <c:pt idx="811">
                  <c:v>0.38987508640891388</c:v>
                </c:pt>
                <c:pt idx="812">
                  <c:v>0.38846475196259111</c:v>
                </c:pt>
                <c:pt idx="813">
                  <c:v>0.40619705047590571</c:v>
                </c:pt>
                <c:pt idx="814">
                  <c:v>0.38322419866555246</c:v>
                </c:pt>
                <c:pt idx="815">
                  <c:v>0.37764817303507098</c:v>
                </c:pt>
                <c:pt idx="816">
                  <c:v>0.38411689061789417</c:v>
                </c:pt>
                <c:pt idx="817">
                  <c:v>0.37945472506558386</c:v>
                </c:pt>
                <c:pt idx="818">
                  <c:v>0.38943484868048883</c:v>
                </c:pt>
                <c:pt idx="819">
                  <c:v>0.39241970222995276</c:v>
                </c:pt>
                <c:pt idx="820">
                  <c:v>0.37465083437760477</c:v>
                </c:pt>
                <c:pt idx="821">
                  <c:v>0.38589678852687948</c:v>
                </c:pt>
                <c:pt idx="822">
                  <c:v>0.38978707455697531</c:v>
                </c:pt>
                <c:pt idx="823">
                  <c:v>0.38277716364728315</c:v>
                </c:pt>
                <c:pt idx="824">
                  <c:v>0.38313482846626434</c:v>
                </c:pt>
                <c:pt idx="825">
                  <c:v>0.38811145157141247</c:v>
                </c:pt>
                <c:pt idx="826">
                  <c:v>0.39884609256535347</c:v>
                </c:pt>
                <c:pt idx="827">
                  <c:v>0.39233220460058138</c:v>
                </c:pt>
                <c:pt idx="828">
                  <c:v>0.40915345727656627</c:v>
                </c:pt>
                <c:pt idx="829">
                  <c:v>0.38952293193439763</c:v>
                </c:pt>
                <c:pt idx="830">
                  <c:v>0.39259464462180382</c:v>
                </c:pt>
                <c:pt idx="831">
                  <c:v>0.40219509280786331</c:v>
                </c:pt>
                <c:pt idx="832">
                  <c:v>0.41292521729280851</c:v>
                </c:pt>
                <c:pt idx="833">
                  <c:v>0.43282502830798791</c:v>
                </c:pt>
                <c:pt idx="834">
                  <c:v>0.39538418119369184</c:v>
                </c:pt>
                <c:pt idx="835">
                  <c:v>0.40407294137073274</c:v>
                </c:pt>
                <c:pt idx="836">
                  <c:v>0.39936300730430385</c:v>
                </c:pt>
                <c:pt idx="837">
                  <c:v>0.40082426671204757</c:v>
                </c:pt>
                <c:pt idx="838">
                  <c:v>0.41459109767027558</c:v>
                </c:pt>
                <c:pt idx="839">
                  <c:v>0.38224011351878245</c:v>
                </c:pt>
                <c:pt idx="840">
                  <c:v>0.41591921638698481</c:v>
                </c:pt>
                <c:pt idx="841">
                  <c:v>0</c:v>
                </c:pt>
                <c:pt idx="842">
                  <c:v>0.40772000171009987</c:v>
                </c:pt>
                <c:pt idx="843">
                  <c:v>0.41192261319557255</c:v>
                </c:pt>
                <c:pt idx="844">
                  <c:v>0.40475378725879818</c:v>
                </c:pt>
                <c:pt idx="845">
                  <c:v>0.40492383208552152</c:v>
                </c:pt>
                <c:pt idx="846">
                  <c:v>0.41608494601383988</c:v>
                </c:pt>
                <c:pt idx="847">
                  <c:v>0.40475378725879818</c:v>
                </c:pt>
                <c:pt idx="848">
                  <c:v>0.41225707180424948</c:v>
                </c:pt>
                <c:pt idx="849">
                  <c:v>0.40543356745143699</c:v>
                </c:pt>
                <c:pt idx="850">
                  <c:v>0.40373211774570322</c:v>
                </c:pt>
                <c:pt idx="851">
                  <c:v>0.41116913824278922</c:v>
                </c:pt>
                <c:pt idx="852">
                  <c:v>0.40873234361814376</c:v>
                </c:pt>
                <c:pt idx="853">
                  <c:v>0.40048088303580487</c:v>
                </c:pt>
                <c:pt idx="854">
                  <c:v>0.40780445372434948</c:v>
                </c:pt>
                <c:pt idx="855">
                  <c:v>0.40982639094892126</c:v>
                </c:pt>
                <c:pt idx="856">
                  <c:v>0.41225707180424948</c:v>
                </c:pt>
                <c:pt idx="857">
                  <c:v>0.41442479689018474</c:v>
                </c:pt>
                <c:pt idx="858">
                  <c:v>0.41033040781234187</c:v>
                </c:pt>
                <c:pt idx="859">
                  <c:v>0.39547106615585059</c:v>
                </c:pt>
                <c:pt idx="860">
                  <c:v>0.41016246717532873</c:v>
                </c:pt>
                <c:pt idx="861">
                  <c:v>0.40279347128522858</c:v>
                </c:pt>
                <c:pt idx="862">
                  <c:v>0.4021095428259252</c:v>
                </c:pt>
                <c:pt idx="863">
                  <c:v>0.40270803910596181</c:v>
                </c:pt>
                <c:pt idx="864">
                  <c:v>0.39084204142853646</c:v>
                </c:pt>
                <c:pt idx="865">
                  <c:v>0.39893228775902861</c:v>
                </c:pt>
                <c:pt idx="866">
                  <c:v>0.41284175529929557</c:v>
                </c:pt>
                <c:pt idx="867">
                  <c:v>0.39241970222995276</c:v>
                </c:pt>
                <c:pt idx="868">
                  <c:v>0.40398776053650681</c:v>
                </c:pt>
                <c:pt idx="869">
                  <c:v>0.40662062846901181</c:v>
                </c:pt>
                <c:pt idx="870">
                  <c:v>0.40005127128655132</c:v>
                </c:pt>
                <c:pt idx="871">
                  <c:v>0.40602750353566996</c:v>
                </c:pt>
                <c:pt idx="872">
                  <c:v>0.38411689061789417</c:v>
                </c:pt>
                <c:pt idx="873">
                  <c:v>0.38447345425196433</c:v>
                </c:pt>
                <c:pt idx="874">
                  <c:v>0.37791963537242568</c:v>
                </c:pt>
                <c:pt idx="875">
                  <c:v>0.38447345425196433</c:v>
                </c:pt>
                <c:pt idx="876">
                  <c:v>0.39145625738571566</c:v>
                </c:pt>
                <c:pt idx="877">
                  <c:v>0.38376003399805891</c:v>
                </c:pt>
                <c:pt idx="878">
                  <c:v>0.37601582601537697</c:v>
                </c:pt>
                <c:pt idx="879">
                  <c:v>0.38961099732695426</c:v>
                </c:pt>
                <c:pt idx="880">
                  <c:v>0.3819713392047473</c:v>
                </c:pt>
                <c:pt idx="881">
                  <c:v>0.39101762036034254</c:v>
                </c:pt>
                <c:pt idx="882">
                  <c:v>0.38589678852687948</c:v>
                </c:pt>
                <c:pt idx="883">
                  <c:v>0.38411689061789417</c:v>
                </c:pt>
                <c:pt idx="884">
                  <c:v>0.39538418119369184</c:v>
                </c:pt>
                <c:pt idx="885">
                  <c:v>0.40313503204361523</c:v>
                </c:pt>
                <c:pt idx="886">
                  <c:v>0.38961099732695426</c:v>
                </c:pt>
                <c:pt idx="887">
                  <c:v>0.38143329104767193</c:v>
                </c:pt>
                <c:pt idx="888">
                  <c:v>0.36132389792196495</c:v>
                </c:pt>
                <c:pt idx="889">
                  <c:v>0.37282414616657039</c:v>
                </c:pt>
                <c:pt idx="890">
                  <c:v>0.36422763545966991</c:v>
                </c:pt>
                <c:pt idx="891">
                  <c:v>0.378100516042221</c:v>
                </c:pt>
                <c:pt idx="892">
                  <c:v>0.37846205153190532</c:v>
                </c:pt>
                <c:pt idx="893">
                  <c:v>0.37144907014106981</c:v>
                </c:pt>
                <c:pt idx="894">
                  <c:v>0.38811145157141247</c:v>
                </c:pt>
                <c:pt idx="895">
                  <c:v>0.38491874751552535</c:v>
                </c:pt>
                <c:pt idx="896">
                  <c:v>0.37990519132514239</c:v>
                </c:pt>
                <c:pt idx="897">
                  <c:v>0.39936300730430385</c:v>
                </c:pt>
                <c:pt idx="898">
                  <c:v>0.60888298185384759</c:v>
                </c:pt>
                <c:pt idx="899">
                  <c:v>0.50361252454926342</c:v>
                </c:pt>
                <c:pt idx="900">
                  <c:v>0.52030132239252691</c:v>
                </c:pt>
                <c:pt idx="901">
                  <c:v>0.52047362728742852</c:v>
                </c:pt>
                <c:pt idx="902">
                  <c:v>0.50406002019102536</c:v>
                </c:pt>
                <c:pt idx="903">
                  <c:v>0.51579723075350881</c:v>
                </c:pt>
                <c:pt idx="904">
                  <c:v>0.5166670377374325</c:v>
                </c:pt>
                <c:pt idx="905">
                  <c:v>0.51605835581312398</c:v>
                </c:pt>
                <c:pt idx="906">
                  <c:v>0.5182283137696615</c:v>
                </c:pt>
                <c:pt idx="907">
                  <c:v>0.51221269631118282</c:v>
                </c:pt>
                <c:pt idx="908">
                  <c:v>0.51640627850900267</c:v>
                </c:pt>
                <c:pt idx="909">
                  <c:v>0.53320546973931449</c:v>
                </c:pt>
                <c:pt idx="910">
                  <c:v>0.54573723541449304</c:v>
                </c:pt>
                <c:pt idx="911">
                  <c:v>0.52193546535556901</c:v>
                </c:pt>
                <c:pt idx="912">
                  <c:v>0.5220213027868007</c:v>
                </c:pt>
                <c:pt idx="913">
                  <c:v>0.52967801498819633</c:v>
                </c:pt>
                <c:pt idx="914">
                  <c:v>0.52073195651993165</c:v>
                </c:pt>
                <c:pt idx="915">
                  <c:v>0.52184961095538995</c:v>
                </c:pt>
                <c:pt idx="916">
                  <c:v>0.54149062146246496</c:v>
                </c:pt>
                <c:pt idx="917">
                  <c:v>0.54345575821769598</c:v>
                </c:pt>
                <c:pt idx="918">
                  <c:v>0.5537091202640777</c:v>
                </c:pt>
                <c:pt idx="919">
                  <c:v>0.52976233582758059</c:v>
                </c:pt>
                <c:pt idx="920">
                  <c:v>0.53211669696489572</c:v>
                </c:pt>
                <c:pt idx="921">
                  <c:v>0.54247430134371832</c:v>
                </c:pt>
                <c:pt idx="922">
                  <c:v>0.53504181277931406</c:v>
                </c:pt>
                <c:pt idx="923">
                  <c:v>0.5348751929875486</c:v>
                </c:pt>
                <c:pt idx="924">
                  <c:v>0.52012894910909591</c:v>
                </c:pt>
                <c:pt idx="925">
                  <c:v>0.52663150963731831</c:v>
                </c:pt>
                <c:pt idx="926">
                  <c:v>0.53094111180264059</c:v>
                </c:pt>
                <c:pt idx="927">
                  <c:v>0.53169721032752848</c:v>
                </c:pt>
                <c:pt idx="928">
                  <c:v>0.5312773181146927</c:v>
                </c:pt>
                <c:pt idx="929">
                  <c:v>0.53786461231460758</c:v>
                </c:pt>
                <c:pt idx="930">
                  <c:v>0.53827818675011019</c:v>
                </c:pt>
                <c:pt idx="931">
                  <c:v>0.53345633784019786</c:v>
                </c:pt>
                <c:pt idx="932">
                  <c:v>0.5552224817507142</c:v>
                </c:pt>
                <c:pt idx="933">
                  <c:v>0.5372020729307283</c:v>
                </c:pt>
                <c:pt idx="934">
                  <c:v>0.54149062146246496</c:v>
                </c:pt>
                <c:pt idx="935">
                  <c:v>0.53261954667206135</c:v>
                </c:pt>
                <c:pt idx="936">
                  <c:v>0.52883390494227656</c:v>
                </c:pt>
                <c:pt idx="937">
                  <c:v>0.55307033436931485</c:v>
                </c:pt>
                <c:pt idx="938">
                  <c:v>0.54630573692125639</c:v>
                </c:pt>
                <c:pt idx="939">
                  <c:v>0.54083359488949123</c:v>
                </c:pt>
                <c:pt idx="940">
                  <c:v>0.53943410430448269</c:v>
                </c:pt>
                <c:pt idx="941">
                  <c:v>0.52680132175361749</c:v>
                </c:pt>
                <c:pt idx="942">
                  <c:v>0.51917967117507879</c:v>
                </c:pt>
                <c:pt idx="943">
                  <c:v>0.54508660685549415</c:v>
                </c:pt>
                <c:pt idx="944">
                  <c:v>0.52722556178139757</c:v>
                </c:pt>
                <c:pt idx="945">
                  <c:v>0.53211669696489572</c:v>
                </c:pt>
                <c:pt idx="946">
                  <c:v>0.52705591549724651</c:v>
                </c:pt>
                <c:pt idx="947">
                  <c:v>0.51212489797228011</c:v>
                </c:pt>
                <c:pt idx="948">
                  <c:v>0.52064586384804745</c:v>
                </c:pt>
                <c:pt idx="949">
                  <c:v>0.53043631382030809</c:v>
                </c:pt>
                <c:pt idx="950">
                  <c:v>0.52561124022077454</c:v>
                </c:pt>
                <c:pt idx="951">
                  <c:v>0.54025788012412534</c:v>
                </c:pt>
                <c:pt idx="952">
                  <c:v>0.52450323682029631</c:v>
                </c:pt>
                <c:pt idx="953">
                  <c:v>0.54816844804415121</c:v>
                </c:pt>
                <c:pt idx="954">
                  <c:v>0.52322124883271348</c:v>
                </c:pt>
                <c:pt idx="955">
                  <c:v>0.53261954667206135</c:v>
                </c:pt>
                <c:pt idx="956">
                  <c:v>0.52193546535556901</c:v>
                </c:pt>
                <c:pt idx="957">
                  <c:v>0.5093059380910635</c:v>
                </c:pt>
                <c:pt idx="958">
                  <c:v>0.5275646556747936</c:v>
                </c:pt>
                <c:pt idx="959">
                  <c:v>0.52492972657460091</c:v>
                </c:pt>
                <c:pt idx="960">
                  <c:v>0.52959367777423627</c:v>
                </c:pt>
                <c:pt idx="961">
                  <c:v>0.52747990701965031</c:v>
                </c:pt>
                <c:pt idx="962">
                  <c:v>0.51935242156792627</c:v>
                </c:pt>
                <c:pt idx="963">
                  <c:v>0.50921755008182346</c:v>
                </c:pt>
                <c:pt idx="964">
                  <c:v>0.52081803212855948</c:v>
                </c:pt>
                <c:pt idx="965">
                  <c:v>0.51658013538958869</c:v>
                </c:pt>
                <c:pt idx="966">
                  <c:v>0.52458856828375866</c:v>
                </c:pt>
                <c:pt idx="967">
                  <c:v>0.51536167311805869</c:v>
                </c:pt>
                <c:pt idx="968">
                  <c:v>0.50531056049289558</c:v>
                </c:pt>
                <c:pt idx="969">
                  <c:v>0.59902870833333688</c:v>
                </c:pt>
                <c:pt idx="970">
                  <c:v>3.2485754081485296E-2</c:v>
                </c:pt>
                <c:pt idx="971">
                  <c:v>0.42138643288187827</c:v>
                </c:pt>
                <c:pt idx="972">
                  <c:v>0.48691082293348692</c:v>
                </c:pt>
                <c:pt idx="973">
                  <c:v>0.54120029021586813</c:v>
                </c:pt>
                <c:pt idx="974">
                  <c:v>0.59295958793898151</c:v>
                </c:pt>
                <c:pt idx="975">
                  <c:v>0.47497495562985304</c:v>
                </c:pt>
                <c:pt idx="976">
                  <c:v>0.64580924287552854</c:v>
                </c:pt>
                <c:pt idx="977">
                  <c:v>0.61792926084345146</c:v>
                </c:pt>
                <c:pt idx="978">
                  <c:v>0.69416629593319845</c:v>
                </c:pt>
                <c:pt idx="979">
                  <c:v>0.58081742646085943</c:v>
                </c:pt>
                <c:pt idx="980">
                  <c:v>0.34569746723247241</c:v>
                </c:pt>
                <c:pt idx="981">
                  <c:v>0.51839917910633659</c:v>
                </c:pt>
                <c:pt idx="982">
                  <c:v>0.6267588286894783</c:v>
                </c:pt>
                <c:pt idx="983">
                  <c:v>0.63545935382796159</c:v>
                </c:pt>
                <c:pt idx="984">
                  <c:v>0.29715349433673943</c:v>
                </c:pt>
                <c:pt idx="985">
                  <c:v>0.42420433842303623</c:v>
                </c:pt>
                <c:pt idx="986">
                  <c:v>0.52698684627334302</c:v>
                </c:pt>
                <c:pt idx="987">
                  <c:v>0.45221135588316574</c:v>
                </c:pt>
                <c:pt idx="988">
                  <c:v>0.52859154588093527</c:v>
                </c:pt>
                <c:pt idx="989">
                  <c:v>0.2874571884747073</c:v>
                </c:pt>
                <c:pt idx="990">
                  <c:v>0.35867156385549753</c:v>
                </c:pt>
                <c:pt idx="991">
                  <c:v>0.40974610462425831</c:v>
                </c:pt>
                <c:pt idx="992">
                  <c:v>0.19346359096612945</c:v>
                </c:pt>
                <c:pt idx="993">
                  <c:v>0.24134756028294921</c:v>
                </c:pt>
                <c:pt idx="994">
                  <c:v>0.32430297503693573</c:v>
                </c:pt>
                <c:pt idx="995">
                  <c:v>0.33894877634204168</c:v>
                </c:pt>
                <c:pt idx="996">
                  <c:v>0.27945189219752581</c:v>
                </c:pt>
                <c:pt idx="997">
                  <c:v>0.22294356181298894</c:v>
                </c:pt>
                <c:pt idx="998">
                  <c:v>0.18656739024828525</c:v>
                </c:pt>
                <c:pt idx="999">
                  <c:v>0.32530771872905068</c:v>
                </c:pt>
                <c:pt idx="1000">
                  <c:v>0.12775715979879704</c:v>
                </c:pt>
                <c:pt idx="1001">
                  <c:v>0.32348289697455934</c:v>
                </c:pt>
                <c:pt idx="1002">
                  <c:v>0.26515350417681544</c:v>
                </c:pt>
                <c:pt idx="1003">
                  <c:v>0.30640499597937093</c:v>
                </c:pt>
                <c:pt idx="1004">
                  <c:v>0.27039785497000202</c:v>
                </c:pt>
                <c:pt idx="1005">
                  <c:v>0.29481680697672497</c:v>
                </c:pt>
                <c:pt idx="1006">
                  <c:v>0.22982894342587223</c:v>
                </c:pt>
                <c:pt idx="1007">
                  <c:v>0.26713750638795297</c:v>
                </c:pt>
                <c:pt idx="1008">
                  <c:v>0.22689529046890844</c:v>
                </c:pt>
                <c:pt idx="1009">
                  <c:v>0.19120613327031383</c:v>
                </c:pt>
                <c:pt idx="1010">
                  <c:v>0.29291513920962492</c:v>
                </c:pt>
                <c:pt idx="1011">
                  <c:v>0.14931194750244653</c:v>
                </c:pt>
                <c:pt idx="1012">
                  <c:v>0.34242268082220817</c:v>
                </c:pt>
                <c:pt idx="1013">
                  <c:v>0.26652149202914538</c:v>
                </c:pt>
                <c:pt idx="1014">
                  <c:v>0.18141345141383436</c:v>
                </c:pt>
                <c:pt idx="1015">
                  <c:v>0.26481079564759202</c:v>
                </c:pt>
                <c:pt idx="1016">
                  <c:v>0.30935769816186026</c:v>
                </c:pt>
                <c:pt idx="1017">
                  <c:v>0.21374514976859943</c:v>
                </c:pt>
                <c:pt idx="1018">
                  <c:v>0.32275159715998492</c:v>
                </c:pt>
                <c:pt idx="1019">
                  <c:v>0.30282757472826188</c:v>
                </c:pt>
                <c:pt idx="1020">
                  <c:v>0.22300178373891438</c:v>
                </c:pt>
                <c:pt idx="1021">
                  <c:v>0.18134339765634833</c:v>
                </c:pt>
                <c:pt idx="1022">
                  <c:v>0.22450080141929196</c:v>
                </c:pt>
                <c:pt idx="1023">
                  <c:v>0.27719738665734578</c:v>
                </c:pt>
                <c:pt idx="1024">
                  <c:v>0.16789428577828552</c:v>
                </c:pt>
                <c:pt idx="1025">
                  <c:v>0.22063203951853719</c:v>
                </c:pt>
                <c:pt idx="1026">
                  <c:v>0.35000857077292757</c:v>
                </c:pt>
                <c:pt idx="1027">
                  <c:v>0.20636486763935422</c:v>
                </c:pt>
                <c:pt idx="1028">
                  <c:v>0.30383278023081822</c:v>
                </c:pt>
                <c:pt idx="1029">
                  <c:v>-1.7871838772597893E-2</c:v>
                </c:pt>
                <c:pt idx="1030">
                  <c:v>0.30496803687261503</c:v>
                </c:pt>
                <c:pt idx="1031">
                  <c:v>9.8252233201991779E-2</c:v>
                </c:pt>
                <c:pt idx="1032">
                  <c:v>0.28247206751978005</c:v>
                </c:pt>
                <c:pt idx="1033">
                  <c:v>0.25399403941143173</c:v>
                </c:pt>
                <c:pt idx="1034">
                  <c:v>5.1204217401901113E-2</c:v>
                </c:pt>
                <c:pt idx="1035">
                  <c:v>0.28978880503902804</c:v>
                </c:pt>
                <c:pt idx="1036">
                  <c:v>0.31075116541254288</c:v>
                </c:pt>
                <c:pt idx="1037">
                  <c:v>0.34691057885877036</c:v>
                </c:pt>
                <c:pt idx="1038">
                  <c:v>0.19061051139820587</c:v>
                </c:pt>
                <c:pt idx="1039">
                  <c:v>0.25354817896120585</c:v>
                </c:pt>
                <c:pt idx="1040">
                  <c:v>0.24716295074772698</c:v>
                </c:pt>
                <c:pt idx="1041">
                  <c:v>0.34097540901135637</c:v>
                </c:pt>
                <c:pt idx="1042">
                  <c:v>0.20547927791864962</c:v>
                </c:pt>
                <c:pt idx="1043">
                  <c:v>0.32838365698091465</c:v>
                </c:pt>
                <c:pt idx="1044">
                  <c:v>0.31070590320470798</c:v>
                </c:pt>
                <c:pt idx="1045">
                  <c:v>0.28855519291045756</c:v>
                </c:pt>
                <c:pt idx="1046">
                  <c:v>0.32899267189402825</c:v>
                </c:pt>
                <c:pt idx="1047">
                  <c:v>0.35084289710263855</c:v>
                </c:pt>
                <c:pt idx="1048">
                  <c:v>0.33484395441928888</c:v>
                </c:pt>
                <c:pt idx="1049">
                  <c:v>0.38374498359928805</c:v>
                </c:pt>
                <c:pt idx="1050">
                  <c:v>0.3581546721156274</c:v>
                </c:pt>
                <c:pt idx="1051">
                  <c:v>9.1543919342108634E-2</c:v>
                </c:pt>
                <c:pt idx="1052">
                  <c:v>0.34666552896711822</c:v>
                </c:pt>
                <c:pt idx="1053">
                  <c:v>0.17992534439169613</c:v>
                </c:pt>
                <c:pt idx="1054">
                  <c:v>0.12329842153712178</c:v>
                </c:pt>
                <c:pt idx="1055">
                  <c:v>0.35428656948554688</c:v>
                </c:pt>
                <c:pt idx="1056">
                  <c:v>0.29516805181168732</c:v>
                </c:pt>
                <c:pt idx="1057">
                  <c:v>0.21873551419221396</c:v>
                </c:pt>
                <c:pt idx="1058">
                  <c:v>7.1832716404870434E-2</c:v>
                </c:pt>
                <c:pt idx="1059">
                  <c:v>0.34897319848953862</c:v>
                </c:pt>
                <c:pt idx="1060">
                  <c:v>0.24861935313940131</c:v>
                </c:pt>
                <c:pt idx="1061">
                  <c:v>0.19284784544918845</c:v>
                </c:pt>
                <c:pt idx="1062">
                  <c:v>0.29802729364730335</c:v>
                </c:pt>
                <c:pt idx="1063">
                  <c:v>0.30680550608885065</c:v>
                </c:pt>
                <c:pt idx="1064">
                  <c:v>0.317686931947601</c:v>
                </c:pt>
                <c:pt idx="1065">
                  <c:v>0.26963536978152713</c:v>
                </c:pt>
                <c:pt idx="1066">
                  <c:v>0.24637762424804635</c:v>
                </c:pt>
                <c:pt idx="1067">
                  <c:v>0.30579251901660981</c:v>
                </c:pt>
                <c:pt idx="1068">
                  <c:v>0.1368957771858543</c:v>
                </c:pt>
                <c:pt idx="1069">
                  <c:v>0.28548292914878093</c:v>
                </c:pt>
                <c:pt idx="1070">
                  <c:v>0.31584539280511581</c:v>
                </c:pt>
                <c:pt idx="1071">
                  <c:v>0.20237652595116437</c:v>
                </c:pt>
                <c:pt idx="1072">
                  <c:v>0.30407037349124655</c:v>
                </c:pt>
                <c:pt idx="1073">
                  <c:v>0.25381155248191029</c:v>
                </c:pt>
                <c:pt idx="1074">
                  <c:v>0.2811830268972198</c:v>
                </c:pt>
                <c:pt idx="1075">
                  <c:v>0.30672970678411882</c:v>
                </c:pt>
                <c:pt idx="1076">
                  <c:v>0.32852106503773304</c:v>
                </c:pt>
                <c:pt idx="1077">
                  <c:v>0.27933433803321661</c:v>
                </c:pt>
                <c:pt idx="1078">
                  <c:v>0.24240383451032943</c:v>
                </c:pt>
                <c:pt idx="1079">
                  <c:v>0.31146134363767364</c:v>
                </c:pt>
                <c:pt idx="1080">
                  <c:v>0.32494382229963525</c:v>
                </c:pt>
                <c:pt idx="1081">
                  <c:v>0.30530528349796093</c:v>
                </c:pt>
                <c:pt idx="1082">
                  <c:v>0.35246411258815957</c:v>
                </c:pt>
                <c:pt idx="1083">
                  <c:v>0.330617369185079</c:v>
                </c:pt>
                <c:pt idx="1084">
                  <c:v>0.32961892811723043</c:v>
                </c:pt>
                <c:pt idx="1085">
                  <c:v>0.26703182008882159</c:v>
                </c:pt>
                <c:pt idx="1086">
                  <c:v>0.32169790709597168</c:v>
                </c:pt>
                <c:pt idx="1087">
                  <c:v>0.26985791800874198</c:v>
                </c:pt>
                <c:pt idx="1088">
                  <c:v>0.24474675049141245</c:v>
                </c:pt>
                <c:pt idx="1089">
                  <c:v>0.38130706504812001</c:v>
                </c:pt>
                <c:pt idx="1090">
                  <c:v>0.35190933066061331</c:v>
                </c:pt>
                <c:pt idx="1091">
                  <c:v>0.33340240088049539</c:v>
                </c:pt>
                <c:pt idx="1092">
                  <c:v>0.33298539905721097</c:v>
                </c:pt>
                <c:pt idx="1093">
                  <c:v>0.35944453144790584</c:v>
                </c:pt>
                <c:pt idx="1094">
                  <c:v>0.30364648962211682</c:v>
                </c:pt>
                <c:pt idx="1095">
                  <c:v>0.38377832751877444</c:v>
                </c:pt>
                <c:pt idx="1096">
                  <c:v>0.30633712258491758</c:v>
                </c:pt>
                <c:pt idx="1097">
                  <c:v>0.21075538573593292</c:v>
                </c:pt>
                <c:pt idx="1098">
                  <c:v>0.31676213786710711</c:v>
                </c:pt>
                <c:pt idx="1099">
                  <c:v>0.22617606250944639</c:v>
                </c:pt>
                <c:pt idx="1100">
                  <c:v>0.32439077166735536</c:v>
                </c:pt>
                <c:pt idx="1101">
                  <c:v>0.37518984594633731</c:v>
                </c:pt>
                <c:pt idx="1102">
                  <c:v>0.21264137962203494</c:v>
                </c:pt>
                <c:pt idx="1103">
                  <c:v>0.3219179290793458</c:v>
                </c:pt>
                <c:pt idx="1104">
                  <c:v>0.30398957715422259</c:v>
                </c:pt>
                <c:pt idx="1105">
                  <c:v>0.29265503284233024</c:v>
                </c:pt>
                <c:pt idx="1106">
                  <c:v>0.34195604483510733</c:v>
                </c:pt>
                <c:pt idx="1107">
                  <c:v>0.28423930803558473</c:v>
                </c:pt>
                <c:pt idx="1108">
                  <c:v>0.29741782883028273</c:v>
                </c:pt>
                <c:pt idx="1109">
                  <c:v>0.32547341072378022</c:v>
                </c:pt>
                <c:pt idx="1110">
                  <c:v>0.33000893893657868</c:v>
                </c:pt>
                <c:pt idx="1111">
                  <c:v>0.34759341886091411</c:v>
                </c:pt>
                <c:pt idx="1112">
                  <c:v>0.32421781669475525</c:v>
                </c:pt>
                <c:pt idx="1113">
                  <c:v>0.24049921929637974</c:v>
                </c:pt>
                <c:pt idx="1114">
                  <c:v>0.34055822204027891</c:v>
                </c:pt>
                <c:pt idx="1115">
                  <c:v>0.22668723622621229</c:v>
                </c:pt>
                <c:pt idx="1116">
                  <c:v>0.33768966396018796</c:v>
                </c:pt>
                <c:pt idx="1117">
                  <c:v>0.30829456422709706</c:v>
                </c:pt>
                <c:pt idx="1118">
                  <c:v>0.31238904202997625</c:v>
                </c:pt>
                <c:pt idx="1119">
                  <c:v>0.29129673466992445</c:v>
                </c:pt>
                <c:pt idx="1120">
                  <c:v>0.32298387296493797</c:v>
                </c:pt>
                <c:pt idx="1121">
                  <c:v>0.29506786324268036</c:v>
                </c:pt>
                <c:pt idx="1122">
                  <c:v>0.31370774545611763</c:v>
                </c:pt>
                <c:pt idx="1123">
                  <c:v>0.20604191586005674</c:v>
                </c:pt>
                <c:pt idx="1124">
                  <c:v>0.3005167462657749</c:v>
                </c:pt>
                <c:pt idx="1125">
                  <c:v>0.42622964815991482</c:v>
                </c:pt>
                <c:pt idx="1126">
                  <c:v>0.17286713707134174</c:v>
                </c:pt>
                <c:pt idx="1127">
                  <c:v>0.26312141419017704</c:v>
                </c:pt>
                <c:pt idx="1128">
                  <c:v>0.46946321492228948</c:v>
                </c:pt>
                <c:pt idx="1129">
                  <c:v>0.44792380530111436</c:v>
                </c:pt>
                <c:pt idx="1130">
                  <c:v>0.47099142363837315</c:v>
                </c:pt>
                <c:pt idx="1131">
                  <c:v>0.55576879583928607</c:v>
                </c:pt>
                <c:pt idx="1132">
                  <c:v>0.48111881592910877</c:v>
                </c:pt>
                <c:pt idx="1133">
                  <c:v>0.48557252291304193</c:v>
                </c:pt>
                <c:pt idx="1134">
                  <c:v>0.47162737994165205</c:v>
                </c:pt>
                <c:pt idx="1135">
                  <c:v>0.48236054510070114</c:v>
                </c:pt>
                <c:pt idx="1136">
                  <c:v>0.46496746970288494</c:v>
                </c:pt>
                <c:pt idx="1137">
                  <c:v>0.48490231637663073</c:v>
                </c:pt>
                <c:pt idx="1138">
                  <c:v>0.50640787506731588</c:v>
                </c:pt>
                <c:pt idx="1139">
                  <c:v>0.29774401921675381</c:v>
                </c:pt>
                <c:pt idx="1140">
                  <c:v>0.4480715222161436</c:v>
                </c:pt>
                <c:pt idx="1141">
                  <c:v>0.44633895878037383</c:v>
                </c:pt>
                <c:pt idx="1142">
                  <c:v>0.2464536663603315</c:v>
                </c:pt>
                <c:pt idx="1143">
                  <c:v>0.34383574742651429</c:v>
                </c:pt>
                <c:pt idx="1144">
                  <c:v>0.43762867785587067</c:v>
                </c:pt>
                <c:pt idx="1145">
                  <c:v>0.35612904613719143</c:v>
                </c:pt>
                <c:pt idx="1146">
                  <c:v>0.44853248096842641</c:v>
                </c:pt>
                <c:pt idx="1147">
                  <c:v>0.25704262225860891</c:v>
                </c:pt>
                <c:pt idx="1148">
                  <c:v>0.43673535054789275</c:v>
                </c:pt>
                <c:pt idx="1149">
                  <c:v>0.31619029708577967</c:v>
                </c:pt>
                <c:pt idx="1150">
                  <c:v>0.33458853894317953</c:v>
                </c:pt>
                <c:pt idx="1151">
                  <c:v>0.39085636217665409</c:v>
                </c:pt>
                <c:pt idx="1152">
                  <c:v>0.31201900822736167</c:v>
                </c:pt>
                <c:pt idx="1153">
                  <c:v>0.36116991115561237</c:v>
                </c:pt>
                <c:pt idx="1154">
                  <c:v>0.44153311568662629</c:v>
                </c:pt>
                <c:pt idx="1155">
                  <c:v>0.35669149521500582</c:v>
                </c:pt>
                <c:pt idx="1156">
                  <c:v>0.37339889893637623</c:v>
                </c:pt>
                <c:pt idx="1157">
                  <c:v>0.32457639404455196</c:v>
                </c:pt>
                <c:pt idx="1158">
                  <c:v>0.29832936056794923</c:v>
                </c:pt>
                <c:pt idx="1159">
                  <c:v>0.18508681872492624</c:v>
                </c:pt>
                <c:pt idx="1160">
                  <c:v>0.27191323263338479</c:v>
                </c:pt>
                <c:pt idx="1161">
                  <c:v>0.31766640870330748</c:v>
                </c:pt>
                <c:pt idx="1162">
                  <c:v>0.3869553214107333</c:v>
                </c:pt>
                <c:pt idx="1163">
                  <c:v>0.35585878673557941</c:v>
                </c:pt>
                <c:pt idx="1164">
                  <c:v>0.34760613770533633</c:v>
                </c:pt>
                <c:pt idx="1165">
                  <c:v>0.34461861997443344</c:v>
                </c:pt>
                <c:pt idx="1166">
                  <c:v>0.37420261627810186</c:v>
                </c:pt>
                <c:pt idx="1167">
                  <c:v>0.3987502598061331</c:v>
                </c:pt>
                <c:pt idx="1168">
                  <c:v>0.29908456966599634</c:v>
                </c:pt>
                <c:pt idx="1169">
                  <c:v>0.37807046810560202</c:v>
                </c:pt>
                <c:pt idx="1170">
                  <c:v>0.39978237136594458</c:v>
                </c:pt>
                <c:pt idx="1171">
                  <c:v>0.3846264731787768</c:v>
                </c:pt>
                <c:pt idx="1172">
                  <c:v>0.35609306780497918</c:v>
                </c:pt>
                <c:pt idx="1173">
                  <c:v>0.29786177460393237</c:v>
                </c:pt>
                <c:pt idx="1174">
                  <c:v>0.37970051048531656</c:v>
                </c:pt>
                <c:pt idx="1175">
                  <c:v>0.30720688081041064</c:v>
                </c:pt>
                <c:pt idx="1176">
                  <c:v>0.38510935169765015</c:v>
                </c:pt>
                <c:pt idx="1177">
                  <c:v>0.40012146684729732</c:v>
                </c:pt>
                <c:pt idx="1178">
                  <c:v>0.38448835410208565</c:v>
                </c:pt>
                <c:pt idx="1179">
                  <c:v>0.38012526834066429</c:v>
                </c:pt>
                <c:pt idx="1180">
                  <c:v>0.38914503123502781</c:v>
                </c:pt>
                <c:pt idx="1181">
                  <c:v>0.37745161697333218</c:v>
                </c:pt>
                <c:pt idx="1182">
                  <c:v>0.39450159303902993</c:v>
                </c:pt>
                <c:pt idx="1183">
                  <c:v>0.39987505862400546</c:v>
                </c:pt>
                <c:pt idx="1184">
                  <c:v>0.38584818137948218</c:v>
                </c:pt>
                <c:pt idx="1185">
                  <c:v>0.38124159683761188</c:v>
                </c:pt>
                <c:pt idx="1186">
                  <c:v>0.37762460820521804</c:v>
                </c:pt>
                <c:pt idx="1187">
                  <c:v>0.37161622781077025</c:v>
                </c:pt>
                <c:pt idx="1188">
                  <c:v>0.3677409319281823</c:v>
                </c:pt>
                <c:pt idx="1189">
                  <c:v>0.38838643806066403</c:v>
                </c:pt>
                <c:pt idx="1190">
                  <c:v>0.39291824768816791</c:v>
                </c:pt>
                <c:pt idx="1191">
                  <c:v>0.37701883718475226</c:v>
                </c:pt>
                <c:pt idx="1192">
                  <c:v>0.3544460813028254</c:v>
                </c:pt>
                <c:pt idx="1193">
                  <c:v>0.36658930896581915</c:v>
                </c:pt>
                <c:pt idx="1194">
                  <c:v>0.37126535363946994</c:v>
                </c:pt>
                <c:pt idx="1195">
                  <c:v>0.37848853226552653</c:v>
                </c:pt>
                <c:pt idx="1196">
                  <c:v>0.37986724606439082</c:v>
                </c:pt>
                <c:pt idx="1197">
                  <c:v>0.37170390207813103</c:v>
                </c:pt>
                <c:pt idx="1198">
                  <c:v>0.36694397985682786</c:v>
                </c:pt>
                <c:pt idx="1199">
                  <c:v>0.36266869202285018</c:v>
                </c:pt>
                <c:pt idx="1200">
                  <c:v>0.36554720249176909</c:v>
                </c:pt>
                <c:pt idx="1201">
                  <c:v>0.38230345560225643</c:v>
                </c:pt>
                <c:pt idx="1202">
                  <c:v>0.35266348864136104</c:v>
                </c:pt>
                <c:pt idx="1203">
                  <c:v>0.31352463238558326</c:v>
                </c:pt>
                <c:pt idx="1204">
                  <c:v>0.35126944933433285</c:v>
                </c:pt>
                <c:pt idx="1205">
                  <c:v>0.40375155011584646</c:v>
                </c:pt>
                <c:pt idx="1206">
                  <c:v>0.38899067453925068</c:v>
                </c:pt>
                <c:pt idx="1207">
                  <c:v>0.40618254393544279</c:v>
                </c:pt>
                <c:pt idx="1208">
                  <c:v>0.40948682981175555</c:v>
                </c:pt>
                <c:pt idx="1209">
                  <c:v>0.39549276208133288</c:v>
                </c:pt>
                <c:pt idx="1210">
                  <c:v>0.40530559626258306</c:v>
                </c:pt>
                <c:pt idx="1211">
                  <c:v>0.39433898926776878</c:v>
                </c:pt>
                <c:pt idx="1212">
                  <c:v>0.3193207668541051</c:v>
                </c:pt>
                <c:pt idx="1213">
                  <c:v>0.43620693681790607</c:v>
                </c:pt>
                <c:pt idx="1214">
                  <c:v>0.27607050379141512</c:v>
                </c:pt>
                <c:pt idx="1215">
                  <c:v>0.42695791155920826</c:v>
                </c:pt>
                <c:pt idx="1216">
                  <c:v>0.38646818190798976</c:v>
                </c:pt>
                <c:pt idx="1217">
                  <c:v>0.40101637933951045</c:v>
                </c:pt>
                <c:pt idx="1218">
                  <c:v>0.35443245316438332</c:v>
                </c:pt>
                <c:pt idx="1219">
                  <c:v>0.4507366180672851</c:v>
                </c:pt>
                <c:pt idx="1220">
                  <c:v>0.41109795660086762</c:v>
                </c:pt>
                <c:pt idx="1221">
                  <c:v>0.40121936844127826</c:v>
                </c:pt>
                <c:pt idx="1222">
                  <c:v>0.39171083105887322</c:v>
                </c:pt>
                <c:pt idx="1223">
                  <c:v>0.37314364095392449</c:v>
                </c:pt>
                <c:pt idx="1224">
                  <c:v>0.37961635471230432</c:v>
                </c:pt>
                <c:pt idx="1225">
                  <c:v>0.36968290235945317</c:v>
                </c:pt>
                <c:pt idx="1226">
                  <c:v>0.34990367200889955</c:v>
                </c:pt>
                <c:pt idx="1227">
                  <c:v>0.3378759616687132</c:v>
                </c:pt>
                <c:pt idx="1228">
                  <c:v>0.31297845144443226</c:v>
                </c:pt>
                <c:pt idx="1229">
                  <c:v>0.34660872743147486</c:v>
                </c:pt>
                <c:pt idx="1230">
                  <c:v>0.3576964624995434</c:v>
                </c:pt>
                <c:pt idx="1231">
                  <c:v>0.39477549926938194</c:v>
                </c:pt>
                <c:pt idx="1232">
                  <c:v>0.39085371157829785</c:v>
                </c:pt>
                <c:pt idx="1233">
                  <c:v>0.30419747351110099</c:v>
                </c:pt>
                <c:pt idx="1234">
                  <c:v>0.33204134021944476</c:v>
                </c:pt>
                <c:pt idx="1235">
                  <c:v>0.40239952815078311</c:v>
                </c:pt>
                <c:pt idx="1236">
                  <c:v>0.33670343716842088</c:v>
                </c:pt>
                <c:pt idx="1237">
                  <c:v>0.33245152552976848</c:v>
                </c:pt>
                <c:pt idx="1238">
                  <c:v>0.36596254722500815</c:v>
                </c:pt>
                <c:pt idx="1239">
                  <c:v>0.39101762036034254</c:v>
                </c:pt>
                <c:pt idx="1240">
                  <c:v>0.35312082586095023</c:v>
                </c:pt>
                <c:pt idx="1241">
                  <c:v>0.39310395139819787</c:v>
                </c:pt>
                <c:pt idx="1242">
                  <c:v>0.38522721063905935</c:v>
                </c:pt>
                <c:pt idx="1243">
                  <c:v>0.40399150648762328</c:v>
                </c:pt>
                <c:pt idx="1244">
                  <c:v>0.39222250486537785</c:v>
                </c:pt>
                <c:pt idx="1245">
                  <c:v>0.36858207386909658</c:v>
                </c:pt>
                <c:pt idx="1246">
                  <c:v>0.29661915441724984</c:v>
                </c:pt>
                <c:pt idx="1247">
                  <c:v>0.31042096982120743</c:v>
                </c:pt>
                <c:pt idx="1248">
                  <c:v>0.15831932216472214</c:v>
                </c:pt>
                <c:pt idx="1249">
                  <c:v>0.31390782634829351</c:v>
                </c:pt>
                <c:pt idx="1250">
                  <c:v>0.399894188450444</c:v>
                </c:pt>
                <c:pt idx="1251">
                  <c:v>0.40628434425583732</c:v>
                </c:pt>
                <c:pt idx="1252">
                  <c:v>0.40021756094659067</c:v>
                </c:pt>
                <c:pt idx="1253">
                  <c:v>0.409318119274519</c:v>
                </c:pt>
                <c:pt idx="1254">
                  <c:v>0.35533223854135054</c:v>
                </c:pt>
                <c:pt idx="1255">
                  <c:v>0.39216582793852367</c:v>
                </c:pt>
                <c:pt idx="1256">
                  <c:v>0.38688098681725036</c:v>
                </c:pt>
                <c:pt idx="1257">
                  <c:v>0.39381170304345592</c:v>
                </c:pt>
                <c:pt idx="1258">
                  <c:v>0.40033792104261351</c:v>
                </c:pt>
                <c:pt idx="1259">
                  <c:v>0.36404934547779955</c:v>
                </c:pt>
                <c:pt idx="1260">
                  <c:v>0.36120562617168095</c:v>
                </c:pt>
                <c:pt idx="1261">
                  <c:v>0.40723008444226794</c:v>
                </c:pt>
                <c:pt idx="1262">
                  <c:v>0.39045235197984468</c:v>
                </c:pt>
                <c:pt idx="1263">
                  <c:v>0.37404376211207635</c:v>
                </c:pt>
                <c:pt idx="1264">
                  <c:v>0.39556122162947466</c:v>
                </c:pt>
                <c:pt idx="1265">
                  <c:v>0.39641497771086098</c:v>
                </c:pt>
                <c:pt idx="1266">
                  <c:v>0</c:v>
                </c:pt>
                <c:pt idx="1267">
                  <c:v>0.39633946469072695</c:v>
                </c:pt>
                <c:pt idx="1268">
                  <c:v>0.3736999580974808</c:v>
                </c:pt>
                <c:pt idx="1269">
                  <c:v>0.38344151006269089</c:v>
                </c:pt>
                <c:pt idx="1270">
                  <c:v>0.35492323625344924</c:v>
                </c:pt>
                <c:pt idx="1271">
                  <c:v>0.39593629252289092</c:v>
                </c:pt>
                <c:pt idx="1272">
                  <c:v>0.24752490162311847</c:v>
                </c:pt>
                <c:pt idx="1273">
                  <c:v>0.30568711819509758</c:v>
                </c:pt>
                <c:pt idx="1274">
                  <c:v>0.26518119674646634</c:v>
                </c:pt>
                <c:pt idx="1275">
                  <c:v>0.38059589806759758</c:v>
                </c:pt>
                <c:pt idx="1276">
                  <c:v>0.36580744916231267</c:v>
                </c:pt>
                <c:pt idx="1277">
                  <c:v>0.39371601248020782</c:v>
                </c:pt>
                <c:pt idx="1278">
                  <c:v>0.26164547570284408</c:v>
                </c:pt>
                <c:pt idx="1279">
                  <c:v>0.36756336833629116</c:v>
                </c:pt>
                <c:pt idx="1280">
                  <c:v>0.24396306390692918</c:v>
                </c:pt>
                <c:pt idx="1281">
                  <c:v>0.31011771416408934</c:v>
                </c:pt>
                <c:pt idx="1282">
                  <c:v>0.3976124246611048</c:v>
                </c:pt>
                <c:pt idx="1283">
                  <c:v>0.35699232183255958</c:v>
                </c:pt>
                <c:pt idx="1284">
                  <c:v>0.32765448824243443</c:v>
                </c:pt>
                <c:pt idx="1285">
                  <c:v>0.38689604104076958</c:v>
                </c:pt>
                <c:pt idx="1286">
                  <c:v>0.35056078782902816</c:v>
                </c:pt>
                <c:pt idx="1287">
                  <c:v>0.37468181573999676</c:v>
                </c:pt>
                <c:pt idx="1288">
                  <c:v>0.37375816053758548</c:v>
                </c:pt>
                <c:pt idx="1289">
                  <c:v>0.39789842750661814</c:v>
                </c:pt>
                <c:pt idx="1290">
                  <c:v>0.38355291248354978</c:v>
                </c:pt>
                <c:pt idx="1291">
                  <c:v>0.37443157205119376</c:v>
                </c:pt>
                <c:pt idx="1292">
                  <c:v>0.33677781745881824</c:v>
                </c:pt>
                <c:pt idx="1293">
                  <c:v>0.33449236462175985</c:v>
                </c:pt>
                <c:pt idx="1294">
                  <c:v>0.32533506828142872</c:v>
                </c:pt>
                <c:pt idx="1295">
                  <c:v>0.30023804927147196</c:v>
                </c:pt>
                <c:pt idx="1296">
                  <c:v>0.37113655801403433</c:v>
                </c:pt>
                <c:pt idx="1297">
                  <c:v>0.37989928588693794</c:v>
                </c:pt>
                <c:pt idx="1298">
                  <c:v>0.33780376664882433</c:v>
                </c:pt>
                <c:pt idx="1299">
                  <c:v>0.35785763035673634</c:v>
                </c:pt>
                <c:pt idx="1300">
                  <c:v>0.3450053891361719</c:v>
                </c:pt>
                <c:pt idx="1301">
                  <c:v>0.35748108613804597</c:v>
                </c:pt>
                <c:pt idx="1302">
                  <c:v>0.34838521180002024</c:v>
                </c:pt>
                <c:pt idx="1303">
                  <c:v>0.3327522208062903</c:v>
                </c:pt>
                <c:pt idx="1304">
                  <c:v>0.30181227353728329</c:v>
                </c:pt>
                <c:pt idx="1305">
                  <c:v>0.36779973902964724</c:v>
                </c:pt>
                <c:pt idx="1306">
                  <c:v>0.37107235437690839</c:v>
                </c:pt>
                <c:pt idx="1307">
                  <c:v>0.35725291990282276</c:v>
                </c:pt>
                <c:pt idx="1308">
                  <c:v>0.35305732308843141</c:v>
                </c:pt>
                <c:pt idx="1309">
                  <c:v>0.17461566248525703</c:v>
                </c:pt>
                <c:pt idx="1310">
                  <c:v>0.34547352624050814</c:v>
                </c:pt>
                <c:pt idx="1311">
                  <c:v>0.37004293317420012</c:v>
                </c:pt>
                <c:pt idx="1312">
                  <c:v>0.38508020090305339</c:v>
                </c:pt>
                <c:pt idx="1313">
                  <c:v>0.35851635356965178</c:v>
                </c:pt>
                <c:pt idx="1314">
                  <c:v>0.35471485462675756</c:v>
                </c:pt>
                <c:pt idx="1315">
                  <c:v>0.34672674148969534</c:v>
                </c:pt>
                <c:pt idx="1316">
                  <c:v>0.34677724330948334</c:v>
                </c:pt>
                <c:pt idx="1317">
                  <c:v>0.36149083043839503</c:v>
                </c:pt>
                <c:pt idx="1318">
                  <c:v>0.35644670309820292</c:v>
                </c:pt>
                <c:pt idx="1319">
                  <c:v>0.37029415159864482</c:v>
                </c:pt>
                <c:pt idx="1320">
                  <c:v>0.380352040701948</c:v>
                </c:pt>
                <c:pt idx="1321">
                  <c:v>0.36262693094685111</c:v>
                </c:pt>
                <c:pt idx="1322">
                  <c:v>0.35734143788994205</c:v>
                </c:pt>
                <c:pt idx="1323">
                  <c:v>0.36439081930045386</c:v>
                </c:pt>
                <c:pt idx="1324">
                  <c:v>0.35064134902107125</c:v>
                </c:pt>
                <c:pt idx="1325">
                  <c:v>0.3653494307233266</c:v>
                </c:pt>
                <c:pt idx="1326">
                  <c:v>0.30988889017929344</c:v>
                </c:pt>
                <c:pt idx="1327">
                  <c:v>0.38295995013975825</c:v>
                </c:pt>
                <c:pt idx="1328">
                  <c:v>0.38166477468369686</c:v>
                </c:pt>
                <c:pt idx="1329">
                  <c:v>0.34518449923562594</c:v>
                </c:pt>
                <c:pt idx="1330">
                  <c:v>0.38065945576860588</c:v>
                </c:pt>
                <c:pt idx="1331">
                  <c:v>0.38924826297315296</c:v>
                </c:pt>
                <c:pt idx="1332">
                  <c:v>0.38108665922612656</c:v>
                </c:pt>
                <c:pt idx="1333">
                  <c:v>0.25564003959581177</c:v>
                </c:pt>
                <c:pt idx="1334">
                  <c:v>0.38641867667132224</c:v>
                </c:pt>
                <c:pt idx="1335">
                  <c:v>0.39416553943852467</c:v>
                </c:pt>
                <c:pt idx="1336">
                  <c:v>0.39857540671062247</c:v>
                </c:pt>
                <c:pt idx="1337">
                  <c:v>0.36757595971754792</c:v>
                </c:pt>
                <c:pt idx="1338">
                  <c:v>0.38994792342069307</c:v>
                </c:pt>
                <c:pt idx="1339">
                  <c:v>0.39577479390540743</c:v>
                </c:pt>
                <c:pt idx="1340">
                  <c:v>0.29687159953331782</c:v>
                </c:pt>
                <c:pt idx="1341">
                  <c:v>0.39810749594056444</c:v>
                </c:pt>
                <c:pt idx="1342">
                  <c:v>0.41125643846971027</c:v>
                </c:pt>
                <c:pt idx="1343">
                  <c:v>0.4119567261762993</c:v>
                </c:pt>
                <c:pt idx="1344">
                  <c:v>0.40268094127151732</c:v>
                </c:pt>
                <c:pt idx="1345">
                  <c:v>0.40798941967171481</c:v>
                </c:pt>
                <c:pt idx="1346">
                  <c:v>0.40381372747415217</c:v>
                </c:pt>
                <c:pt idx="1347">
                  <c:v>0.36134661622508707</c:v>
                </c:pt>
                <c:pt idx="1348">
                  <c:v>0.39529488754870534</c:v>
                </c:pt>
                <c:pt idx="1349">
                  <c:v>0.386244909807547</c:v>
                </c:pt>
                <c:pt idx="1350">
                  <c:v>0.40674258999113105</c:v>
                </c:pt>
                <c:pt idx="1351">
                  <c:v>0.38115745297018006</c:v>
                </c:pt>
                <c:pt idx="1352">
                  <c:v>0.35037915858698149</c:v>
                </c:pt>
                <c:pt idx="1353">
                  <c:v>0.38620160540079351</c:v>
                </c:pt>
                <c:pt idx="1354">
                  <c:v>0.37269898888519132</c:v>
                </c:pt>
                <c:pt idx="1355">
                  <c:v>0.39168223164343047</c:v>
                </c:pt>
                <c:pt idx="1356">
                  <c:v>0.38846471089785461</c:v>
                </c:pt>
                <c:pt idx="1357">
                  <c:v>0.39359989382259036</c:v>
                </c:pt>
                <c:pt idx="1358">
                  <c:v>0.36959990658543351</c:v>
                </c:pt>
                <c:pt idx="1359">
                  <c:v>0.33455302980764651</c:v>
                </c:pt>
                <c:pt idx="1360">
                  <c:v>0.40369782422937778</c:v>
                </c:pt>
                <c:pt idx="1361">
                  <c:v>0.38282139954191491</c:v>
                </c:pt>
                <c:pt idx="1362">
                  <c:v>0.40566802025826881</c:v>
                </c:pt>
                <c:pt idx="1363">
                  <c:v>0.410475519745025</c:v>
                </c:pt>
                <c:pt idx="1364">
                  <c:v>0.38396150833611781</c:v>
                </c:pt>
                <c:pt idx="1365">
                  <c:v>0.38616167578352695</c:v>
                </c:pt>
                <c:pt idx="1366">
                  <c:v>0.37582569438146723</c:v>
                </c:pt>
                <c:pt idx="1367">
                  <c:v>0.37545764076190791</c:v>
                </c:pt>
                <c:pt idx="1368">
                  <c:v>0.38012647651529957</c:v>
                </c:pt>
                <c:pt idx="1369">
                  <c:v>0.38961750168280868</c:v>
                </c:pt>
                <c:pt idx="1370">
                  <c:v>0.40987507076380386</c:v>
                </c:pt>
                <c:pt idx="1371">
                  <c:v>0.39844082881045723</c:v>
                </c:pt>
                <c:pt idx="1372">
                  <c:v>0.4086942822289174</c:v>
                </c:pt>
                <c:pt idx="1373">
                  <c:v>0.44306684813645936</c:v>
                </c:pt>
                <c:pt idx="1374">
                  <c:v>0.38875266740622832</c:v>
                </c:pt>
                <c:pt idx="1375">
                  <c:v>0.32881209478735107</c:v>
                </c:pt>
                <c:pt idx="1376">
                  <c:v>0.34072289594431343</c:v>
                </c:pt>
                <c:pt idx="1377">
                  <c:v>0.36433992542703658</c:v>
                </c:pt>
                <c:pt idx="1378">
                  <c:v>0.40200212470607827</c:v>
                </c:pt>
                <c:pt idx="1379">
                  <c:v>0.36786287945644991</c:v>
                </c:pt>
                <c:pt idx="1380">
                  <c:v>0.37074243933296303</c:v>
                </c:pt>
                <c:pt idx="1381">
                  <c:v>0.35908307213461338</c:v>
                </c:pt>
                <c:pt idx="1382">
                  <c:v>0.32073898627670083</c:v>
                </c:pt>
                <c:pt idx="1383">
                  <c:v>0.38853254015020638</c:v>
                </c:pt>
                <c:pt idx="1384">
                  <c:v>0.38062309046878967</c:v>
                </c:pt>
                <c:pt idx="1385">
                  <c:v>0.37378317831260516</c:v>
                </c:pt>
                <c:pt idx="1386">
                  <c:v>0.38296932484037238</c:v>
                </c:pt>
                <c:pt idx="1387">
                  <c:v>0.33694255155462716</c:v>
                </c:pt>
                <c:pt idx="1388">
                  <c:v>0.38511857620635165</c:v>
                </c:pt>
                <c:pt idx="1389">
                  <c:v>0.36948525739154886</c:v>
                </c:pt>
                <c:pt idx="1390">
                  <c:v>0.3750348457236905</c:v>
                </c:pt>
                <c:pt idx="1391">
                  <c:v>0.37343746520227267</c:v>
                </c:pt>
                <c:pt idx="1392">
                  <c:v>0.31426100314717481</c:v>
                </c:pt>
                <c:pt idx="1393">
                  <c:v>0.37926226010307251</c:v>
                </c:pt>
                <c:pt idx="1394">
                  <c:v>0.37943686798744913</c:v>
                </c:pt>
                <c:pt idx="1395">
                  <c:v>0.3592371122254458</c:v>
                </c:pt>
                <c:pt idx="1396">
                  <c:v>0.24102927247835493</c:v>
                </c:pt>
                <c:pt idx="1397">
                  <c:v>0.35893549007207781</c:v>
                </c:pt>
                <c:pt idx="1398">
                  <c:v>0.36268097486706402</c:v>
                </c:pt>
                <c:pt idx="1399">
                  <c:v>0.36835386518235247</c:v>
                </c:pt>
                <c:pt idx="1400">
                  <c:v>0.33828479820070861</c:v>
                </c:pt>
                <c:pt idx="1401">
                  <c:v>0.35198334613726801</c:v>
                </c:pt>
                <c:pt idx="1402">
                  <c:v>0.36673771317904708</c:v>
                </c:pt>
                <c:pt idx="1403">
                  <c:v>0.33995901337777429</c:v>
                </c:pt>
                <c:pt idx="1404">
                  <c:v>0.38527843656717931</c:v>
                </c:pt>
                <c:pt idx="1405">
                  <c:v>0.36754691840618475</c:v>
                </c:pt>
                <c:pt idx="1406">
                  <c:v>0.35639794768923638</c:v>
                </c:pt>
                <c:pt idx="1407">
                  <c:v>0.35276042169883631</c:v>
                </c:pt>
                <c:pt idx="1408">
                  <c:v>0.36891402759393532</c:v>
                </c:pt>
                <c:pt idx="1409">
                  <c:v>0.35532711648206416</c:v>
                </c:pt>
                <c:pt idx="1410">
                  <c:v>0.36759706786348861</c:v>
                </c:pt>
                <c:pt idx="1411">
                  <c:v>0.36088501556811498</c:v>
                </c:pt>
                <c:pt idx="1412">
                  <c:v>0.34831108507671288</c:v>
                </c:pt>
                <c:pt idx="1413">
                  <c:v>0.36932470798567818</c:v>
                </c:pt>
                <c:pt idx="1414">
                  <c:v>0.37518624800715888</c:v>
                </c:pt>
                <c:pt idx="1415">
                  <c:v>0.36985901529045601</c:v>
                </c:pt>
                <c:pt idx="1416">
                  <c:v>0.35318342770835381</c:v>
                </c:pt>
                <c:pt idx="1417">
                  <c:v>0.13446644000734376</c:v>
                </c:pt>
                <c:pt idx="1418">
                  <c:v>0.36152588554573661</c:v>
                </c:pt>
                <c:pt idx="1419">
                  <c:v>0.37164173938099981</c:v>
                </c:pt>
                <c:pt idx="1420">
                  <c:v>0.36435562396788979</c:v>
                </c:pt>
                <c:pt idx="1421">
                  <c:v>0.372810629896067</c:v>
                </c:pt>
                <c:pt idx="1422">
                  <c:v>0.3757831570157768</c:v>
                </c:pt>
                <c:pt idx="1423">
                  <c:v>0.37206621741163798</c:v>
                </c:pt>
                <c:pt idx="1424">
                  <c:v>0.37672165883237041</c:v>
                </c:pt>
                <c:pt idx="1425">
                  <c:v>0.30428909134202742</c:v>
                </c:pt>
                <c:pt idx="1426">
                  <c:v>0.37610774988271223</c:v>
                </c:pt>
                <c:pt idx="1427">
                  <c:v>0.37565272406527489</c:v>
                </c:pt>
                <c:pt idx="1428">
                  <c:v>0.36628009177521903</c:v>
                </c:pt>
                <c:pt idx="1429">
                  <c:v>0.38360499626130856</c:v>
                </c:pt>
                <c:pt idx="1430">
                  <c:v>0.38600855282155982</c:v>
                </c:pt>
                <c:pt idx="1431">
                  <c:v>0.24992522464677971</c:v>
                </c:pt>
                <c:pt idx="1432">
                  <c:v>0.36224250463232283</c:v>
                </c:pt>
                <c:pt idx="1433">
                  <c:v>0.32422411990709676</c:v>
                </c:pt>
                <c:pt idx="1434">
                  <c:v>0.28843851337776405</c:v>
                </c:pt>
                <c:pt idx="1435">
                  <c:v>0.37446783643725062</c:v>
                </c:pt>
                <c:pt idx="1436">
                  <c:v>0.26823443117201295</c:v>
                </c:pt>
                <c:pt idx="1437">
                  <c:v>0.38779385123855636</c:v>
                </c:pt>
                <c:pt idx="1438">
                  <c:v>0.37595817929104258</c:v>
                </c:pt>
                <c:pt idx="1439">
                  <c:v>0.36853246705370574</c:v>
                </c:pt>
                <c:pt idx="1440">
                  <c:v>0.3854239354697569</c:v>
                </c:pt>
                <c:pt idx="1441">
                  <c:v>0.39516124444950784</c:v>
                </c:pt>
                <c:pt idx="1442">
                  <c:v>0.38290166168805823</c:v>
                </c:pt>
                <c:pt idx="1443">
                  <c:v>0.38428662407827913</c:v>
                </c:pt>
                <c:pt idx="1444">
                  <c:v>0.39814588423024544</c:v>
                </c:pt>
                <c:pt idx="1445">
                  <c:v>0.33822185056807635</c:v>
                </c:pt>
                <c:pt idx="1446">
                  <c:v>0.37727847827030525</c:v>
                </c:pt>
                <c:pt idx="1447">
                  <c:v>0.38886913086106423</c:v>
                </c:pt>
                <c:pt idx="1448">
                  <c:v>0.3878931483852544</c:v>
                </c:pt>
                <c:pt idx="1449">
                  <c:v>0.37711653398024175</c:v>
                </c:pt>
                <c:pt idx="1450">
                  <c:v>0.37475448635117548</c:v>
                </c:pt>
                <c:pt idx="1451">
                  <c:v>0.38199885714481185</c:v>
                </c:pt>
                <c:pt idx="1452">
                  <c:v>0.36019993417512325</c:v>
                </c:pt>
                <c:pt idx="1453">
                  <c:v>0.38045325591787227</c:v>
                </c:pt>
                <c:pt idx="1454">
                  <c:v>0.38632346409986551</c:v>
                </c:pt>
                <c:pt idx="1455">
                  <c:v>0.36750606910500727</c:v>
                </c:pt>
                <c:pt idx="1456">
                  <c:v>0.36818130353802708</c:v>
                </c:pt>
                <c:pt idx="1457">
                  <c:v>0.33643325328500867</c:v>
                </c:pt>
                <c:pt idx="1458">
                  <c:v>0.36542733596349497</c:v>
                </c:pt>
                <c:pt idx="1459">
                  <c:v>0.37061579992770755</c:v>
                </c:pt>
                <c:pt idx="1460">
                  <c:v>0.32486436666089313</c:v>
                </c:pt>
                <c:pt idx="1461">
                  <c:v>0.36563429068835535</c:v>
                </c:pt>
                <c:pt idx="1462">
                  <c:v>0.36642929918936379</c:v>
                </c:pt>
                <c:pt idx="1463">
                  <c:v>0.37074550760573505</c:v>
                </c:pt>
                <c:pt idx="1464">
                  <c:v>0.38225857676696573</c:v>
                </c:pt>
                <c:pt idx="1465">
                  <c:v>0.39335760339523018</c:v>
                </c:pt>
                <c:pt idx="1466">
                  <c:v>0.38866346316792938</c:v>
                </c:pt>
                <c:pt idx="1467">
                  <c:v>0.37001635475704714</c:v>
                </c:pt>
                <c:pt idx="1468">
                  <c:v>0.36879775809465332</c:v>
                </c:pt>
                <c:pt idx="1469">
                  <c:v>0.35038336693661876</c:v>
                </c:pt>
                <c:pt idx="1470">
                  <c:v>0.37163178961200538</c:v>
                </c:pt>
                <c:pt idx="1471">
                  <c:v>0.36858291865454001</c:v>
                </c:pt>
                <c:pt idx="1472">
                  <c:v>0.3884707916555501</c:v>
                </c:pt>
                <c:pt idx="1473">
                  <c:v>0.38476320267907432</c:v>
                </c:pt>
                <c:pt idx="1474">
                  <c:v>0.39395486598347151</c:v>
                </c:pt>
                <c:pt idx="1475">
                  <c:v>0.39913499400543756</c:v>
                </c:pt>
                <c:pt idx="1476">
                  <c:v>0.40063428038395282</c:v>
                </c:pt>
                <c:pt idx="1477">
                  <c:v>0.40116038368927087</c:v>
                </c:pt>
                <c:pt idx="1478">
                  <c:v>0.38628971228891085</c:v>
                </c:pt>
                <c:pt idx="1479">
                  <c:v>0.39822902911083907</c:v>
                </c:pt>
                <c:pt idx="1480">
                  <c:v>0.38814253265322202</c:v>
                </c:pt>
                <c:pt idx="1481">
                  <c:v>0.41386264037486886</c:v>
                </c:pt>
                <c:pt idx="1482">
                  <c:v>0.39027837552834888</c:v>
                </c:pt>
                <c:pt idx="1483">
                  <c:v>0.38954987802548086</c:v>
                </c:pt>
                <c:pt idx="1484">
                  <c:v>0.40380014306792711</c:v>
                </c:pt>
                <c:pt idx="1485">
                  <c:v>0.39370457619732624</c:v>
                </c:pt>
                <c:pt idx="1486">
                  <c:v>0.38926441019005964</c:v>
                </c:pt>
                <c:pt idx="1487">
                  <c:v>0.40793185506775981</c:v>
                </c:pt>
                <c:pt idx="1488">
                  <c:v>0.30364676085261938</c:v>
                </c:pt>
                <c:pt idx="1489">
                  <c:v>0.39466792566530745</c:v>
                </c:pt>
                <c:pt idx="1490">
                  <c:v>0.37896921660796845</c:v>
                </c:pt>
                <c:pt idx="1491">
                  <c:v>0.38664586150946739</c:v>
                </c:pt>
                <c:pt idx="1492">
                  <c:v>0.29388130832968029</c:v>
                </c:pt>
                <c:pt idx="1493">
                  <c:v>0.40984718965389139</c:v>
                </c:pt>
                <c:pt idx="1494">
                  <c:v>0.40166788119128088</c:v>
                </c:pt>
                <c:pt idx="1495">
                  <c:v>0.37559897879044868</c:v>
                </c:pt>
                <c:pt idx="1496">
                  <c:v>0.39496638133403728</c:v>
                </c:pt>
                <c:pt idx="1497">
                  <c:v>0.36538640741835215</c:v>
                </c:pt>
                <c:pt idx="1498">
                  <c:v>0.37017533709988815</c:v>
                </c:pt>
                <c:pt idx="1499">
                  <c:v>0.37357263985956546</c:v>
                </c:pt>
                <c:pt idx="1500">
                  <c:v>0.38047341768208293</c:v>
                </c:pt>
                <c:pt idx="1501">
                  <c:v>0.38047215759924113</c:v>
                </c:pt>
                <c:pt idx="1502">
                  <c:v>0.37552282901445844</c:v>
                </c:pt>
                <c:pt idx="1503">
                  <c:v>0.37047484875196091</c:v>
                </c:pt>
                <c:pt idx="1504">
                  <c:v>0.37107222706233317</c:v>
                </c:pt>
                <c:pt idx="1505">
                  <c:v>0.39122614384278614</c:v>
                </c:pt>
                <c:pt idx="1506">
                  <c:v>0.33917322744438988</c:v>
                </c:pt>
                <c:pt idx="1507">
                  <c:v>0.36227049631669966</c:v>
                </c:pt>
                <c:pt idx="1508">
                  <c:v>0.26233522309458285</c:v>
                </c:pt>
                <c:pt idx="1509">
                  <c:v>0.35122921811799235</c:v>
                </c:pt>
                <c:pt idx="1510">
                  <c:v>0.39655910295565366</c:v>
                </c:pt>
                <c:pt idx="1511">
                  <c:v>0.38960203592207776</c:v>
                </c:pt>
                <c:pt idx="1512">
                  <c:v>0.36826810170067786</c:v>
                </c:pt>
                <c:pt idx="1513">
                  <c:v>0.37952950175820593</c:v>
                </c:pt>
                <c:pt idx="1514">
                  <c:v>0.37360474234770547</c:v>
                </c:pt>
                <c:pt idx="1515">
                  <c:v>0.32150314035834232</c:v>
                </c:pt>
                <c:pt idx="1516">
                  <c:v>0.35621499352516284</c:v>
                </c:pt>
                <c:pt idx="1517">
                  <c:v>0.30602647533195609</c:v>
                </c:pt>
                <c:pt idx="1518">
                  <c:v>0.3616216428924654</c:v>
                </c:pt>
                <c:pt idx="1519">
                  <c:v>0.41060593175085136</c:v>
                </c:pt>
                <c:pt idx="1520">
                  <c:v>0.37820574655558675</c:v>
                </c:pt>
                <c:pt idx="1521">
                  <c:v>0.39361863488939608</c:v>
                </c:pt>
                <c:pt idx="1522">
                  <c:v>0.37849362135954562</c:v>
                </c:pt>
                <c:pt idx="1523">
                  <c:v>0.38653920390284602</c:v>
                </c:pt>
                <c:pt idx="1524">
                  <c:v>0.38143059997234763</c:v>
                </c:pt>
                <c:pt idx="1525">
                  <c:v>0.38320951367028488</c:v>
                </c:pt>
                <c:pt idx="1526">
                  <c:v>0.37945660297802575</c:v>
                </c:pt>
                <c:pt idx="1527">
                  <c:v>0.38072592434781205</c:v>
                </c:pt>
                <c:pt idx="1528">
                  <c:v>0.38882786043988576</c:v>
                </c:pt>
                <c:pt idx="1529">
                  <c:v>0.39356880534261685</c:v>
                </c:pt>
                <c:pt idx="1530">
                  <c:v>0.37855552303859985</c:v>
                </c:pt>
                <c:pt idx="1531">
                  <c:v>0.36259147073164438</c:v>
                </c:pt>
                <c:pt idx="1532">
                  <c:v>0.34848340253112264</c:v>
                </c:pt>
                <c:pt idx="1533">
                  <c:v>0.35786564223863082</c:v>
                </c:pt>
                <c:pt idx="1534">
                  <c:v>0.38039126015227942</c:v>
                </c:pt>
                <c:pt idx="1535">
                  <c:v>0.36608793960953795</c:v>
                </c:pt>
                <c:pt idx="1536">
                  <c:v>0.36969676568886989</c:v>
                </c:pt>
                <c:pt idx="1537">
                  <c:v>0.34845464559211942</c:v>
                </c:pt>
                <c:pt idx="1538">
                  <c:v>0.38678527746853947</c:v>
                </c:pt>
                <c:pt idx="1539">
                  <c:v>0.37646934510702201</c:v>
                </c:pt>
                <c:pt idx="1540">
                  <c:v>0.37815683982205545</c:v>
                </c:pt>
                <c:pt idx="1541">
                  <c:v>0.36270581982264677</c:v>
                </c:pt>
                <c:pt idx="1542">
                  <c:v>0.36524816039338631</c:v>
                </c:pt>
                <c:pt idx="1543">
                  <c:v>0.39712184421845625</c:v>
                </c:pt>
                <c:pt idx="1544">
                  <c:v>0.40315338521472188</c:v>
                </c:pt>
                <c:pt idx="1545">
                  <c:v>0.35120161542016776</c:v>
                </c:pt>
                <c:pt idx="1546">
                  <c:v>0.40175118477851263</c:v>
                </c:pt>
                <c:pt idx="1547">
                  <c:v>0.44846317700923688</c:v>
                </c:pt>
                <c:pt idx="1548">
                  <c:v>0.44421344165383725</c:v>
                </c:pt>
                <c:pt idx="1549">
                  <c:v>0.44010013435847456</c:v>
                </c:pt>
                <c:pt idx="1550">
                  <c:v>0.40712284467844406</c:v>
                </c:pt>
                <c:pt idx="1551">
                  <c:v>0.45461163328440224</c:v>
                </c:pt>
                <c:pt idx="1552">
                  <c:v>0.42861821077928625</c:v>
                </c:pt>
                <c:pt idx="1553">
                  <c:v>0.45859089877837345</c:v>
                </c:pt>
                <c:pt idx="1554">
                  <c:v>0.44621275029977592</c:v>
                </c:pt>
                <c:pt idx="1555">
                  <c:v>0.44826562756083604</c:v>
                </c:pt>
                <c:pt idx="1556">
                  <c:v>0.4344013832442073</c:v>
                </c:pt>
                <c:pt idx="1557">
                  <c:v>0.42493708895962357</c:v>
                </c:pt>
                <c:pt idx="1558">
                  <c:v>0.40562316187587111</c:v>
                </c:pt>
                <c:pt idx="1559">
                  <c:v>0.45589890306156639</c:v>
                </c:pt>
                <c:pt idx="1560">
                  <c:v>0.43328839958884346</c:v>
                </c:pt>
                <c:pt idx="1561">
                  <c:v>0.43434661762333382</c:v>
                </c:pt>
                <c:pt idx="1562">
                  <c:v>0.41364040478997338</c:v>
                </c:pt>
                <c:pt idx="1563">
                  <c:v>0.40545748873727416</c:v>
                </c:pt>
                <c:pt idx="1564">
                  <c:v>0.41988220214938243</c:v>
                </c:pt>
                <c:pt idx="1565">
                  <c:v>0.40736238940306968</c:v>
                </c:pt>
                <c:pt idx="1566">
                  <c:v>0.41566701467813522</c:v>
                </c:pt>
                <c:pt idx="1567">
                  <c:v>0.41784377799652511</c:v>
                </c:pt>
                <c:pt idx="1568">
                  <c:v>0.40997925462080992</c:v>
                </c:pt>
                <c:pt idx="1569">
                  <c:v>0.39776608216514747</c:v>
                </c:pt>
                <c:pt idx="1570">
                  <c:v>0.39611578674397463</c:v>
                </c:pt>
                <c:pt idx="1571">
                  <c:v>0.40033762545218593</c:v>
                </c:pt>
                <c:pt idx="1572">
                  <c:v>0.41176130972942682</c:v>
                </c:pt>
                <c:pt idx="1573">
                  <c:v>0.41111127088438232</c:v>
                </c:pt>
                <c:pt idx="1574">
                  <c:v>0.40678612596015368</c:v>
                </c:pt>
                <c:pt idx="1575">
                  <c:v>0.41504025772435382</c:v>
                </c:pt>
                <c:pt idx="1576">
                  <c:v>0.3972424867683863</c:v>
                </c:pt>
                <c:pt idx="1577">
                  <c:v>0.39880599994981414</c:v>
                </c:pt>
                <c:pt idx="1578">
                  <c:v>0.35453676837582815</c:v>
                </c:pt>
                <c:pt idx="1579">
                  <c:v>0.42222873180071496</c:v>
                </c:pt>
                <c:pt idx="1580">
                  <c:v>0.37960376177610383</c:v>
                </c:pt>
                <c:pt idx="1581">
                  <c:v>0.39104910544230981</c:v>
                </c:pt>
                <c:pt idx="1582">
                  <c:v>0.40431742843715335</c:v>
                </c:pt>
                <c:pt idx="1583">
                  <c:v>0.40694792085297088</c:v>
                </c:pt>
                <c:pt idx="1584">
                  <c:v>0.39859193946531618</c:v>
                </c:pt>
                <c:pt idx="1585">
                  <c:v>0.39143670863971353</c:v>
                </c:pt>
                <c:pt idx="1586">
                  <c:v>0.39192646833040834</c:v>
                </c:pt>
                <c:pt idx="1587">
                  <c:v>0.37944357404119616</c:v>
                </c:pt>
                <c:pt idx="1588">
                  <c:v>0.37800253726451594</c:v>
                </c:pt>
                <c:pt idx="1589">
                  <c:v>0.42380608390843727</c:v>
                </c:pt>
                <c:pt idx="1590">
                  <c:v>0.41933815337326913</c:v>
                </c:pt>
                <c:pt idx="1591">
                  <c:v>0.39458977071975743</c:v>
                </c:pt>
                <c:pt idx="1592">
                  <c:v>0.39111161370280423</c:v>
                </c:pt>
                <c:pt idx="1593">
                  <c:v>0.38327701194327074</c:v>
                </c:pt>
                <c:pt idx="1594">
                  <c:v>0.36006832126656474</c:v>
                </c:pt>
                <c:pt idx="1595">
                  <c:v>0.37934997324509673</c:v>
                </c:pt>
                <c:pt idx="1596">
                  <c:v>0.38544146317306593</c:v>
                </c:pt>
                <c:pt idx="1597">
                  <c:v>0.3817913877337098</c:v>
                </c:pt>
                <c:pt idx="1598">
                  <c:v>0.38773332034860081</c:v>
                </c:pt>
                <c:pt idx="1599">
                  <c:v>0.37201433121163235</c:v>
                </c:pt>
                <c:pt idx="1600">
                  <c:v>0.37532898354861893</c:v>
                </c:pt>
                <c:pt idx="1601">
                  <c:v>0.3840994415157058</c:v>
                </c:pt>
                <c:pt idx="1602">
                  <c:v>0.38090143425000977</c:v>
                </c:pt>
                <c:pt idx="1603">
                  <c:v>0.39045847536178302</c:v>
                </c:pt>
                <c:pt idx="1604">
                  <c:v>0.37977055726800757</c:v>
                </c:pt>
                <c:pt idx="1605">
                  <c:v>0.38272473477404839</c:v>
                </c:pt>
                <c:pt idx="1606">
                  <c:v>0.39370811665452832</c:v>
                </c:pt>
                <c:pt idx="1607">
                  <c:v>0.39597437778971234</c:v>
                </c:pt>
                <c:pt idx="1608">
                  <c:v>0.38839759040214317</c:v>
                </c:pt>
                <c:pt idx="1609">
                  <c:v>0.3961905824115875</c:v>
                </c:pt>
                <c:pt idx="1610">
                  <c:v>0.41754847345424956</c:v>
                </c:pt>
                <c:pt idx="1611">
                  <c:v>0.39660032613909812</c:v>
                </c:pt>
                <c:pt idx="1612">
                  <c:v>0.40423486665342301</c:v>
                </c:pt>
                <c:pt idx="1613">
                  <c:v>0.4394130964005013</c:v>
                </c:pt>
                <c:pt idx="1614">
                  <c:v>0.41475350768168767</c:v>
                </c:pt>
                <c:pt idx="1615">
                  <c:v>0.42512009958780717</c:v>
                </c:pt>
                <c:pt idx="1616">
                  <c:v>0.40895727123762637</c:v>
                </c:pt>
                <c:pt idx="1617">
                  <c:v>0.41946682047075962</c:v>
                </c:pt>
                <c:pt idx="1618">
                  <c:v>0.41468555073213559</c:v>
                </c:pt>
                <c:pt idx="1619">
                  <c:v>0.42916817262196238</c:v>
                </c:pt>
                <c:pt idx="1620">
                  <c:v>0.4176713615831828</c:v>
                </c:pt>
                <c:pt idx="1621">
                  <c:v>0.41363703017923864</c:v>
                </c:pt>
                <c:pt idx="1622">
                  <c:v>0.4055272482385493</c:v>
                </c:pt>
                <c:pt idx="1623">
                  <c:v>0.42922975611234282</c:v>
                </c:pt>
                <c:pt idx="1624">
                  <c:v>0.42994217702419424</c:v>
                </c:pt>
                <c:pt idx="1625">
                  <c:v>0.36786533485915901</c:v>
                </c:pt>
                <c:pt idx="1626">
                  <c:v>0.4089956145350781</c:v>
                </c:pt>
                <c:pt idx="1627">
                  <c:v>0.42028655129376408</c:v>
                </c:pt>
                <c:pt idx="1628">
                  <c:v>0.41239460750394452</c:v>
                </c:pt>
                <c:pt idx="1629">
                  <c:v>0.46849013975493758</c:v>
                </c:pt>
                <c:pt idx="1630">
                  <c:v>0.47734176474313716</c:v>
                </c:pt>
                <c:pt idx="1631">
                  <c:v>0.41631428143875265</c:v>
                </c:pt>
                <c:pt idx="1632">
                  <c:v>0.41231574978336688</c:v>
                </c:pt>
                <c:pt idx="1633">
                  <c:v>0.40007413818472348</c:v>
                </c:pt>
                <c:pt idx="1634">
                  <c:v>0.41236344791138341</c:v>
                </c:pt>
                <c:pt idx="1635">
                  <c:v>0.40373750834299943</c:v>
                </c:pt>
                <c:pt idx="1636">
                  <c:v>0.40248306218142632</c:v>
                </c:pt>
                <c:pt idx="1637">
                  <c:v>0.40703684895286874</c:v>
                </c:pt>
                <c:pt idx="1638">
                  <c:v>0.39144171563512048</c:v>
                </c:pt>
                <c:pt idx="1639">
                  <c:v>0.40389977005125488</c:v>
                </c:pt>
                <c:pt idx="1640">
                  <c:v>0.42787700310555626</c:v>
                </c:pt>
                <c:pt idx="1641">
                  <c:v>0.40379575332108969</c:v>
                </c:pt>
                <c:pt idx="1642">
                  <c:v>0.41500724544834866</c:v>
                </c:pt>
                <c:pt idx="1643">
                  <c:v>0.3996004584572998</c:v>
                </c:pt>
                <c:pt idx="1644">
                  <c:v>0.42618713533542335</c:v>
                </c:pt>
                <c:pt idx="1645">
                  <c:v>0.44394027201336228</c:v>
                </c:pt>
                <c:pt idx="1646">
                  <c:v>0.40461026547358647</c:v>
                </c:pt>
                <c:pt idx="1647">
                  <c:v>0.39737870936790565</c:v>
                </c:pt>
                <c:pt idx="1648">
                  <c:v>0.39187446746066285</c:v>
                </c:pt>
                <c:pt idx="1649">
                  <c:v>0.39802668554727111</c:v>
                </c:pt>
                <c:pt idx="1650">
                  <c:v>0.4029232377450378</c:v>
                </c:pt>
                <c:pt idx="1651">
                  <c:v>0.39581631504218401</c:v>
                </c:pt>
                <c:pt idx="1652">
                  <c:v>0.38997906154815165</c:v>
                </c:pt>
                <c:pt idx="1653">
                  <c:v>0.40637317620890134</c:v>
                </c:pt>
                <c:pt idx="1654">
                  <c:v>0.40257756549808082</c:v>
                </c:pt>
                <c:pt idx="1655">
                  <c:v>0.39888777996395952</c:v>
                </c:pt>
                <c:pt idx="1656">
                  <c:v>0.40192121354818711</c:v>
                </c:pt>
                <c:pt idx="1657">
                  <c:v>0.37739732676988696</c:v>
                </c:pt>
                <c:pt idx="1658">
                  <c:v>0.39121348728473515</c:v>
                </c:pt>
                <c:pt idx="1659">
                  <c:v>0.39466736546020798</c:v>
                </c:pt>
                <c:pt idx="1660">
                  <c:v>0.38363336985961816</c:v>
                </c:pt>
                <c:pt idx="1661">
                  <c:v>0.37139972256442788</c:v>
                </c:pt>
                <c:pt idx="1662">
                  <c:v>0.39175730826739447</c:v>
                </c:pt>
                <c:pt idx="1663">
                  <c:v>0.37121056406209213</c:v>
                </c:pt>
                <c:pt idx="1664">
                  <c:v>0.38998685603719846</c:v>
                </c:pt>
                <c:pt idx="1665">
                  <c:v>0.39896772238034517</c:v>
                </c:pt>
                <c:pt idx="1666">
                  <c:v>0.36746373800291132</c:v>
                </c:pt>
                <c:pt idx="1667">
                  <c:v>0.40436511419640631</c:v>
                </c:pt>
                <c:pt idx="1668">
                  <c:v>0.38369096958154908</c:v>
                </c:pt>
                <c:pt idx="1669">
                  <c:v>0.40739047760394642</c:v>
                </c:pt>
                <c:pt idx="1670">
                  <c:v>0.39987355148353387</c:v>
                </c:pt>
                <c:pt idx="1671">
                  <c:v>0.38627541103323032</c:v>
                </c:pt>
                <c:pt idx="1672">
                  <c:v>0.40006391425878668</c:v>
                </c:pt>
                <c:pt idx="1673">
                  <c:v>0.36510195503745707</c:v>
                </c:pt>
                <c:pt idx="1674">
                  <c:v>0.39365139432937768</c:v>
                </c:pt>
                <c:pt idx="1675">
                  <c:v>0.38666352225745315</c:v>
                </c:pt>
                <c:pt idx="1676">
                  <c:v>0.38440509547931395</c:v>
                </c:pt>
                <c:pt idx="1677">
                  <c:v>0.36881564172819081</c:v>
                </c:pt>
                <c:pt idx="1678">
                  <c:v>0.38373752942650913</c:v>
                </c:pt>
                <c:pt idx="1679">
                  <c:v>0.37819595047628024</c:v>
                </c:pt>
                <c:pt idx="1680">
                  <c:v>0.39557210228512374</c:v>
                </c:pt>
                <c:pt idx="1681">
                  <c:v>0.40066884150281107</c:v>
                </c:pt>
                <c:pt idx="1682">
                  <c:v>0.40085606214777003</c:v>
                </c:pt>
                <c:pt idx="1683">
                  <c:v>0.39663123475769518</c:v>
                </c:pt>
                <c:pt idx="1684">
                  <c:v>0.3989841954669518</c:v>
                </c:pt>
                <c:pt idx="1685">
                  <c:v>0.38574647762846842</c:v>
                </c:pt>
                <c:pt idx="1686">
                  <c:v>0.40118992018522487</c:v>
                </c:pt>
                <c:pt idx="1687">
                  <c:v>0.38461962691258861</c:v>
                </c:pt>
                <c:pt idx="1688">
                  <c:v>0.37678965803330833</c:v>
                </c:pt>
                <c:pt idx="1689">
                  <c:v>0.22148305161471502</c:v>
                </c:pt>
                <c:pt idx="1690">
                  <c:v>0.39119312833682685</c:v>
                </c:pt>
                <c:pt idx="1691">
                  <c:v>0.43297734387845715</c:v>
                </c:pt>
                <c:pt idx="1692">
                  <c:v>0.39493148107920817</c:v>
                </c:pt>
                <c:pt idx="1693">
                  <c:v>0.33989965166046388</c:v>
                </c:pt>
                <c:pt idx="1694">
                  <c:v>0.41994339437526396</c:v>
                </c:pt>
                <c:pt idx="1695">
                  <c:v>0.42046150044885788</c:v>
                </c:pt>
                <c:pt idx="1696">
                  <c:v>0.41367241495039991</c:v>
                </c:pt>
                <c:pt idx="1697">
                  <c:v>0.41273366213461382</c:v>
                </c:pt>
                <c:pt idx="1698">
                  <c:v>0.40848844772244336</c:v>
                </c:pt>
                <c:pt idx="1699">
                  <c:v>0.38613661381091557</c:v>
                </c:pt>
                <c:pt idx="1700">
                  <c:v>0.4076170878263618</c:v>
                </c:pt>
                <c:pt idx="1701">
                  <c:v>0.38505670022556238</c:v>
                </c:pt>
                <c:pt idx="1702">
                  <c:v>0.41185452320707261</c:v>
                </c:pt>
                <c:pt idx="1703">
                  <c:v>0.38430452820436767</c:v>
                </c:pt>
                <c:pt idx="1704">
                  <c:v>0.4029232377450378</c:v>
                </c:pt>
                <c:pt idx="1705">
                  <c:v>0.42036983722400439</c:v>
                </c:pt>
                <c:pt idx="1706">
                  <c:v>0.39329746809231281</c:v>
                </c:pt>
                <c:pt idx="1707">
                  <c:v>0.39679678066253382</c:v>
                </c:pt>
                <c:pt idx="1708">
                  <c:v>0.38724006470106737</c:v>
                </c:pt>
                <c:pt idx="1709">
                  <c:v>0.38938650485442278</c:v>
                </c:pt>
                <c:pt idx="1710">
                  <c:v>0.44095652261165241</c:v>
                </c:pt>
                <c:pt idx="1711">
                  <c:v>0.22978407686725824</c:v>
                </c:pt>
                <c:pt idx="1712">
                  <c:v>0.40638316331913216</c:v>
                </c:pt>
                <c:pt idx="1713">
                  <c:v>0.40172998853631675</c:v>
                </c:pt>
                <c:pt idx="1714">
                  <c:v>0.39999796893260497</c:v>
                </c:pt>
                <c:pt idx="1715">
                  <c:v>0.42016418046608944</c:v>
                </c:pt>
                <c:pt idx="1716">
                  <c:v>0.40641662520917854</c:v>
                </c:pt>
                <c:pt idx="1717">
                  <c:v>0.39999589614421666</c:v>
                </c:pt>
                <c:pt idx="1718">
                  <c:v>0.41047371024793228</c:v>
                </c:pt>
                <c:pt idx="1719">
                  <c:v>0.38203381784326185</c:v>
                </c:pt>
                <c:pt idx="1720">
                  <c:v>0.40636478655784286</c:v>
                </c:pt>
                <c:pt idx="1721">
                  <c:v>0.40474258538791502</c:v>
                </c:pt>
                <c:pt idx="1722">
                  <c:v>0.40315964856733888</c:v>
                </c:pt>
                <c:pt idx="1723">
                  <c:v>0.40686905713920357</c:v>
                </c:pt>
                <c:pt idx="1724">
                  <c:v>0.41274841292599451</c:v>
                </c:pt>
                <c:pt idx="1725">
                  <c:v>0.39486250607762741</c:v>
                </c:pt>
                <c:pt idx="1726">
                  <c:v>0.39580993787748275</c:v>
                </c:pt>
                <c:pt idx="1727">
                  <c:v>0.41148677043374193</c:v>
                </c:pt>
                <c:pt idx="1728">
                  <c:v>0.39153108959327387</c:v>
                </c:pt>
                <c:pt idx="1729">
                  <c:v>0.38800387972959827</c:v>
                </c:pt>
                <c:pt idx="1730">
                  <c:v>0.38280286210123876</c:v>
                </c:pt>
                <c:pt idx="1731">
                  <c:v>0.40621581888833774</c:v>
                </c:pt>
                <c:pt idx="1732">
                  <c:v>0.39306097177686555</c:v>
                </c:pt>
                <c:pt idx="1733">
                  <c:v>0.35742824568583886</c:v>
                </c:pt>
                <c:pt idx="1734">
                  <c:v>0.39109165367406362</c:v>
                </c:pt>
                <c:pt idx="1735">
                  <c:v>0.3977222626249094</c:v>
                </c:pt>
                <c:pt idx="1736">
                  <c:v>0.40429976657384098</c:v>
                </c:pt>
                <c:pt idx="1737">
                  <c:v>0.37383625545277288</c:v>
                </c:pt>
                <c:pt idx="1738">
                  <c:v>0.38583072295943577</c:v>
                </c:pt>
                <c:pt idx="1739">
                  <c:v>0.39703112557386405</c:v>
                </c:pt>
                <c:pt idx="1740">
                  <c:v>0.38544050977872141</c:v>
                </c:pt>
                <c:pt idx="1741">
                  <c:v>0.39496177747971201</c:v>
                </c:pt>
                <c:pt idx="1742">
                  <c:v>0.37988441780412097</c:v>
                </c:pt>
                <c:pt idx="1743">
                  <c:v>0.38314979137602495</c:v>
                </c:pt>
                <c:pt idx="1744">
                  <c:v>0.38089457547489158</c:v>
                </c:pt>
                <c:pt idx="1745">
                  <c:v>0.38046475974185018</c:v>
                </c:pt>
                <c:pt idx="1746">
                  <c:v>0.38174780995965407</c:v>
                </c:pt>
                <c:pt idx="1747">
                  <c:v>0.38515990713733422</c:v>
                </c:pt>
                <c:pt idx="1748">
                  <c:v>0.40223573590002926</c:v>
                </c:pt>
                <c:pt idx="1749">
                  <c:v>0</c:v>
                </c:pt>
                <c:pt idx="1750">
                  <c:v>0.39104526822488611</c:v>
                </c:pt>
                <c:pt idx="1751">
                  <c:v>0.40011040040508455</c:v>
                </c:pt>
                <c:pt idx="1752">
                  <c:v>0.39402937660876386</c:v>
                </c:pt>
                <c:pt idx="1753">
                  <c:v>0.38062703349243582</c:v>
                </c:pt>
                <c:pt idx="1754">
                  <c:v>0.35349314412496335</c:v>
                </c:pt>
                <c:pt idx="1755">
                  <c:v>0.3525036705935734</c:v>
                </c:pt>
                <c:pt idx="1756">
                  <c:v>0.39208683540281636</c:v>
                </c:pt>
                <c:pt idx="1757">
                  <c:v>0.3896591806217658</c:v>
                </c:pt>
                <c:pt idx="1758">
                  <c:v>0.37844221897276065</c:v>
                </c:pt>
                <c:pt idx="1759">
                  <c:v>0.34574740454275676</c:v>
                </c:pt>
                <c:pt idx="1760">
                  <c:v>0.38555530935492077</c:v>
                </c:pt>
                <c:pt idx="1761">
                  <c:v>0.40092783831909645</c:v>
                </c:pt>
                <c:pt idx="1762">
                  <c:v>0.37779299233465363</c:v>
                </c:pt>
                <c:pt idx="1763">
                  <c:v>0.38374568432629302</c:v>
                </c:pt>
                <c:pt idx="1764">
                  <c:v>0.37529424452578214</c:v>
                </c:pt>
                <c:pt idx="1765">
                  <c:v>0.38017524697602506</c:v>
                </c:pt>
                <c:pt idx="1766">
                  <c:v>0.38878365368088541</c:v>
                </c:pt>
                <c:pt idx="1767">
                  <c:v>0.38752562041963795</c:v>
                </c:pt>
                <c:pt idx="1768">
                  <c:v>0.39949910501625058</c:v>
                </c:pt>
                <c:pt idx="1769">
                  <c:v>0.38135204968761138</c:v>
                </c:pt>
                <c:pt idx="1770">
                  <c:v>0.39955928760045401</c:v>
                </c:pt>
                <c:pt idx="1771">
                  <c:v>0.40863735210141383</c:v>
                </c:pt>
                <c:pt idx="1772">
                  <c:v>0.36078140952587023</c:v>
                </c:pt>
                <c:pt idx="1773">
                  <c:v>0.41502373308392082</c:v>
                </c:pt>
                <c:pt idx="1774">
                  <c:v>0.41216647996540862</c:v>
                </c:pt>
                <c:pt idx="1775">
                  <c:v>0.408325354851584</c:v>
                </c:pt>
                <c:pt idx="1776">
                  <c:v>0.42580518699378994</c:v>
                </c:pt>
                <c:pt idx="1777">
                  <c:v>0.43288646112248369</c:v>
                </c:pt>
                <c:pt idx="1778">
                  <c:v>0.43074124713352613</c:v>
                </c:pt>
                <c:pt idx="1779">
                  <c:v>0.44275320935483387</c:v>
                </c:pt>
                <c:pt idx="1780">
                  <c:v>0.43745236841592738</c:v>
                </c:pt>
                <c:pt idx="1781">
                  <c:v>0.43769617943959088</c:v>
                </c:pt>
                <c:pt idx="1782">
                  <c:v>0.42999353148013159</c:v>
                </c:pt>
                <c:pt idx="1783">
                  <c:v>0.43414869300338182</c:v>
                </c:pt>
                <c:pt idx="1784">
                  <c:v>0.41034082957371282</c:v>
                </c:pt>
                <c:pt idx="1785">
                  <c:v>0.44441779525584241</c:v>
                </c:pt>
                <c:pt idx="1786">
                  <c:v>0.42031241767950839</c:v>
                </c:pt>
                <c:pt idx="1787">
                  <c:v>0.42080177076890402</c:v>
                </c:pt>
                <c:pt idx="1788">
                  <c:v>0.42372713684349572</c:v>
                </c:pt>
                <c:pt idx="1789">
                  <c:v>0.40388785432600982</c:v>
                </c:pt>
                <c:pt idx="1790">
                  <c:v>0.43661294713987103</c:v>
                </c:pt>
                <c:pt idx="1791">
                  <c:v>0.41679325132003076</c:v>
                </c:pt>
                <c:pt idx="1792">
                  <c:v>0.42996246025899743</c:v>
                </c:pt>
                <c:pt idx="1793">
                  <c:v>0.4102325716814888</c:v>
                </c:pt>
                <c:pt idx="1794">
                  <c:v>0.36314587361514888</c:v>
                </c:pt>
                <c:pt idx="1795">
                  <c:v>0.4062379233312623</c:v>
                </c:pt>
                <c:pt idx="1796">
                  <c:v>0.39921173573567614</c:v>
                </c:pt>
                <c:pt idx="1797">
                  <c:v>0.40665867131900291</c:v>
                </c:pt>
                <c:pt idx="1798">
                  <c:v>0.40684240346765843</c:v>
                </c:pt>
                <c:pt idx="1799">
                  <c:v>0.43304941161661331</c:v>
                </c:pt>
                <c:pt idx="1800">
                  <c:v>0.42485720672667582</c:v>
                </c:pt>
                <c:pt idx="1801">
                  <c:v>0.41264297765569924</c:v>
                </c:pt>
                <c:pt idx="1802">
                  <c:v>0.27476079620423632</c:v>
                </c:pt>
                <c:pt idx="1803">
                  <c:v>0.40925681691915516</c:v>
                </c:pt>
                <c:pt idx="1804">
                  <c:v>0.414360697666944</c:v>
                </c:pt>
                <c:pt idx="1805">
                  <c:v>0.40782011966997833</c:v>
                </c:pt>
                <c:pt idx="1806">
                  <c:v>0.40734501885827945</c:v>
                </c:pt>
                <c:pt idx="1807">
                  <c:v>0.41102126416038837</c:v>
                </c:pt>
                <c:pt idx="1808">
                  <c:v>0.41606728930968639</c:v>
                </c:pt>
                <c:pt idx="1809">
                  <c:v>0.41272610902071488</c:v>
                </c:pt>
                <c:pt idx="1810">
                  <c:v>0.41144685375883083</c:v>
                </c:pt>
                <c:pt idx="1811">
                  <c:v>0.39639843721035561</c:v>
                </c:pt>
                <c:pt idx="1812">
                  <c:v>0.39189605153773982</c:v>
                </c:pt>
                <c:pt idx="1813">
                  <c:v>0.39536767450678068</c:v>
                </c:pt>
                <c:pt idx="1814">
                  <c:v>0.39811028684787447</c:v>
                </c:pt>
                <c:pt idx="1815">
                  <c:v>0.40092779576163162</c:v>
                </c:pt>
                <c:pt idx="1816">
                  <c:v>0.39969681376689997</c:v>
                </c:pt>
                <c:pt idx="1817">
                  <c:v>0.38907434169998795</c:v>
                </c:pt>
                <c:pt idx="1818">
                  <c:v>0.33136573388924712</c:v>
                </c:pt>
                <c:pt idx="1819">
                  <c:v>0.38076032023002432</c:v>
                </c:pt>
                <c:pt idx="1820">
                  <c:v>0.38365698957975863</c:v>
                </c:pt>
                <c:pt idx="1821">
                  <c:v>0.36783327854184272</c:v>
                </c:pt>
                <c:pt idx="1822">
                  <c:v>0.38809203450142127</c:v>
                </c:pt>
                <c:pt idx="1823">
                  <c:v>0.37891371811792146</c:v>
                </c:pt>
                <c:pt idx="1824">
                  <c:v>0.37540180677005625</c:v>
                </c:pt>
                <c:pt idx="1825">
                  <c:v>0.38213317491573801</c:v>
                </c:pt>
                <c:pt idx="1826">
                  <c:v>0.39904670892097166</c:v>
                </c:pt>
                <c:pt idx="1827">
                  <c:v>0.38796575790930865</c:v>
                </c:pt>
                <c:pt idx="1828">
                  <c:v>0.25033878385717145</c:v>
                </c:pt>
                <c:pt idx="1829">
                  <c:v>0.38749726535179546</c:v>
                </c:pt>
                <c:pt idx="1830">
                  <c:v>0.42196897884093143</c:v>
                </c:pt>
                <c:pt idx="1831">
                  <c:v>0.37108137787048517</c:v>
                </c:pt>
                <c:pt idx="1832">
                  <c:v>0.37642636080629505</c:v>
                </c:pt>
                <c:pt idx="1833">
                  <c:v>0.37470593827255255</c:v>
                </c:pt>
                <c:pt idx="1834">
                  <c:v>0.37831545914018938</c:v>
                </c:pt>
                <c:pt idx="1835">
                  <c:v>0.37219457661300381</c:v>
                </c:pt>
                <c:pt idx="1836">
                  <c:v>0.36070271752074418</c:v>
                </c:pt>
                <c:pt idx="1837">
                  <c:v>0.38636045811180275</c:v>
                </c:pt>
                <c:pt idx="1838">
                  <c:v>0.38389292549164944</c:v>
                </c:pt>
                <c:pt idx="1839">
                  <c:v>0.38406914561250888</c:v>
                </c:pt>
                <c:pt idx="1840">
                  <c:v>0.37704268082405873</c:v>
                </c:pt>
                <c:pt idx="1841">
                  <c:v>0.37071336953458772</c:v>
                </c:pt>
                <c:pt idx="1842">
                  <c:v>0.37850309995441322</c:v>
                </c:pt>
                <c:pt idx="1843">
                  <c:v>0.38197006081829343</c:v>
                </c:pt>
                <c:pt idx="1844">
                  <c:v>0.38995523924286962</c:v>
                </c:pt>
                <c:pt idx="1845">
                  <c:v>0.38571407192588769</c:v>
                </c:pt>
                <c:pt idx="1846">
                  <c:v>0.37141332690891232</c:v>
                </c:pt>
                <c:pt idx="1847">
                  <c:v>0.37139644455273157</c:v>
                </c:pt>
                <c:pt idx="1848">
                  <c:v>0.38061988915656242</c:v>
                </c:pt>
                <c:pt idx="1849">
                  <c:v>0.43547988360648038</c:v>
                </c:pt>
                <c:pt idx="1850">
                  <c:v>0.4101863211784274</c:v>
                </c:pt>
                <c:pt idx="1851">
                  <c:v>0.39276464079107587</c:v>
                </c:pt>
                <c:pt idx="1852">
                  <c:v>0.33807775555175212</c:v>
                </c:pt>
                <c:pt idx="1853">
                  <c:v>0.38224169018777732</c:v>
                </c:pt>
                <c:pt idx="1854">
                  <c:v>0.38970874466363847</c:v>
                </c:pt>
                <c:pt idx="1855">
                  <c:v>0.3400295810717669</c:v>
                </c:pt>
                <c:pt idx="1856">
                  <c:v>0.38640242702858008</c:v>
                </c:pt>
                <c:pt idx="1857">
                  <c:v>0.38555248614062326</c:v>
                </c:pt>
                <c:pt idx="1858">
                  <c:v>0.40214926906485376</c:v>
                </c:pt>
                <c:pt idx="1859">
                  <c:v>0.41230514352810926</c:v>
                </c:pt>
                <c:pt idx="1860">
                  <c:v>0.41040944750031333</c:v>
                </c:pt>
                <c:pt idx="1861">
                  <c:v>0.39644059343499377</c:v>
                </c:pt>
                <c:pt idx="1862">
                  <c:v>0.39759723479323078</c:v>
                </c:pt>
                <c:pt idx="1863">
                  <c:v>0.39630618927039102</c:v>
                </c:pt>
                <c:pt idx="1864">
                  <c:v>0.4190576005706903</c:v>
                </c:pt>
                <c:pt idx="1865">
                  <c:v>0.40803055703220031</c:v>
                </c:pt>
                <c:pt idx="1866">
                  <c:v>0.42004883906559831</c:v>
                </c:pt>
                <c:pt idx="1867">
                  <c:v>0.42726320262528006</c:v>
                </c:pt>
                <c:pt idx="1868">
                  <c:v>0.41730130206883881</c:v>
                </c:pt>
                <c:pt idx="1869">
                  <c:v>0.41373120445486211</c:v>
                </c:pt>
                <c:pt idx="1870">
                  <c:v>0.40983923197174532</c:v>
                </c:pt>
                <c:pt idx="1871">
                  <c:v>0.41727686644058082</c:v>
                </c:pt>
                <c:pt idx="1872">
                  <c:v>0.41535564216025833</c:v>
                </c:pt>
                <c:pt idx="1873">
                  <c:v>0.44447930769209437</c:v>
                </c:pt>
                <c:pt idx="1874">
                  <c:v>0.41513788462059925</c:v>
                </c:pt>
                <c:pt idx="1875">
                  <c:v>0.41464081006643683</c:v>
                </c:pt>
                <c:pt idx="1876">
                  <c:v>0.40644287281423741</c:v>
                </c:pt>
                <c:pt idx="1877">
                  <c:v>0.41009009510687061</c:v>
                </c:pt>
                <c:pt idx="1878">
                  <c:v>0.41144689517315941</c:v>
                </c:pt>
                <c:pt idx="1879">
                  <c:v>0.41133960631991762</c:v>
                </c:pt>
                <c:pt idx="1880">
                  <c:v>0.42119860014236232</c:v>
                </c:pt>
                <c:pt idx="1881">
                  <c:v>0.41897563501757384</c:v>
                </c:pt>
                <c:pt idx="1882">
                  <c:v>0.44325517788169233</c:v>
                </c:pt>
                <c:pt idx="1883">
                  <c:v>0.4262377952149714</c:v>
                </c:pt>
                <c:pt idx="1884">
                  <c:v>0.44172248502086564</c:v>
                </c:pt>
                <c:pt idx="1885">
                  <c:v>0.41362633637866103</c:v>
                </c:pt>
                <c:pt idx="1886">
                  <c:v>0.40817999783214737</c:v>
                </c:pt>
                <c:pt idx="1887">
                  <c:v>0.40835174977217731</c:v>
                </c:pt>
                <c:pt idx="1888">
                  <c:v>0.43030174453062342</c:v>
                </c:pt>
                <c:pt idx="1889">
                  <c:v>0.43221961167406542</c:v>
                </c:pt>
                <c:pt idx="1890">
                  <c:v>0.41399794359679915</c:v>
                </c:pt>
                <c:pt idx="1891">
                  <c:v>0.39518202690456866</c:v>
                </c:pt>
                <c:pt idx="1892">
                  <c:v>0.38176976877238206</c:v>
                </c:pt>
                <c:pt idx="1893">
                  <c:v>0.399955299907365</c:v>
                </c:pt>
                <c:pt idx="1894">
                  <c:v>0.40459681585496104</c:v>
                </c:pt>
                <c:pt idx="1895">
                  <c:v>0.39904238713462187</c:v>
                </c:pt>
                <c:pt idx="1896">
                  <c:v>0.4012014152418803</c:v>
                </c:pt>
                <c:pt idx="1897">
                  <c:v>0.39746652239678898</c:v>
                </c:pt>
                <c:pt idx="1898">
                  <c:v>0.39162970883455173</c:v>
                </c:pt>
                <c:pt idx="1899">
                  <c:v>0.38647538221871686</c:v>
                </c:pt>
                <c:pt idx="1900">
                  <c:v>0.38496344759283074</c:v>
                </c:pt>
                <c:pt idx="1901">
                  <c:v>0.38323150595715438</c:v>
                </c:pt>
                <c:pt idx="1902">
                  <c:v>0.38744555334383096</c:v>
                </c:pt>
                <c:pt idx="1903">
                  <c:v>0.39642716246778364</c:v>
                </c:pt>
                <c:pt idx="1904">
                  <c:v>0.38630065098244309</c:v>
                </c:pt>
                <c:pt idx="1905">
                  <c:v>0.39004313117544614</c:v>
                </c:pt>
                <c:pt idx="1906">
                  <c:v>0.38799636350229405</c:v>
                </c:pt>
                <c:pt idx="1907">
                  <c:v>0.37520465309031181</c:v>
                </c:pt>
                <c:pt idx="1908">
                  <c:v>0.37717140791344833</c:v>
                </c:pt>
                <c:pt idx="1909">
                  <c:v>0.39260331726451542</c:v>
                </c:pt>
                <c:pt idx="1910">
                  <c:v>0.39011312135097598</c:v>
                </c:pt>
                <c:pt idx="1911">
                  <c:v>0.39947763826296712</c:v>
                </c:pt>
                <c:pt idx="1912">
                  <c:v>0.38896011947901493</c:v>
                </c:pt>
                <c:pt idx="1913">
                  <c:v>0.37307666167268033</c:v>
                </c:pt>
                <c:pt idx="1914">
                  <c:v>0.38941580014651606</c:v>
                </c:pt>
                <c:pt idx="1915">
                  <c:v>0.37551955281554456</c:v>
                </c:pt>
                <c:pt idx="1916">
                  <c:v>0.37699819759699132</c:v>
                </c:pt>
                <c:pt idx="1917">
                  <c:v>0.37930462798611492</c:v>
                </c:pt>
                <c:pt idx="1918">
                  <c:v>0.37428931622487016</c:v>
                </c:pt>
                <c:pt idx="1919">
                  <c:v>0.37793664636419388</c:v>
                </c:pt>
                <c:pt idx="1920">
                  <c:v>0.37328950481910972</c:v>
                </c:pt>
                <c:pt idx="1921">
                  <c:v>0.37182012437635592</c:v>
                </c:pt>
                <c:pt idx="1922">
                  <c:v>0.37528655481244216</c:v>
                </c:pt>
                <c:pt idx="1923">
                  <c:v>0.39057927383324698</c:v>
                </c:pt>
                <c:pt idx="1924">
                  <c:v>0.39012249692040429</c:v>
                </c:pt>
                <c:pt idx="1925">
                  <c:v>0.38791920323367668</c:v>
                </c:pt>
                <c:pt idx="1926">
                  <c:v>0.38159214742799158</c:v>
                </c:pt>
                <c:pt idx="1927">
                  <c:v>0.38285565346183081</c:v>
                </c:pt>
                <c:pt idx="1928">
                  <c:v>0.37395975856130026</c:v>
                </c:pt>
                <c:pt idx="1929">
                  <c:v>0.35209094310166111</c:v>
                </c:pt>
                <c:pt idx="1930">
                  <c:v>0.368037398620849</c:v>
                </c:pt>
                <c:pt idx="1931">
                  <c:v>0.37955465810521188</c:v>
                </c:pt>
                <c:pt idx="1932">
                  <c:v>0.38150375941875131</c:v>
                </c:pt>
                <c:pt idx="1933">
                  <c:v>0.38143783712189988</c:v>
                </c:pt>
                <c:pt idx="1934">
                  <c:v>0.39977689359425284</c:v>
                </c:pt>
                <c:pt idx="1935">
                  <c:v>0.3769508776948986</c:v>
                </c:pt>
                <c:pt idx="1936">
                  <c:v>0.3935989618232707</c:v>
                </c:pt>
                <c:pt idx="1937">
                  <c:v>0.39452120131330443</c:v>
                </c:pt>
                <c:pt idx="1938">
                  <c:v>0.39289305146320858</c:v>
                </c:pt>
                <c:pt idx="1939">
                  <c:v>0.37622294031630982</c:v>
                </c:pt>
                <c:pt idx="1940">
                  <c:v>0.39991544431051296</c:v>
                </c:pt>
                <c:pt idx="1941">
                  <c:v>0.39329418346113404</c:v>
                </c:pt>
                <c:pt idx="1942">
                  <c:v>0.38761965416071481</c:v>
                </c:pt>
                <c:pt idx="1943">
                  <c:v>0.40442723240160144</c:v>
                </c:pt>
                <c:pt idx="1944">
                  <c:v>0.40023539446200329</c:v>
                </c:pt>
                <c:pt idx="1945">
                  <c:v>0.38908316167693852</c:v>
                </c:pt>
                <c:pt idx="1946">
                  <c:v>0.38937902601229235</c:v>
                </c:pt>
                <c:pt idx="1947">
                  <c:v>0.38652874876708304</c:v>
                </c:pt>
                <c:pt idx="1948">
                  <c:v>0.37400692931032237</c:v>
                </c:pt>
                <c:pt idx="1949">
                  <c:v>0.41160471331700765</c:v>
                </c:pt>
                <c:pt idx="1950">
                  <c:v>0.44624018426179729</c:v>
                </c:pt>
                <c:pt idx="1951">
                  <c:v>0.40311377621585898</c:v>
                </c:pt>
                <c:pt idx="1952">
                  <c:v>0.39226624709533131</c:v>
                </c:pt>
                <c:pt idx="1953">
                  <c:v>0.39480056863274127</c:v>
                </c:pt>
                <c:pt idx="1954">
                  <c:v>0.39451022198620528</c:v>
                </c:pt>
                <c:pt idx="1955">
                  <c:v>0.40610668621301732</c:v>
                </c:pt>
                <c:pt idx="1956">
                  <c:v>0.41624744924493751</c:v>
                </c:pt>
                <c:pt idx="1957">
                  <c:v>0.41334228683595642</c:v>
                </c:pt>
                <c:pt idx="1958">
                  <c:v>0.39673911461303019</c:v>
                </c:pt>
                <c:pt idx="1959">
                  <c:v>0.40185279172066418</c:v>
                </c:pt>
                <c:pt idx="1960">
                  <c:v>0.39526847947415916</c:v>
                </c:pt>
                <c:pt idx="1961">
                  <c:v>0.39789842750661814</c:v>
                </c:pt>
                <c:pt idx="1962">
                  <c:v>0.39665701074661031</c:v>
                </c:pt>
                <c:pt idx="1963">
                  <c:v>0.39845214845061333</c:v>
                </c:pt>
                <c:pt idx="1964">
                  <c:v>0.41619124295043625</c:v>
                </c:pt>
                <c:pt idx="1965">
                  <c:v>0.41105657204454377</c:v>
                </c:pt>
                <c:pt idx="1966">
                  <c:v>0.40291509165599032</c:v>
                </c:pt>
                <c:pt idx="1967">
                  <c:v>0.40062861867976102</c:v>
                </c:pt>
                <c:pt idx="1968">
                  <c:v>0.38040615549528761</c:v>
                </c:pt>
                <c:pt idx="1969">
                  <c:v>0.37983907282388402</c:v>
                </c:pt>
                <c:pt idx="1970">
                  <c:v>0.39704888674915068</c:v>
                </c:pt>
                <c:pt idx="1971">
                  <c:v>0.40509771425865787</c:v>
                </c:pt>
                <c:pt idx="1972">
                  <c:v>0.39849398296731087</c:v>
                </c:pt>
                <c:pt idx="1973">
                  <c:v>0.2857989877271343</c:v>
                </c:pt>
                <c:pt idx="1974">
                  <c:v>0.40333504055874375</c:v>
                </c:pt>
                <c:pt idx="1975">
                  <c:v>0.39892059840623567</c:v>
                </c:pt>
                <c:pt idx="1976">
                  <c:v>0.39077141755706574</c:v>
                </c:pt>
                <c:pt idx="1977">
                  <c:v>0.38717541286515605</c:v>
                </c:pt>
                <c:pt idx="1978">
                  <c:v>0.38319463065015991</c:v>
                </c:pt>
                <c:pt idx="1979">
                  <c:v>0.39042793264036746</c:v>
                </c:pt>
                <c:pt idx="1980">
                  <c:v>0.39069093885740336</c:v>
                </c:pt>
                <c:pt idx="1981">
                  <c:v>0.41649521638025222</c:v>
                </c:pt>
                <c:pt idx="1982">
                  <c:v>0.38527544154183557</c:v>
                </c:pt>
                <c:pt idx="1983">
                  <c:v>0.37375927456995539</c:v>
                </c:pt>
                <c:pt idx="1984">
                  <c:v>0.37826015029405835</c:v>
                </c:pt>
                <c:pt idx="1985">
                  <c:v>0.40489429659596848</c:v>
                </c:pt>
                <c:pt idx="1986">
                  <c:v>0.37449215806547681</c:v>
                </c:pt>
                <c:pt idx="1987">
                  <c:v>0.38182899252727703</c:v>
                </c:pt>
                <c:pt idx="1988">
                  <c:v>0.38200640040633649</c:v>
                </c:pt>
                <c:pt idx="1989">
                  <c:v>0.38491766987482845</c:v>
                </c:pt>
                <c:pt idx="1990">
                  <c:v>0.37018586208345217</c:v>
                </c:pt>
                <c:pt idx="1991">
                  <c:v>0.38940674527600638</c:v>
                </c:pt>
                <c:pt idx="1992">
                  <c:v>0.37011696562591417</c:v>
                </c:pt>
                <c:pt idx="1993">
                  <c:v>0.37559591587830282</c:v>
                </c:pt>
                <c:pt idx="1994">
                  <c:v>0.36994192204982634</c:v>
                </c:pt>
                <c:pt idx="1995">
                  <c:v>0.40014343542752973</c:v>
                </c:pt>
                <c:pt idx="1996">
                  <c:v>0.41386227535126141</c:v>
                </c:pt>
                <c:pt idx="1997">
                  <c:v>0.41546064909854236</c:v>
                </c:pt>
                <c:pt idx="1998">
                  <c:v>0.42806864606096662</c:v>
                </c:pt>
                <c:pt idx="1999">
                  <c:v>0.42569223485293128</c:v>
                </c:pt>
                <c:pt idx="2000">
                  <c:v>0.40819188475677665</c:v>
                </c:pt>
                <c:pt idx="2001">
                  <c:v>0.40903857505624475</c:v>
                </c:pt>
                <c:pt idx="2002">
                  <c:v>0.41282867950423063</c:v>
                </c:pt>
                <c:pt idx="2003">
                  <c:v>0.44519891257523164</c:v>
                </c:pt>
                <c:pt idx="2004">
                  <c:v>0.44224301795210375</c:v>
                </c:pt>
                <c:pt idx="2005">
                  <c:v>0.44376722481144576</c:v>
                </c:pt>
                <c:pt idx="2006">
                  <c:v>0.45507035734424461</c:v>
                </c:pt>
                <c:pt idx="2007">
                  <c:v>0.42230331651205932</c:v>
                </c:pt>
                <c:pt idx="2008">
                  <c:v>0.42048652766711747</c:v>
                </c:pt>
                <c:pt idx="2009">
                  <c:v>0.44243177902871139</c:v>
                </c:pt>
                <c:pt idx="2010">
                  <c:v>0.41998971791009554</c:v>
                </c:pt>
                <c:pt idx="2011">
                  <c:v>0.40609986470411741</c:v>
                </c:pt>
                <c:pt idx="2012">
                  <c:v>0.4179135380218873</c:v>
                </c:pt>
                <c:pt idx="2013">
                  <c:v>0.43807557273782416</c:v>
                </c:pt>
                <c:pt idx="2014">
                  <c:v>0.42967117994698417</c:v>
                </c:pt>
                <c:pt idx="2015">
                  <c:v>0.42430982024575725</c:v>
                </c:pt>
                <c:pt idx="2016">
                  <c:v>0.41512463787721404</c:v>
                </c:pt>
                <c:pt idx="2017">
                  <c:v>0.41117809895132734</c:v>
                </c:pt>
                <c:pt idx="2018">
                  <c:v>0.41378608242599818</c:v>
                </c:pt>
                <c:pt idx="2019">
                  <c:v>0.46950720131885754</c:v>
                </c:pt>
                <c:pt idx="2020">
                  <c:v>0.41946784526842912</c:v>
                </c:pt>
                <c:pt idx="2021">
                  <c:v>0.40539680547997298</c:v>
                </c:pt>
                <c:pt idx="2022">
                  <c:v>0.43873188085548032</c:v>
                </c:pt>
                <c:pt idx="2023">
                  <c:v>0.44524659995033911</c:v>
                </c:pt>
                <c:pt idx="2024">
                  <c:v>0.43013754365418472</c:v>
                </c:pt>
                <c:pt idx="2025">
                  <c:v>0.42111558774761204</c:v>
                </c:pt>
                <c:pt idx="2026">
                  <c:v>0.41598715668807745</c:v>
                </c:pt>
                <c:pt idx="2027">
                  <c:v>0.4130346470581277</c:v>
                </c:pt>
                <c:pt idx="2028">
                  <c:v>0.41992024431043223</c:v>
                </c:pt>
                <c:pt idx="2029">
                  <c:v>0.42741243575555876</c:v>
                </c:pt>
                <c:pt idx="2030">
                  <c:v>0.41547975280394284</c:v>
                </c:pt>
                <c:pt idx="2031">
                  <c:v>0.41967347631822782</c:v>
                </c:pt>
                <c:pt idx="2032">
                  <c:v>0.41758132157248362</c:v>
                </c:pt>
                <c:pt idx="2033">
                  <c:v>0.40716810226714711</c:v>
                </c:pt>
                <c:pt idx="2034">
                  <c:v>0.421493292687115</c:v>
                </c:pt>
                <c:pt idx="2035">
                  <c:v>0.34180118191754888</c:v>
                </c:pt>
                <c:pt idx="2036">
                  <c:v>0.39859521797192932</c:v>
                </c:pt>
                <c:pt idx="2037">
                  <c:v>0.38540136604665637</c:v>
                </c:pt>
                <c:pt idx="2038">
                  <c:v>0.38290557302914313</c:v>
                </c:pt>
                <c:pt idx="2039">
                  <c:v>0.39115265962817181</c:v>
                </c:pt>
                <c:pt idx="2040">
                  <c:v>0.37039724609100927</c:v>
                </c:pt>
                <c:pt idx="2041">
                  <c:v>0.37417651645797123</c:v>
                </c:pt>
                <c:pt idx="2042">
                  <c:v>0.38177268784563934</c:v>
                </c:pt>
                <c:pt idx="2043">
                  <c:v>0</c:v>
                </c:pt>
                <c:pt idx="2044">
                  <c:v>0.38302452399151038</c:v>
                </c:pt>
                <c:pt idx="2045">
                  <c:v>0.37411022571433022</c:v>
                </c:pt>
                <c:pt idx="2046">
                  <c:v>0.36984368533908829</c:v>
                </c:pt>
                <c:pt idx="2047">
                  <c:v>0.37632451282412505</c:v>
                </c:pt>
                <c:pt idx="2048">
                  <c:v>0.37371223231620182</c:v>
                </c:pt>
                <c:pt idx="2049">
                  <c:v>0.38176886949834754</c:v>
                </c:pt>
                <c:pt idx="2050">
                  <c:v>0.38360584214555432</c:v>
                </c:pt>
                <c:pt idx="2051">
                  <c:v>0.38729521529326932</c:v>
                </c:pt>
                <c:pt idx="2052">
                  <c:v>0.39538418119369184</c:v>
                </c:pt>
                <c:pt idx="2053">
                  <c:v>0.37594515900808889</c:v>
                </c:pt>
                <c:pt idx="2054">
                  <c:v>0.38499039361594539</c:v>
                </c:pt>
                <c:pt idx="2055">
                  <c:v>0.37710874299575298</c:v>
                </c:pt>
                <c:pt idx="2056">
                  <c:v>0.37090274571091925</c:v>
                </c:pt>
                <c:pt idx="2057">
                  <c:v>0.38029993659231925</c:v>
                </c:pt>
                <c:pt idx="2058">
                  <c:v>0.39734115870552256</c:v>
                </c:pt>
                <c:pt idx="2059">
                  <c:v>0.40756777451053328</c:v>
                </c:pt>
                <c:pt idx="2060">
                  <c:v>0.4116313896767832</c:v>
                </c:pt>
                <c:pt idx="2061">
                  <c:v>0.36536434736141155</c:v>
                </c:pt>
                <c:pt idx="2062">
                  <c:v>0.33406354943384442</c:v>
                </c:pt>
                <c:pt idx="2063">
                  <c:v>0.37811247244009782</c:v>
                </c:pt>
                <c:pt idx="2064">
                  <c:v>0.37972746787148165</c:v>
                </c:pt>
                <c:pt idx="2065">
                  <c:v>0.37855739425641582</c:v>
                </c:pt>
                <c:pt idx="2066">
                  <c:v>0.40464938544514933</c:v>
                </c:pt>
                <c:pt idx="2067">
                  <c:v>0.40233425677012979</c:v>
                </c:pt>
                <c:pt idx="2068">
                  <c:v>0.45451346397419118</c:v>
                </c:pt>
                <c:pt idx="2069">
                  <c:v>0.40297957243533444</c:v>
                </c:pt>
                <c:pt idx="2070">
                  <c:v>0.38429343140914535</c:v>
                </c:pt>
                <c:pt idx="2071">
                  <c:v>0.38464557145357081</c:v>
                </c:pt>
                <c:pt idx="2072">
                  <c:v>0.4072680163501145</c:v>
                </c:pt>
                <c:pt idx="2073">
                  <c:v>0.39103147195467619</c:v>
                </c:pt>
                <c:pt idx="2074">
                  <c:v>0.39685778911899805</c:v>
                </c:pt>
                <c:pt idx="2075">
                  <c:v>0.432635956886807</c:v>
                </c:pt>
                <c:pt idx="2076">
                  <c:v>0.40093368017468461</c:v>
                </c:pt>
                <c:pt idx="2077">
                  <c:v>0.41074137413205281</c:v>
                </c:pt>
                <c:pt idx="2078">
                  <c:v>0.4022205106155689</c:v>
                </c:pt>
                <c:pt idx="2079">
                  <c:v>0.39542134548335617</c:v>
                </c:pt>
                <c:pt idx="2080">
                  <c:v>0.36969021381127942</c:v>
                </c:pt>
                <c:pt idx="2081">
                  <c:v>0.39945814323832096</c:v>
                </c:pt>
                <c:pt idx="2082">
                  <c:v>0.3909475207612858</c:v>
                </c:pt>
                <c:pt idx="2083">
                  <c:v>0.3781206841060295</c:v>
                </c:pt>
                <c:pt idx="2084">
                  <c:v>0.39438469516509639</c:v>
                </c:pt>
                <c:pt idx="2085">
                  <c:v>0.39950066131461348</c:v>
                </c:pt>
                <c:pt idx="2086">
                  <c:v>0.39719323195515238</c:v>
                </c:pt>
                <c:pt idx="2087">
                  <c:v>0.39303461906537973</c:v>
                </c:pt>
                <c:pt idx="2088">
                  <c:v>0.40736348775522185</c:v>
                </c:pt>
                <c:pt idx="2089">
                  <c:v>0.38591322053607618</c:v>
                </c:pt>
                <c:pt idx="2090">
                  <c:v>0.38868076513884547</c:v>
                </c:pt>
                <c:pt idx="2091">
                  <c:v>0.39354238297999089</c:v>
                </c:pt>
                <c:pt idx="2092">
                  <c:v>0.39109090400527963</c:v>
                </c:pt>
                <c:pt idx="2093">
                  <c:v>0.39263571540620346</c:v>
                </c:pt>
                <c:pt idx="2094">
                  <c:v>0.39344935162842692</c:v>
                </c:pt>
                <c:pt idx="2095">
                  <c:v>0.35902194264166792</c:v>
                </c:pt>
                <c:pt idx="2096">
                  <c:v>0.39421139183447512</c:v>
                </c:pt>
                <c:pt idx="2097">
                  <c:v>0.40126629688797982</c:v>
                </c:pt>
                <c:pt idx="2098">
                  <c:v>0.40188403037437376</c:v>
                </c:pt>
                <c:pt idx="2099">
                  <c:v>0.38701682027829792</c:v>
                </c:pt>
                <c:pt idx="2100">
                  <c:v>0.40673995084113507</c:v>
                </c:pt>
                <c:pt idx="2101">
                  <c:v>0.4045184122315193</c:v>
                </c:pt>
                <c:pt idx="2102">
                  <c:v>0.39634847558496644</c:v>
                </c:pt>
                <c:pt idx="2103">
                  <c:v>0.39892836046492997</c:v>
                </c:pt>
                <c:pt idx="2104">
                  <c:v>0.40689840367624508</c:v>
                </c:pt>
                <c:pt idx="2105">
                  <c:v>0.41302846729699</c:v>
                </c:pt>
                <c:pt idx="2106">
                  <c:v>0.39733700126120386</c:v>
                </c:pt>
                <c:pt idx="2107">
                  <c:v>0.36797678529459676</c:v>
                </c:pt>
                <c:pt idx="2108">
                  <c:v>0.38481073746394823</c:v>
                </c:pt>
                <c:pt idx="2109">
                  <c:v>0.42361986009520503</c:v>
                </c:pt>
                <c:pt idx="2110">
                  <c:v>0.3993545801149096</c:v>
                </c:pt>
                <c:pt idx="2111">
                  <c:v>0.39451095042280926</c:v>
                </c:pt>
                <c:pt idx="2112">
                  <c:v>0.39528934624428774</c:v>
                </c:pt>
                <c:pt idx="2113">
                  <c:v>0.3900910995851668</c:v>
                </c:pt>
                <c:pt idx="2114">
                  <c:v>0.38003336151993172</c:v>
                </c:pt>
                <c:pt idx="2115">
                  <c:v>0.38955660738784775</c:v>
                </c:pt>
                <c:pt idx="2116">
                  <c:v>0.39374681780895238</c:v>
                </c:pt>
                <c:pt idx="2117">
                  <c:v>0.39447256923950302</c:v>
                </c:pt>
                <c:pt idx="2118">
                  <c:v>0.41351198781808818</c:v>
                </c:pt>
                <c:pt idx="2119">
                  <c:v>0.39944461862703456</c:v>
                </c:pt>
                <c:pt idx="2120">
                  <c:v>0.38548970012240197</c:v>
                </c:pt>
                <c:pt idx="2121">
                  <c:v>0.39494971488482594</c:v>
                </c:pt>
                <c:pt idx="2122">
                  <c:v>0.39794000867203788</c:v>
                </c:pt>
                <c:pt idx="2123">
                  <c:v>0.38495055227270447</c:v>
                </c:pt>
                <c:pt idx="2124">
                  <c:v>0.417088490272297</c:v>
                </c:pt>
                <c:pt idx="2125">
                  <c:v>0.39930303680351037</c:v>
                </c:pt>
                <c:pt idx="2126">
                  <c:v>0.39988897745631702</c:v>
                </c:pt>
                <c:pt idx="2127">
                  <c:v>0.40956201955014482</c:v>
                </c:pt>
                <c:pt idx="2128">
                  <c:v>0.39089653603222008</c:v>
                </c:pt>
                <c:pt idx="2129">
                  <c:v>0.37837467248781848</c:v>
                </c:pt>
                <c:pt idx="2130">
                  <c:v>0.38335696468262359</c:v>
                </c:pt>
                <c:pt idx="2131">
                  <c:v>0.39329835138680608</c:v>
                </c:pt>
                <c:pt idx="2132">
                  <c:v>0.4123894944727084</c:v>
                </c:pt>
                <c:pt idx="2133">
                  <c:v>0.41278912971095688</c:v>
                </c:pt>
                <c:pt idx="2134">
                  <c:v>0.39310424146548623</c:v>
                </c:pt>
                <c:pt idx="2135">
                  <c:v>0.37221605887800752</c:v>
                </c:pt>
                <c:pt idx="2136">
                  <c:v>0.4088883008265089</c:v>
                </c:pt>
                <c:pt idx="2137">
                  <c:v>0.38690025654278881</c:v>
                </c:pt>
                <c:pt idx="2138">
                  <c:v>0.38021124171160608</c:v>
                </c:pt>
                <c:pt idx="2139">
                  <c:v>0.39395403772158288</c:v>
                </c:pt>
                <c:pt idx="2140">
                  <c:v>0.37721166257150401</c:v>
                </c:pt>
                <c:pt idx="2141">
                  <c:v>0.38571912663775582</c:v>
                </c:pt>
                <c:pt idx="2142">
                  <c:v>0.38584801192105977</c:v>
                </c:pt>
                <c:pt idx="2143">
                  <c:v>0.38974717464129549</c:v>
                </c:pt>
                <c:pt idx="2144">
                  <c:v>0.40657810069958278</c:v>
                </c:pt>
                <c:pt idx="2145">
                  <c:v>0.38998711557488136</c:v>
                </c:pt>
                <c:pt idx="2146">
                  <c:v>0.39992328881559036</c:v>
                </c:pt>
                <c:pt idx="2147">
                  <c:v>0.39064806513529537</c:v>
                </c:pt>
                <c:pt idx="2148">
                  <c:v>0.4001350501197305</c:v>
                </c:pt>
                <c:pt idx="2149">
                  <c:v>0.38503815579935607</c:v>
                </c:pt>
                <c:pt idx="2150">
                  <c:v>0.37498414396794166</c:v>
                </c:pt>
                <c:pt idx="2151">
                  <c:v>0.39680937255438298</c:v>
                </c:pt>
                <c:pt idx="2152">
                  <c:v>0.38233493534146329</c:v>
                </c:pt>
                <c:pt idx="2153">
                  <c:v>0.37832124098342601</c:v>
                </c:pt>
                <c:pt idx="2154">
                  <c:v>0.38875056343857017</c:v>
                </c:pt>
                <c:pt idx="2155">
                  <c:v>0.37842274383536523</c:v>
                </c:pt>
                <c:pt idx="2156">
                  <c:v>0.39000308773322934</c:v>
                </c:pt>
                <c:pt idx="2157">
                  <c:v>0.44831352735557012</c:v>
                </c:pt>
                <c:pt idx="2158">
                  <c:v>0.39163790160154338</c:v>
                </c:pt>
                <c:pt idx="2159">
                  <c:v>0.39097573028458288</c:v>
                </c:pt>
                <c:pt idx="2160">
                  <c:v>0.40265994131766136</c:v>
                </c:pt>
                <c:pt idx="2161">
                  <c:v>0.39188231846959887</c:v>
                </c:pt>
                <c:pt idx="2162">
                  <c:v>0.38841581679392861</c:v>
                </c:pt>
                <c:pt idx="2163">
                  <c:v>0.37718177115798995</c:v>
                </c:pt>
                <c:pt idx="2164">
                  <c:v>0.37431964737827061</c:v>
                </c:pt>
                <c:pt idx="2165">
                  <c:v>0.3921399556901628</c:v>
                </c:pt>
                <c:pt idx="2166">
                  <c:v>0.38818986707930409</c:v>
                </c:pt>
                <c:pt idx="2167">
                  <c:v>0.39724458101038723</c:v>
                </c:pt>
                <c:pt idx="2168">
                  <c:v>0.39763786073227392</c:v>
                </c:pt>
                <c:pt idx="2169">
                  <c:v>0.37886208100588092</c:v>
                </c:pt>
                <c:pt idx="2170">
                  <c:v>0.38731547327362703</c:v>
                </c:pt>
                <c:pt idx="2171">
                  <c:v>0.39671368217212188</c:v>
                </c:pt>
                <c:pt idx="2172">
                  <c:v>0.40088615173096487</c:v>
                </c:pt>
                <c:pt idx="2173">
                  <c:v>0.39382593162027846</c:v>
                </c:pt>
                <c:pt idx="2174">
                  <c:v>0.40288143805285137</c:v>
                </c:pt>
                <c:pt idx="2175">
                  <c:v>0.38128225207413158</c:v>
                </c:pt>
                <c:pt idx="2176">
                  <c:v>0.37800458473016502</c:v>
                </c:pt>
                <c:pt idx="2177">
                  <c:v>0.40043961525606647</c:v>
                </c:pt>
                <c:pt idx="2178">
                  <c:v>0.40945997557461028</c:v>
                </c:pt>
                <c:pt idx="2179">
                  <c:v>0.39411243793876094</c:v>
                </c:pt>
                <c:pt idx="2180">
                  <c:v>0.39199307225971403</c:v>
                </c:pt>
                <c:pt idx="2181">
                  <c:v>0.40896824305346174</c:v>
                </c:pt>
                <c:pt idx="2182">
                  <c:v>0.35804382974624288</c:v>
                </c:pt>
                <c:pt idx="2183">
                  <c:v>0.39789646819559743</c:v>
                </c:pt>
                <c:pt idx="2184">
                  <c:v>0.40431076436144647</c:v>
                </c:pt>
                <c:pt idx="2185">
                  <c:v>0.40568778667277788</c:v>
                </c:pt>
                <c:pt idx="2186">
                  <c:v>0.40589060236249797</c:v>
                </c:pt>
                <c:pt idx="2187">
                  <c:v>0.40737069919867913</c:v>
                </c:pt>
                <c:pt idx="2188">
                  <c:v>0.39084447191835858</c:v>
                </c:pt>
                <c:pt idx="2189">
                  <c:v>0.39198009251624627</c:v>
                </c:pt>
                <c:pt idx="2190">
                  <c:v>0.37545243258939948</c:v>
                </c:pt>
                <c:pt idx="2191">
                  <c:v>0.38204941355630406</c:v>
                </c:pt>
                <c:pt idx="2192">
                  <c:v>0.39369519069455472</c:v>
                </c:pt>
                <c:pt idx="2193">
                  <c:v>0.40192916335011242</c:v>
                </c:pt>
                <c:pt idx="2194">
                  <c:v>0.3986378107613503</c:v>
                </c:pt>
                <c:pt idx="2195">
                  <c:v>0.41394113641851099</c:v>
                </c:pt>
                <c:pt idx="2196">
                  <c:v>0.40552956004328661</c:v>
                </c:pt>
                <c:pt idx="2197">
                  <c:v>0.40644564808897393</c:v>
                </c:pt>
                <c:pt idx="2198">
                  <c:v>0.40069078973387989</c:v>
                </c:pt>
                <c:pt idx="2199">
                  <c:v>0.40212685273415288</c:v>
                </c:pt>
                <c:pt idx="2200">
                  <c:v>0.41745207065039647</c:v>
                </c:pt>
                <c:pt idx="2201">
                  <c:v>0.4383494593557215</c:v>
                </c:pt>
                <c:pt idx="2202">
                  <c:v>0.4318469460463043</c:v>
                </c:pt>
                <c:pt idx="2203">
                  <c:v>0.41569862000848962</c:v>
                </c:pt>
                <c:pt idx="2204">
                  <c:v>0.4298975340719311</c:v>
                </c:pt>
                <c:pt idx="2205">
                  <c:v>0.41418122400907481</c:v>
                </c:pt>
                <c:pt idx="2206">
                  <c:v>0.41086702469115977</c:v>
                </c:pt>
                <c:pt idx="2207">
                  <c:v>0.41283354366857883</c:v>
                </c:pt>
                <c:pt idx="2208">
                  <c:v>0.43698010752723737</c:v>
                </c:pt>
                <c:pt idx="2209">
                  <c:v>0.44217502394762237</c:v>
                </c:pt>
                <c:pt idx="2210">
                  <c:v>0.43014996302665442</c:v>
                </c:pt>
                <c:pt idx="2211">
                  <c:v>0.43441989904167</c:v>
                </c:pt>
                <c:pt idx="2212">
                  <c:v>0.42977279585131445</c:v>
                </c:pt>
                <c:pt idx="2213">
                  <c:v>0.44499909533914239</c:v>
                </c:pt>
                <c:pt idx="2214">
                  <c:v>0.39371405596803088</c:v>
                </c:pt>
                <c:pt idx="2215">
                  <c:v>0.41298387483591453</c:v>
                </c:pt>
                <c:pt idx="2216">
                  <c:v>0.42233818687717789</c:v>
                </c:pt>
                <c:pt idx="2217">
                  <c:v>0.44726813261848475</c:v>
                </c:pt>
                <c:pt idx="2218">
                  <c:v>0.43315088738707158</c:v>
                </c:pt>
                <c:pt idx="2219">
                  <c:v>0.44715803134221954</c:v>
                </c:pt>
                <c:pt idx="2220">
                  <c:v>0.41470221046745631</c:v>
                </c:pt>
                <c:pt idx="2221">
                  <c:v>0.42624351525006782</c:v>
                </c:pt>
                <c:pt idx="2222">
                  <c:v>0.42241497148177992</c:v>
                </c:pt>
                <c:pt idx="2223">
                  <c:v>0.41218742110020967</c:v>
                </c:pt>
                <c:pt idx="2224">
                  <c:v>0.42927199063420873</c:v>
                </c:pt>
                <c:pt idx="2225">
                  <c:v>0.41087965368043167</c:v>
                </c:pt>
                <c:pt idx="2226">
                  <c:v>0.41845294180258458</c:v>
                </c:pt>
                <c:pt idx="2227">
                  <c:v>0.43667669264558084</c:v>
                </c:pt>
                <c:pt idx="2228">
                  <c:v>0.4157592804822271</c:v>
                </c:pt>
                <c:pt idx="2229">
                  <c:v>0.41732315959579336</c:v>
                </c:pt>
                <c:pt idx="2230">
                  <c:v>0.4110292075060723</c:v>
                </c:pt>
                <c:pt idx="2231">
                  <c:v>0.39942447904112677</c:v>
                </c:pt>
                <c:pt idx="2232">
                  <c:v>0.40485429572066411</c:v>
                </c:pt>
                <c:pt idx="2233">
                  <c:v>0.40688952807751094</c:v>
                </c:pt>
                <c:pt idx="2234">
                  <c:v>0.40289850040272301</c:v>
                </c:pt>
                <c:pt idx="2235">
                  <c:v>0.40568104171281782</c:v>
                </c:pt>
                <c:pt idx="2236">
                  <c:v>0.40337555499339262</c:v>
                </c:pt>
                <c:pt idx="2237">
                  <c:v>0.38639080440480716</c:v>
                </c:pt>
                <c:pt idx="2238">
                  <c:v>0.38356282965212396</c:v>
                </c:pt>
                <c:pt idx="2239">
                  <c:v>0.39889536138224374</c:v>
                </c:pt>
                <c:pt idx="2240">
                  <c:v>0.39307780455002822</c:v>
                </c:pt>
                <c:pt idx="2241">
                  <c:v>0.4004642246116758</c:v>
                </c:pt>
                <c:pt idx="2242">
                  <c:v>0.38770849663447937</c:v>
                </c:pt>
                <c:pt idx="2243">
                  <c:v>0.38427009818847474</c:v>
                </c:pt>
                <c:pt idx="2244">
                  <c:v>0.39550843953396497</c:v>
                </c:pt>
                <c:pt idx="2245">
                  <c:v>0.38726583582569041</c:v>
                </c:pt>
                <c:pt idx="2246">
                  <c:v>0.37912956124732</c:v>
                </c:pt>
                <c:pt idx="2247">
                  <c:v>0.38206094912601823</c:v>
                </c:pt>
                <c:pt idx="2248">
                  <c:v>0.39905325551344284</c:v>
                </c:pt>
                <c:pt idx="2249">
                  <c:v>0.38518627755544066</c:v>
                </c:pt>
                <c:pt idx="2250">
                  <c:v>0.39073254232102889</c:v>
                </c:pt>
                <c:pt idx="2251">
                  <c:v>0.38589115027753512</c:v>
                </c:pt>
                <c:pt idx="2252">
                  <c:v>0.38909531490466276</c:v>
                </c:pt>
                <c:pt idx="2253">
                  <c:v>0.39789602725705425</c:v>
                </c:pt>
                <c:pt idx="2254">
                  <c:v>0.39624887930294816</c:v>
                </c:pt>
                <c:pt idx="2255">
                  <c:v>0.39401127788360707</c:v>
                </c:pt>
                <c:pt idx="2256">
                  <c:v>0.40176029664145985</c:v>
                </c:pt>
                <c:pt idx="2257">
                  <c:v>0.37295063205249324</c:v>
                </c:pt>
                <c:pt idx="2258">
                  <c:v>0.39576526961641861</c:v>
                </c:pt>
                <c:pt idx="2259">
                  <c:v>0.41076459647623559</c:v>
                </c:pt>
                <c:pt idx="2260">
                  <c:v>0.41190566480886293</c:v>
                </c:pt>
                <c:pt idx="2261">
                  <c:v>0.40843030819899145</c:v>
                </c:pt>
                <c:pt idx="2262">
                  <c:v>0.39632447412620658</c:v>
                </c:pt>
                <c:pt idx="2263">
                  <c:v>0.42939344775714217</c:v>
                </c:pt>
                <c:pt idx="2264">
                  <c:v>0.41050169942469039</c:v>
                </c:pt>
                <c:pt idx="2265">
                  <c:v>0.39902601694463663</c:v>
                </c:pt>
                <c:pt idx="2266">
                  <c:v>0.4059216740651333</c:v>
                </c:pt>
                <c:pt idx="2267">
                  <c:v>0.35750147960456663</c:v>
                </c:pt>
                <c:pt idx="2268">
                  <c:v>0.38789426646636238</c:v>
                </c:pt>
                <c:pt idx="2269">
                  <c:v>0.4151944192313326</c:v>
                </c:pt>
                <c:pt idx="2270">
                  <c:v>0.39593764508004325</c:v>
                </c:pt>
                <c:pt idx="2271">
                  <c:v>0.39820207917093176</c:v>
                </c:pt>
                <c:pt idx="2272">
                  <c:v>0.38983440348675813</c:v>
                </c:pt>
                <c:pt idx="2273">
                  <c:v>0.39740897805943026</c:v>
                </c:pt>
                <c:pt idx="2274">
                  <c:v>0.39785235210056263</c:v>
                </c:pt>
                <c:pt idx="2275">
                  <c:v>0.41012576917803834</c:v>
                </c:pt>
                <c:pt idx="2276">
                  <c:v>0.40455066717649274</c:v>
                </c:pt>
                <c:pt idx="2277">
                  <c:v>0.43428150727144377</c:v>
                </c:pt>
                <c:pt idx="2278">
                  <c:v>0.42203307164971382</c:v>
                </c:pt>
                <c:pt idx="2279">
                  <c:v>0.41015006857852954</c:v>
                </c:pt>
                <c:pt idx="2280">
                  <c:v>0.40662532786720668</c:v>
                </c:pt>
                <c:pt idx="2281">
                  <c:v>0.40807828544329594</c:v>
                </c:pt>
                <c:pt idx="2282">
                  <c:v>0.40192235989447739</c:v>
                </c:pt>
                <c:pt idx="2283">
                  <c:v>0.36704457247215788</c:v>
                </c:pt>
                <c:pt idx="2284">
                  <c:v>0.41521227137933836</c:v>
                </c:pt>
                <c:pt idx="2285">
                  <c:v>0.41362530400621683</c:v>
                </c:pt>
                <c:pt idx="2286">
                  <c:v>0.41199865702730931</c:v>
                </c:pt>
                <c:pt idx="2287">
                  <c:v>0.41292774489555484</c:v>
                </c:pt>
                <c:pt idx="2288">
                  <c:v>0.41699437941529138</c:v>
                </c:pt>
                <c:pt idx="2289">
                  <c:v>0.42768328042061982</c:v>
                </c:pt>
                <c:pt idx="2290">
                  <c:v>0.41650561686478532</c:v>
                </c:pt>
                <c:pt idx="2291">
                  <c:v>0.42485416680717347</c:v>
                </c:pt>
                <c:pt idx="2292">
                  <c:v>0.41730989859269407</c:v>
                </c:pt>
                <c:pt idx="2293">
                  <c:v>0.42762682950313985</c:v>
                </c:pt>
                <c:pt idx="2294">
                  <c:v>0.4229186609474952</c:v>
                </c:pt>
                <c:pt idx="2295">
                  <c:v>0.41874217847976181</c:v>
                </c:pt>
                <c:pt idx="2296">
                  <c:v>0.418229215229314</c:v>
                </c:pt>
                <c:pt idx="2297">
                  <c:v>0.41279478202336589</c:v>
                </c:pt>
                <c:pt idx="2298">
                  <c:v>0.40299930364164732</c:v>
                </c:pt>
                <c:pt idx="2299">
                  <c:v>0.415940096829159</c:v>
                </c:pt>
                <c:pt idx="2300">
                  <c:v>0.4191186529540834</c:v>
                </c:pt>
                <c:pt idx="2301">
                  <c:v>0.42476379794308305</c:v>
                </c:pt>
                <c:pt idx="2302">
                  <c:v>0.43773924690090976</c:v>
                </c:pt>
                <c:pt idx="2303">
                  <c:v>0.36821465712412232</c:v>
                </c:pt>
                <c:pt idx="2304">
                  <c:v>0.41723148785474101</c:v>
                </c:pt>
                <c:pt idx="2305">
                  <c:v>0.42007751445248181</c:v>
                </c:pt>
                <c:pt idx="2306">
                  <c:v>0.40939546132519938</c:v>
                </c:pt>
                <c:pt idx="2307">
                  <c:v>0.42293607325794269</c:v>
                </c:pt>
                <c:pt idx="2308">
                  <c:v>0.41215220190963336</c:v>
                </c:pt>
                <c:pt idx="2309">
                  <c:v>0.41222328817947301</c:v>
                </c:pt>
                <c:pt idx="2310">
                  <c:v>0.38987348473475719</c:v>
                </c:pt>
                <c:pt idx="2311">
                  <c:v>0.38643278638333639</c:v>
                </c:pt>
                <c:pt idx="2312">
                  <c:v>0.39010256634656443</c:v>
                </c:pt>
                <c:pt idx="2313">
                  <c:v>0.39602337778668939</c:v>
                </c:pt>
                <c:pt idx="2314">
                  <c:v>0.40826088726815574</c:v>
                </c:pt>
                <c:pt idx="2315">
                  <c:v>0.38458974185530892</c:v>
                </c:pt>
                <c:pt idx="2316">
                  <c:v>0.38858669813618857</c:v>
                </c:pt>
                <c:pt idx="2317">
                  <c:v>0.38006379832811438</c:v>
                </c:pt>
                <c:pt idx="2318">
                  <c:v>0.38234032043686988</c:v>
                </c:pt>
                <c:pt idx="2319">
                  <c:v>0.38185318877858287</c:v>
                </c:pt>
                <c:pt idx="2320">
                  <c:v>0.3964818277322511</c:v>
                </c:pt>
                <c:pt idx="2321">
                  <c:v>0.40280734367498333</c:v>
                </c:pt>
                <c:pt idx="2322">
                  <c:v>0.39491912652784195</c:v>
                </c:pt>
                <c:pt idx="2323">
                  <c:v>0.37231524699915264</c:v>
                </c:pt>
                <c:pt idx="2324">
                  <c:v>0.40736070423554804</c:v>
                </c:pt>
                <c:pt idx="2325">
                  <c:v>0.38812286525600692</c:v>
                </c:pt>
                <c:pt idx="2326">
                  <c:v>0.39698827220171073</c:v>
                </c:pt>
                <c:pt idx="2327">
                  <c:v>0.4034994775308744</c:v>
                </c:pt>
                <c:pt idx="2328">
                  <c:v>0.44990391061476714</c:v>
                </c:pt>
                <c:pt idx="2329">
                  <c:v>0.45004815117866381</c:v>
                </c:pt>
                <c:pt idx="2330">
                  <c:v>0.45293388349720592</c:v>
                </c:pt>
                <c:pt idx="2331">
                  <c:v>0.44682279822491705</c:v>
                </c:pt>
                <c:pt idx="2332">
                  <c:v>0.44844530751818679</c:v>
                </c:pt>
                <c:pt idx="2333">
                  <c:v>0.43872235811089139</c:v>
                </c:pt>
                <c:pt idx="2334">
                  <c:v>0.43640430638212674</c:v>
                </c:pt>
                <c:pt idx="2335">
                  <c:v>0.43262334129242247</c:v>
                </c:pt>
                <c:pt idx="2336">
                  <c:v>0.43148054810888153</c:v>
                </c:pt>
                <c:pt idx="2337">
                  <c:v>0.43534983535944566</c:v>
                </c:pt>
                <c:pt idx="2338">
                  <c:v>0.42555539400761438</c:v>
                </c:pt>
                <c:pt idx="2339">
                  <c:v>0.43230891030330165</c:v>
                </c:pt>
                <c:pt idx="2340">
                  <c:v>0.43077386179346516</c:v>
                </c:pt>
                <c:pt idx="2341">
                  <c:v>0.41524765366880695</c:v>
                </c:pt>
                <c:pt idx="2342">
                  <c:v>0.40412575041047211</c:v>
                </c:pt>
                <c:pt idx="2343">
                  <c:v>0.41797170292891239</c:v>
                </c:pt>
                <c:pt idx="2344">
                  <c:v>0.42221827649859434</c:v>
                </c:pt>
                <c:pt idx="2345">
                  <c:v>0.41037464692338582</c:v>
                </c:pt>
                <c:pt idx="2346">
                  <c:v>0.42302202411067902</c:v>
                </c:pt>
                <c:pt idx="2347">
                  <c:v>0.41682535283241234</c:v>
                </c:pt>
                <c:pt idx="2348">
                  <c:v>0.42212310742407488</c:v>
                </c:pt>
                <c:pt idx="2349">
                  <c:v>0.4188930154497148</c:v>
                </c:pt>
                <c:pt idx="2350">
                  <c:v>0.414955829385798</c:v>
                </c:pt>
                <c:pt idx="2351">
                  <c:v>0.43241601728890017</c:v>
                </c:pt>
                <c:pt idx="2352">
                  <c:v>0.42472933869511709</c:v>
                </c:pt>
                <c:pt idx="2353">
                  <c:v>0.42908668398356026</c:v>
                </c:pt>
                <c:pt idx="2354">
                  <c:v>0.40834945769763781</c:v>
                </c:pt>
                <c:pt idx="2355">
                  <c:v>0.39685855266958592</c:v>
                </c:pt>
                <c:pt idx="2356">
                  <c:v>0.40324713559297393</c:v>
                </c:pt>
                <c:pt idx="2357">
                  <c:v>0.41783687682011755</c:v>
                </c:pt>
                <c:pt idx="2358">
                  <c:v>0.40743655739180723</c:v>
                </c:pt>
                <c:pt idx="2359">
                  <c:v>0.41218044778664903</c:v>
                </c:pt>
                <c:pt idx="2360">
                  <c:v>0.39536258578422945</c:v>
                </c:pt>
                <c:pt idx="2361">
                  <c:v>0.4178572941561165</c:v>
                </c:pt>
                <c:pt idx="2362">
                  <c:v>0.41312216231926263</c:v>
                </c:pt>
                <c:pt idx="2363">
                  <c:v>0.42416969939693011</c:v>
                </c:pt>
                <c:pt idx="2364">
                  <c:v>0.40143625725690485</c:v>
                </c:pt>
                <c:pt idx="2365">
                  <c:v>0.40832808431020656</c:v>
                </c:pt>
                <c:pt idx="2366">
                  <c:v>0.42386917950211478</c:v>
                </c:pt>
                <c:pt idx="2367">
                  <c:v>0.430975797882095</c:v>
                </c:pt>
                <c:pt idx="2368">
                  <c:v>0.4183100385273088</c:v>
                </c:pt>
                <c:pt idx="2369">
                  <c:v>0.41923667084402888</c:v>
                </c:pt>
                <c:pt idx="2370">
                  <c:v>0.40909746331319857</c:v>
                </c:pt>
                <c:pt idx="2371">
                  <c:v>0.40537014805814431</c:v>
                </c:pt>
                <c:pt idx="2372">
                  <c:v>0.40361417459511018</c:v>
                </c:pt>
                <c:pt idx="2373">
                  <c:v>0.40080956333787393</c:v>
                </c:pt>
                <c:pt idx="2374">
                  <c:v>0.41338800841395568</c:v>
                </c:pt>
                <c:pt idx="2375">
                  <c:v>0.39329120395687633</c:v>
                </c:pt>
                <c:pt idx="2376">
                  <c:v>0.4095815887273298</c:v>
                </c:pt>
                <c:pt idx="2377">
                  <c:v>0.39988397306095153</c:v>
                </c:pt>
                <c:pt idx="2378">
                  <c:v>0.40740606491232767</c:v>
                </c:pt>
                <c:pt idx="2379">
                  <c:v>0.42494324305459086</c:v>
                </c:pt>
                <c:pt idx="2380">
                  <c:v>0.42028450486234226</c:v>
                </c:pt>
                <c:pt idx="2381">
                  <c:v>0.42964743113733639</c:v>
                </c:pt>
                <c:pt idx="2382">
                  <c:v>0.4397015214379108</c:v>
                </c:pt>
                <c:pt idx="2383">
                  <c:v>0.4135704693194367</c:v>
                </c:pt>
                <c:pt idx="2384">
                  <c:v>0.43918728852586492</c:v>
                </c:pt>
                <c:pt idx="2385">
                  <c:v>0.42546344485995674</c:v>
                </c:pt>
                <c:pt idx="2386">
                  <c:v>0.43551099278938676</c:v>
                </c:pt>
                <c:pt idx="2387">
                  <c:v>0.42788186402163442</c:v>
                </c:pt>
                <c:pt idx="2388">
                  <c:v>0.45516555005956194</c:v>
                </c:pt>
                <c:pt idx="2389">
                  <c:v>0.41144247907568615</c:v>
                </c:pt>
                <c:pt idx="2390">
                  <c:v>0.41646432747227302</c:v>
                </c:pt>
                <c:pt idx="2391">
                  <c:v>0.42602530681569611</c:v>
                </c:pt>
                <c:pt idx="2392">
                  <c:v>0.42367244747262944</c:v>
                </c:pt>
                <c:pt idx="2393">
                  <c:v>0.42970528642716121</c:v>
                </c:pt>
                <c:pt idx="2394">
                  <c:v>0.43116390475283645</c:v>
                </c:pt>
                <c:pt idx="2395">
                  <c:v>0.41987227144608535</c:v>
                </c:pt>
                <c:pt idx="2396">
                  <c:v>0.43424341008049983</c:v>
                </c:pt>
                <c:pt idx="2397">
                  <c:v>0.41226142000314103</c:v>
                </c:pt>
                <c:pt idx="2398">
                  <c:v>0.4306381539530138</c:v>
                </c:pt>
                <c:pt idx="2399">
                  <c:v>0.38858125879289113</c:v>
                </c:pt>
                <c:pt idx="2400">
                  <c:v>0.44305227561901545</c:v>
                </c:pt>
                <c:pt idx="2401">
                  <c:v>0.43734679468601023</c:v>
                </c:pt>
                <c:pt idx="2402">
                  <c:v>0.42932193540329638</c:v>
                </c:pt>
                <c:pt idx="2403">
                  <c:v>0.42744264786653502</c:v>
                </c:pt>
                <c:pt idx="2404">
                  <c:v>0.43550720688340738</c:v>
                </c:pt>
                <c:pt idx="2405">
                  <c:v>0.42905980924942466</c:v>
                </c:pt>
                <c:pt idx="2406">
                  <c:v>0.42965570554591781</c:v>
                </c:pt>
                <c:pt idx="2407">
                  <c:v>0.41393890250698651</c:v>
                </c:pt>
                <c:pt idx="2408">
                  <c:v>0.40442046849527313</c:v>
                </c:pt>
                <c:pt idx="2409">
                  <c:v>0.40884227238216847</c:v>
                </c:pt>
                <c:pt idx="2410">
                  <c:v>0.44486017157994157</c:v>
                </c:pt>
                <c:pt idx="2411">
                  <c:v>0.42061248511354515</c:v>
                </c:pt>
                <c:pt idx="2412">
                  <c:v>0.42305226616991898</c:v>
                </c:pt>
                <c:pt idx="2413">
                  <c:v>0.40027893197566827</c:v>
                </c:pt>
                <c:pt idx="2414">
                  <c:v>0.41113500419598503</c:v>
                </c:pt>
                <c:pt idx="2415">
                  <c:v>0.42793628555239732</c:v>
                </c:pt>
                <c:pt idx="2416">
                  <c:v>0.39711530249685595</c:v>
                </c:pt>
                <c:pt idx="2417">
                  <c:v>0.42990980276344726</c:v>
                </c:pt>
                <c:pt idx="2418">
                  <c:v>0.4225498647933944</c:v>
                </c:pt>
                <c:pt idx="2419">
                  <c:v>0.39906541609606</c:v>
                </c:pt>
                <c:pt idx="2420">
                  <c:v>0.43240326223300946</c:v>
                </c:pt>
                <c:pt idx="2421">
                  <c:v>0.43280370879129282</c:v>
                </c:pt>
                <c:pt idx="2422">
                  <c:v>0.40317386039521813</c:v>
                </c:pt>
                <c:pt idx="2423">
                  <c:v>0.42033518415593912</c:v>
                </c:pt>
                <c:pt idx="2424">
                  <c:v>0.4147294308164684</c:v>
                </c:pt>
                <c:pt idx="2425">
                  <c:v>0.41579420521756238</c:v>
                </c:pt>
                <c:pt idx="2426">
                  <c:v>0.41175659609892395</c:v>
                </c:pt>
                <c:pt idx="2427">
                  <c:v>0.4023509554119748</c:v>
                </c:pt>
                <c:pt idx="2428">
                  <c:v>0.39411921146011381</c:v>
                </c:pt>
                <c:pt idx="2429">
                  <c:v>0.42329348706395481</c:v>
                </c:pt>
                <c:pt idx="2430">
                  <c:v>0.42662608313212896</c:v>
                </c:pt>
                <c:pt idx="2431">
                  <c:v>0.41438228181663173</c:v>
                </c:pt>
                <c:pt idx="2432">
                  <c:v>0.42710473731944093</c:v>
                </c:pt>
                <c:pt idx="2433">
                  <c:v>0.40494056727416383</c:v>
                </c:pt>
                <c:pt idx="2434">
                  <c:v>0.35077053030643951</c:v>
                </c:pt>
                <c:pt idx="2435">
                  <c:v>0.40413559914272867</c:v>
                </c:pt>
                <c:pt idx="2436">
                  <c:v>0.41297795630418832</c:v>
                </c:pt>
                <c:pt idx="2437">
                  <c:v>0.41855835657413126</c:v>
                </c:pt>
                <c:pt idx="2438">
                  <c:v>0.44948565361012333</c:v>
                </c:pt>
                <c:pt idx="2439">
                  <c:v>0.42662608313212896</c:v>
                </c:pt>
                <c:pt idx="2440">
                  <c:v>0.43859899958714516</c:v>
                </c:pt>
                <c:pt idx="2441">
                  <c:v>0.4349938002510893</c:v>
                </c:pt>
                <c:pt idx="2442">
                  <c:v>0.44797055633489241</c:v>
                </c:pt>
                <c:pt idx="2443">
                  <c:v>0.43480290791726883</c:v>
                </c:pt>
                <c:pt idx="2444">
                  <c:v>0.43818406982851754</c:v>
                </c:pt>
                <c:pt idx="2445">
                  <c:v>0.44640396229807577</c:v>
                </c:pt>
                <c:pt idx="2446">
                  <c:v>0.46270707328164695</c:v>
                </c:pt>
                <c:pt idx="2447">
                  <c:v>0.46419579659457799</c:v>
                </c:pt>
                <c:pt idx="2448">
                  <c:v>0.46625453120477395</c:v>
                </c:pt>
                <c:pt idx="2449">
                  <c:v>0.44093867724611485</c:v>
                </c:pt>
                <c:pt idx="2450">
                  <c:v>0.44220096895495414</c:v>
                </c:pt>
                <c:pt idx="2451">
                  <c:v>0.4576807258131238</c:v>
                </c:pt>
                <c:pt idx="2452">
                  <c:v>0.44332929702167762</c:v>
                </c:pt>
                <c:pt idx="2453">
                  <c:v>0.45284378170086192</c:v>
                </c:pt>
                <c:pt idx="2454">
                  <c:v>0.45239344358297851</c:v>
                </c:pt>
                <c:pt idx="2455">
                  <c:v>0.46023033446336664</c:v>
                </c:pt>
                <c:pt idx="2456">
                  <c:v>0.46847945529358531</c:v>
                </c:pt>
                <c:pt idx="2457">
                  <c:v>0.4057728138700134</c:v>
                </c:pt>
                <c:pt idx="2458">
                  <c:v>0.45321778676656493</c:v>
                </c:pt>
                <c:pt idx="2459">
                  <c:v>0.43302688444498866</c:v>
                </c:pt>
                <c:pt idx="2460">
                  <c:v>0.42928330757251487</c:v>
                </c:pt>
                <c:pt idx="2461">
                  <c:v>0.44476015079016079</c:v>
                </c:pt>
                <c:pt idx="2462">
                  <c:v>0.44224356775932833</c:v>
                </c:pt>
                <c:pt idx="2463">
                  <c:v>0.44532450749009367</c:v>
                </c:pt>
                <c:pt idx="2464">
                  <c:v>0.43476135561670565</c:v>
                </c:pt>
                <c:pt idx="2465">
                  <c:v>0.42128461976811082</c:v>
                </c:pt>
                <c:pt idx="2466">
                  <c:v>0.42112465610608535</c:v>
                </c:pt>
                <c:pt idx="2467">
                  <c:v>0.43270567077276995</c:v>
                </c:pt>
                <c:pt idx="2468">
                  <c:v>0.42713965366614604</c:v>
                </c:pt>
                <c:pt idx="2469">
                  <c:v>0.43895167802991913</c:v>
                </c:pt>
                <c:pt idx="2470">
                  <c:v>0.43132902199010448</c:v>
                </c:pt>
                <c:pt idx="2471">
                  <c:v>0.42894516246409631</c:v>
                </c:pt>
                <c:pt idx="2472">
                  <c:v>0.43060445567475986</c:v>
                </c:pt>
                <c:pt idx="2473">
                  <c:v>0.43759049945261352</c:v>
                </c:pt>
                <c:pt idx="2474">
                  <c:v>0.42253693588004465</c:v>
                </c:pt>
                <c:pt idx="2475">
                  <c:v>0.41690984447212515</c:v>
                </c:pt>
                <c:pt idx="2476">
                  <c:v>0.4191848079250417</c:v>
                </c:pt>
                <c:pt idx="2477">
                  <c:v>0.41312322160650233</c:v>
                </c:pt>
                <c:pt idx="2478">
                  <c:v>0.40776749710596039</c:v>
                </c:pt>
                <c:pt idx="2479">
                  <c:v>0.43882514276131035</c:v>
                </c:pt>
                <c:pt idx="2480">
                  <c:v>0.4324761132628932</c:v>
                </c:pt>
                <c:pt idx="2481">
                  <c:v>0.42090085611686018</c:v>
                </c:pt>
                <c:pt idx="2482">
                  <c:v>0.41592730767804276</c:v>
                </c:pt>
                <c:pt idx="2483">
                  <c:v>0.42170260132815274</c:v>
                </c:pt>
                <c:pt idx="2484">
                  <c:v>0.40736289526252401</c:v>
                </c:pt>
                <c:pt idx="2485">
                  <c:v>0.41509898851364652</c:v>
                </c:pt>
                <c:pt idx="2486">
                  <c:v>0.42344050977705461</c:v>
                </c:pt>
                <c:pt idx="2487">
                  <c:v>0.42696582990688886</c:v>
                </c:pt>
                <c:pt idx="2488">
                  <c:v>0.41967956309509424</c:v>
                </c:pt>
                <c:pt idx="2489">
                  <c:v>0.44467192633545055</c:v>
                </c:pt>
                <c:pt idx="2490">
                  <c:v>0.42611285814288552</c:v>
                </c:pt>
                <c:pt idx="2491">
                  <c:v>0.42896779428155962</c:v>
                </c:pt>
                <c:pt idx="2492">
                  <c:v>0.41721267685662661</c:v>
                </c:pt>
                <c:pt idx="2493">
                  <c:v>0.40800527496195932</c:v>
                </c:pt>
                <c:pt idx="2494">
                  <c:v>0.41852913101119743</c:v>
                </c:pt>
                <c:pt idx="2495">
                  <c:v>0.41018758477734973</c:v>
                </c:pt>
                <c:pt idx="2496">
                  <c:v>0.35254114280713494</c:v>
                </c:pt>
                <c:pt idx="2497">
                  <c:v>0.43525599662916831</c:v>
                </c:pt>
                <c:pt idx="2498">
                  <c:v>0.41950106289489991</c:v>
                </c:pt>
                <c:pt idx="2499">
                  <c:v>0.42136173006225752</c:v>
                </c:pt>
                <c:pt idx="2500">
                  <c:v>0.43335892857557884</c:v>
                </c:pt>
                <c:pt idx="2501">
                  <c:v>0.43935413888282776</c:v>
                </c:pt>
                <c:pt idx="2502">
                  <c:v>0.41650144769334785</c:v>
                </c:pt>
                <c:pt idx="2503">
                  <c:v>0.44451133437910367</c:v>
                </c:pt>
                <c:pt idx="2504">
                  <c:v>0.40480758320143667</c:v>
                </c:pt>
                <c:pt idx="2505">
                  <c:v>0.41000322111089088</c:v>
                </c:pt>
                <c:pt idx="2506">
                  <c:v>0.40436589981118637</c:v>
                </c:pt>
                <c:pt idx="2507">
                  <c:v>0.41926504597777481</c:v>
                </c:pt>
                <c:pt idx="2508">
                  <c:v>0.41557899465137982</c:v>
                </c:pt>
                <c:pt idx="2509">
                  <c:v>0.4284453673940572</c:v>
                </c:pt>
                <c:pt idx="2510">
                  <c:v>0.42900889547657511</c:v>
                </c:pt>
                <c:pt idx="2511">
                  <c:v>0.42944846014222454</c:v>
                </c:pt>
                <c:pt idx="2512">
                  <c:v>0.45448268253061475</c:v>
                </c:pt>
                <c:pt idx="2513">
                  <c:v>0.43270211493124988</c:v>
                </c:pt>
                <c:pt idx="2514">
                  <c:v>0.41950269002305052</c:v>
                </c:pt>
                <c:pt idx="2515">
                  <c:v>0.41975826437891955</c:v>
                </c:pt>
                <c:pt idx="2516">
                  <c:v>0.42671543044099725</c:v>
                </c:pt>
                <c:pt idx="2517">
                  <c:v>0.4436974992327129</c:v>
                </c:pt>
                <c:pt idx="2518">
                  <c:v>0.43215702886916435</c:v>
                </c:pt>
                <c:pt idx="2519">
                  <c:v>0.43659293303498287</c:v>
                </c:pt>
                <c:pt idx="2520">
                  <c:v>0.43673349360851726</c:v>
                </c:pt>
                <c:pt idx="2521">
                  <c:v>0.43650185524015744</c:v>
                </c:pt>
                <c:pt idx="2522">
                  <c:v>0.44274300548168105</c:v>
                </c:pt>
                <c:pt idx="2523">
                  <c:v>0.43531881315228327</c:v>
                </c:pt>
                <c:pt idx="2524">
                  <c:v>0.44113443294998117</c:v>
                </c:pt>
                <c:pt idx="2525">
                  <c:v>0.43695202580182674</c:v>
                </c:pt>
                <c:pt idx="2526">
                  <c:v>0.45157923496329327</c:v>
                </c:pt>
                <c:pt idx="2527">
                  <c:v>0.4332123580407311</c:v>
                </c:pt>
                <c:pt idx="2528">
                  <c:v>0.45066153319215208</c:v>
                </c:pt>
                <c:pt idx="2529">
                  <c:v>0.44746590818841087</c:v>
                </c:pt>
                <c:pt idx="2530">
                  <c:v>0.4504320803570353</c:v>
                </c:pt>
                <c:pt idx="2531">
                  <c:v>0.43403635402031415</c:v>
                </c:pt>
                <c:pt idx="2532">
                  <c:v>0.4369425145340784</c:v>
                </c:pt>
                <c:pt idx="2533">
                  <c:v>0.43443524141084738</c:v>
                </c:pt>
                <c:pt idx="2534">
                  <c:v>0.43359303563837293</c:v>
                </c:pt>
                <c:pt idx="2535">
                  <c:v>0.45313749277457593</c:v>
                </c:pt>
                <c:pt idx="2536">
                  <c:v>0.43511961811993438</c:v>
                </c:pt>
                <c:pt idx="2537">
                  <c:v>0.44012512189342495</c:v>
                </c:pt>
                <c:pt idx="2538">
                  <c:v>0.45306853212535181</c:v>
                </c:pt>
                <c:pt idx="2539">
                  <c:v>0.46089784275654783</c:v>
                </c:pt>
                <c:pt idx="2540">
                  <c:v>0.42177261767867397</c:v>
                </c:pt>
                <c:pt idx="2541">
                  <c:v>0.43191988997783776</c:v>
                </c:pt>
                <c:pt idx="2542">
                  <c:v>0.45272324131962338</c:v>
                </c:pt>
                <c:pt idx="2543">
                  <c:v>0.45253901275238473</c:v>
                </c:pt>
                <c:pt idx="2544">
                  <c:v>0.44879671765859125</c:v>
                </c:pt>
                <c:pt idx="2545">
                  <c:v>0.44384199914484573</c:v>
                </c:pt>
                <c:pt idx="2546">
                  <c:v>0.43247625639574289</c:v>
                </c:pt>
                <c:pt idx="2547">
                  <c:v>0.42866566382400229</c:v>
                </c:pt>
                <c:pt idx="2548">
                  <c:v>0.44165923778212413</c:v>
                </c:pt>
                <c:pt idx="2549">
                  <c:v>0.4239802837201499</c:v>
                </c:pt>
                <c:pt idx="2550">
                  <c:v>0.44025192857550055</c:v>
                </c:pt>
                <c:pt idx="2551">
                  <c:v>0.42351805154660188</c:v>
                </c:pt>
                <c:pt idx="2552">
                  <c:v>0.43389517169328745</c:v>
                </c:pt>
                <c:pt idx="2553">
                  <c:v>0.42969967925771263</c:v>
                </c:pt>
                <c:pt idx="2554">
                  <c:v>0.43188689841712202</c:v>
                </c:pt>
                <c:pt idx="2555">
                  <c:v>0.44757053206840586</c:v>
                </c:pt>
                <c:pt idx="2556">
                  <c:v>0.44191927555318744</c:v>
                </c:pt>
                <c:pt idx="2557">
                  <c:v>0.42426614159353521</c:v>
                </c:pt>
                <c:pt idx="2558">
                  <c:v>0.42581899104337373</c:v>
                </c:pt>
                <c:pt idx="2559">
                  <c:v>0.43142565906962915</c:v>
                </c:pt>
                <c:pt idx="2560">
                  <c:v>0.43493349995479047</c:v>
                </c:pt>
                <c:pt idx="2561">
                  <c:v>0.43342743180984994</c:v>
                </c:pt>
                <c:pt idx="2562">
                  <c:v>0.44892656450100038</c:v>
                </c:pt>
                <c:pt idx="2563">
                  <c:v>0.43209628903871139</c:v>
                </c:pt>
                <c:pt idx="2564">
                  <c:v>0.42647718632246473</c:v>
                </c:pt>
                <c:pt idx="2565">
                  <c:v>0.43878123671029978</c:v>
                </c:pt>
                <c:pt idx="2566">
                  <c:v>0.44112059770651241</c:v>
                </c:pt>
                <c:pt idx="2567">
                  <c:v>0.44066787434899057</c:v>
                </c:pt>
                <c:pt idx="2568">
                  <c:v>0.42836022775314397</c:v>
                </c:pt>
                <c:pt idx="2569">
                  <c:v>0.42286500134260591</c:v>
                </c:pt>
                <c:pt idx="2570">
                  <c:v>0.42662589441719728</c:v>
                </c:pt>
                <c:pt idx="2571">
                  <c:v>0.43599907376320962</c:v>
                </c:pt>
                <c:pt idx="2572">
                  <c:v>0.44162841345592646</c:v>
                </c:pt>
                <c:pt idx="2573">
                  <c:v>0.43738080523274364</c:v>
                </c:pt>
                <c:pt idx="2574">
                  <c:v>0.42919237621723338</c:v>
                </c:pt>
                <c:pt idx="2575">
                  <c:v>0.41907289194034936</c:v>
                </c:pt>
                <c:pt idx="2576">
                  <c:v>0.44792646766520866</c:v>
                </c:pt>
                <c:pt idx="2577">
                  <c:v>0.46180325171974917</c:v>
                </c:pt>
                <c:pt idx="2578">
                  <c:v>0.44093677809264442</c:v>
                </c:pt>
                <c:pt idx="2579">
                  <c:v>0.44850919391700567</c:v>
                </c:pt>
                <c:pt idx="2580">
                  <c:v>0.43269473204687481</c:v>
                </c:pt>
                <c:pt idx="2581">
                  <c:v>0.43051821610527286</c:v>
                </c:pt>
                <c:pt idx="2582">
                  <c:v>0.44948484532389416</c:v>
                </c:pt>
                <c:pt idx="2583">
                  <c:v>0.46442698409145838</c:v>
                </c:pt>
                <c:pt idx="2584">
                  <c:v>0.44962717907799654</c:v>
                </c:pt>
                <c:pt idx="2585">
                  <c:v>0.45232621389378413</c:v>
                </c:pt>
                <c:pt idx="2586">
                  <c:v>0.44695151945915401</c:v>
                </c:pt>
                <c:pt idx="2587">
                  <c:v>0.46603572617353523</c:v>
                </c:pt>
                <c:pt idx="2588">
                  <c:v>0.45589554038786489</c:v>
                </c:pt>
                <c:pt idx="2589">
                  <c:v>0.44794743947704235</c:v>
                </c:pt>
                <c:pt idx="2590">
                  <c:v>0.45390194912028042</c:v>
                </c:pt>
                <c:pt idx="2591">
                  <c:v>0.44755139081478718</c:v>
                </c:pt>
                <c:pt idx="2592">
                  <c:v>0.45945622362068489</c:v>
                </c:pt>
                <c:pt idx="2593">
                  <c:v>0.45268006600413507</c:v>
                </c:pt>
                <c:pt idx="2594">
                  <c:v>0.44777938910453952</c:v>
                </c:pt>
                <c:pt idx="2595">
                  <c:v>0.35098341901986169</c:v>
                </c:pt>
                <c:pt idx="2596">
                  <c:v>0.4416540276064605</c:v>
                </c:pt>
                <c:pt idx="2597">
                  <c:v>0.44630963395988882</c:v>
                </c:pt>
                <c:pt idx="2598">
                  <c:v>0.4528544945620343</c:v>
                </c:pt>
                <c:pt idx="2599">
                  <c:v>0.46293995412620909</c:v>
                </c:pt>
                <c:pt idx="2600">
                  <c:v>0.47768386447231881</c:v>
                </c:pt>
                <c:pt idx="2601">
                  <c:v>0.45267504493458344</c:v>
                </c:pt>
                <c:pt idx="2602">
                  <c:v>0.45314557146291234</c:v>
                </c:pt>
                <c:pt idx="2603">
                  <c:v>0.45073714297025519</c:v>
                </c:pt>
                <c:pt idx="2604">
                  <c:v>0.45712927616215432</c:v>
                </c:pt>
                <c:pt idx="2605">
                  <c:v>0.43817721562173539</c:v>
                </c:pt>
                <c:pt idx="2606">
                  <c:v>0.47494917442807744</c:v>
                </c:pt>
                <c:pt idx="2607">
                  <c:v>0.46366695629564597</c:v>
                </c:pt>
                <c:pt idx="2608">
                  <c:v>0.44299638228518667</c:v>
                </c:pt>
                <c:pt idx="2609">
                  <c:v>0.45882811117181105</c:v>
                </c:pt>
                <c:pt idx="2610">
                  <c:v>0.44113047909606595</c:v>
                </c:pt>
                <c:pt idx="2611">
                  <c:v>0.44463087223669695</c:v>
                </c:pt>
                <c:pt idx="2612">
                  <c:v>0.45771372849107578</c:v>
                </c:pt>
                <c:pt idx="2613">
                  <c:v>0.43772266284643574</c:v>
                </c:pt>
                <c:pt idx="2614">
                  <c:v>0.44482605915921786</c:v>
                </c:pt>
                <c:pt idx="2615">
                  <c:v>0.47830365262373764</c:v>
                </c:pt>
                <c:pt idx="2616">
                  <c:v>0.44395670215410687</c:v>
                </c:pt>
                <c:pt idx="2617">
                  <c:v>0.44578579821624337</c:v>
                </c:pt>
                <c:pt idx="2618">
                  <c:v>0.42579525734211227</c:v>
                </c:pt>
                <c:pt idx="2619">
                  <c:v>0.43807681820063044</c:v>
                </c:pt>
                <c:pt idx="2620">
                  <c:v>0.43757489740013428</c:v>
                </c:pt>
                <c:pt idx="2621">
                  <c:v>0.43371862921853732</c:v>
                </c:pt>
                <c:pt idx="2622">
                  <c:v>0.43174341923916082</c:v>
                </c:pt>
                <c:pt idx="2623">
                  <c:v>0.43725431148559651</c:v>
                </c:pt>
                <c:pt idx="2624">
                  <c:v>0.41863769572128562</c:v>
                </c:pt>
                <c:pt idx="2625">
                  <c:v>0.43504510417171594</c:v>
                </c:pt>
                <c:pt idx="2626">
                  <c:v>0.43865559313541086</c:v>
                </c:pt>
                <c:pt idx="2627">
                  <c:v>0.44988511135483744</c:v>
                </c:pt>
                <c:pt idx="2628">
                  <c:v>0.42590933345089288</c:v>
                </c:pt>
                <c:pt idx="2629">
                  <c:v>0.43080147959181653</c:v>
                </c:pt>
                <c:pt idx="2630">
                  <c:v>0.42315581805636004</c:v>
                </c:pt>
                <c:pt idx="2631">
                  <c:v>0.42778842538311213</c:v>
                </c:pt>
                <c:pt idx="2632">
                  <c:v>0.42665536400725218</c:v>
                </c:pt>
                <c:pt idx="2633">
                  <c:v>0.43583179057724974</c:v>
                </c:pt>
                <c:pt idx="2634">
                  <c:v>0.42318276742848687</c:v>
                </c:pt>
                <c:pt idx="2635">
                  <c:v>0.41393382008589941</c:v>
                </c:pt>
                <c:pt idx="2636">
                  <c:v>0.42510665320655838</c:v>
                </c:pt>
                <c:pt idx="2637">
                  <c:v>0.42817403390660136</c:v>
                </c:pt>
                <c:pt idx="2638">
                  <c:v>0.42209294059521468</c:v>
                </c:pt>
                <c:pt idx="2639">
                  <c:v>0.36903940995466689</c:v>
                </c:pt>
                <c:pt idx="2640">
                  <c:v>0.43213240370387773</c:v>
                </c:pt>
                <c:pt idx="2641">
                  <c:v>0.41823020591086274</c:v>
                </c:pt>
                <c:pt idx="2642">
                  <c:v>0.42354325259705827</c:v>
                </c:pt>
                <c:pt idx="2643">
                  <c:v>0.41768300573527495</c:v>
                </c:pt>
                <c:pt idx="2644">
                  <c:v>0.42623260740864438</c:v>
                </c:pt>
                <c:pt idx="2645">
                  <c:v>0.42927612621943595</c:v>
                </c:pt>
                <c:pt idx="2646">
                  <c:v>0.4065627675868364</c:v>
                </c:pt>
                <c:pt idx="2647">
                  <c:v>0.43413123949861643</c:v>
                </c:pt>
                <c:pt idx="2648">
                  <c:v>0.42751442765296505</c:v>
                </c:pt>
                <c:pt idx="2649">
                  <c:v>0.41899352706808446</c:v>
                </c:pt>
                <c:pt idx="2650">
                  <c:v>0.42522239340170931</c:v>
                </c:pt>
                <c:pt idx="2651">
                  <c:v>0.43188290191274065</c:v>
                </c:pt>
                <c:pt idx="2652">
                  <c:v>0.42264032519090483</c:v>
                </c:pt>
                <c:pt idx="2653">
                  <c:v>0.41653215562987639</c:v>
                </c:pt>
                <c:pt idx="2654">
                  <c:v>0.4265974287678298</c:v>
                </c:pt>
                <c:pt idx="2655">
                  <c:v>0.43508181667660512</c:v>
                </c:pt>
                <c:pt idx="2656">
                  <c:v>0.43674494647765438</c:v>
                </c:pt>
                <c:pt idx="2657">
                  <c:v>0.43803737277638011</c:v>
                </c:pt>
                <c:pt idx="2658">
                  <c:v>0.42462291625293302</c:v>
                </c:pt>
                <c:pt idx="2659">
                  <c:v>0.44194226230420874</c:v>
                </c:pt>
                <c:pt idx="2660">
                  <c:v>0.42908025192785898</c:v>
                </c:pt>
                <c:pt idx="2661">
                  <c:v>0.45104653617263218</c:v>
                </c:pt>
                <c:pt idx="2662">
                  <c:v>0</c:v>
                </c:pt>
                <c:pt idx="2663">
                  <c:v>0.44793072114516441</c:v>
                </c:pt>
                <c:pt idx="2664">
                  <c:v>0.43911402684920647</c:v>
                </c:pt>
                <c:pt idx="2665">
                  <c:v>0.44241312155216278</c:v>
                </c:pt>
                <c:pt idx="2666">
                  <c:v>0.44320909206369374</c:v>
                </c:pt>
                <c:pt idx="2667">
                  <c:v>0.44729797961762791</c:v>
                </c:pt>
                <c:pt idx="2668">
                  <c:v>0.43579202348008089</c:v>
                </c:pt>
                <c:pt idx="2669">
                  <c:v>0.45292518184870545</c:v>
                </c:pt>
                <c:pt idx="2670">
                  <c:v>0.45117802173497001</c:v>
                </c:pt>
                <c:pt idx="2671">
                  <c:v>0.4649420661166615</c:v>
                </c:pt>
                <c:pt idx="2672">
                  <c:v>0.46194395239821262</c:v>
                </c:pt>
                <c:pt idx="2673">
                  <c:v>0.45974715865023835</c:v>
                </c:pt>
                <c:pt idx="2674">
                  <c:v>0.45927386741889786</c:v>
                </c:pt>
                <c:pt idx="2675">
                  <c:v>0.45528038711079438</c:v>
                </c:pt>
                <c:pt idx="2676">
                  <c:v>0.44860809773745325</c:v>
                </c:pt>
                <c:pt idx="2677">
                  <c:v>0.44936695661937337</c:v>
                </c:pt>
                <c:pt idx="2678">
                  <c:v>0.44996131108067905</c:v>
                </c:pt>
                <c:pt idx="2679">
                  <c:v>0.45078230171284062</c:v>
                </c:pt>
                <c:pt idx="2680">
                  <c:v>0.46002083773414837</c:v>
                </c:pt>
                <c:pt idx="2681">
                  <c:v>0.46744366238518881</c:v>
                </c:pt>
                <c:pt idx="2682">
                  <c:v>0.45843030088219949</c:v>
                </c:pt>
                <c:pt idx="2683">
                  <c:v>0.45042644236495966</c:v>
                </c:pt>
                <c:pt idx="2684">
                  <c:v>0.44622691961768035</c:v>
                </c:pt>
                <c:pt idx="2685">
                  <c:v>0.46285662025242424</c:v>
                </c:pt>
                <c:pt idx="2686">
                  <c:v>0.45503024348019</c:v>
                </c:pt>
                <c:pt idx="2687">
                  <c:v>0.45413999238038566</c:v>
                </c:pt>
                <c:pt idx="2688">
                  <c:v>0.45004691881419384</c:v>
                </c:pt>
                <c:pt idx="2689">
                  <c:v>0.45561957406850551</c:v>
                </c:pt>
                <c:pt idx="2690">
                  <c:v>0.46040610461404724</c:v>
                </c:pt>
                <c:pt idx="2691">
                  <c:v>0.45191366052238091</c:v>
                </c:pt>
                <c:pt idx="2692">
                  <c:v>0.44979085246748024</c:v>
                </c:pt>
                <c:pt idx="2693">
                  <c:v>0.45372956034476647</c:v>
                </c:pt>
                <c:pt idx="2694">
                  <c:v>0.44618164560079071</c:v>
                </c:pt>
                <c:pt idx="2695">
                  <c:v>0.44889596128334458</c:v>
                </c:pt>
                <c:pt idx="2696">
                  <c:v>0.44563506010560489</c:v>
                </c:pt>
                <c:pt idx="2697">
                  <c:v>0.45295580975410632</c:v>
                </c:pt>
                <c:pt idx="2698">
                  <c:v>0.43023352414071375</c:v>
                </c:pt>
                <c:pt idx="2699">
                  <c:v>0.43816097680560923</c:v>
                </c:pt>
                <c:pt idx="2700">
                  <c:v>0.45301492050844788</c:v>
                </c:pt>
                <c:pt idx="2701">
                  <c:v>0.44928508021674446</c:v>
                </c:pt>
                <c:pt idx="2702">
                  <c:v>0.43852531282494261</c:v>
                </c:pt>
                <c:pt idx="2703">
                  <c:v>0.44680171149570075</c:v>
                </c:pt>
                <c:pt idx="2704">
                  <c:v>0.44411889334264443</c:v>
                </c:pt>
                <c:pt idx="2705">
                  <c:v>0.43433885173923997</c:v>
                </c:pt>
                <c:pt idx="2706">
                  <c:v>0.44330403394249984</c:v>
                </c:pt>
                <c:pt idx="2707">
                  <c:v>0.38761416780752211</c:v>
                </c:pt>
                <c:pt idx="2708">
                  <c:v>0.4295373183485493</c:v>
                </c:pt>
                <c:pt idx="2709">
                  <c:v>0.43872752574720791</c:v>
                </c:pt>
                <c:pt idx="2710">
                  <c:v>0.43939751873998961</c:v>
                </c:pt>
                <c:pt idx="2711">
                  <c:v>0.44738226346050264</c:v>
                </c:pt>
                <c:pt idx="2712">
                  <c:v>0.43109458501712211</c:v>
                </c:pt>
                <c:pt idx="2713">
                  <c:v>0.43698112709395026</c:v>
                </c:pt>
                <c:pt idx="2714">
                  <c:v>0.44356318530686967</c:v>
                </c:pt>
                <c:pt idx="2715">
                  <c:v>0.3831080613880431</c:v>
                </c:pt>
                <c:pt idx="2716">
                  <c:v>0.44375473361364748</c:v>
                </c:pt>
                <c:pt idx="2717">
                  <c:v>0.44168952909471698</c:v>
                </c:pt>
                <c:pt idx="2718">
                  <c:v>0.43643204702216082</c:v>
                </c:pt>
                <c:pt idx="2719">
                  <c:v>0.4230657434979323</c:v>
                </c:pt>
                <c:pt idx="2720">
                  <c:v>0.44356251437833827</c:v>
                </c:pt>
                <c:pt idx="2721">
                  <c:v>0.4333010348112083</c:v>
                </c:pt>
                <c:pt idx="2722">
                  <c:v>0.38498012255668773</c:v>
                </c:pt>
                <c:pt idx="2723">
                  <c:v>0.41877671749544404</c:v>
                </c:pt>
                <c:pt idx="2724">
                  <c:v>0.45601611309246604</c:v>
                </c:pt>
                <c:pt idx="2725">
                  <c:v>0.43671013464166181</c:v>
                </c:pt>
                <c:pt idx="2726">
                  <c:v>0.42710071660972482</c:v>
                </c:pt>
                <c:pt idx="2727">
                  <c:v>0.42357855297609592</c:v>
                </c:pt>
                <c:pt idx="2728">
                  <c:v>0.42394559422891998</c:v>
                </c:pt>
                <c:pt idx="2729">
                  <c:v>0.45940253517405316</c:v>
                </c:pt>
                <c:pt idx="2730">
                  <c:v>0.43432251578158743</c:v>
                </c:pt>
                <c:pt idx="2731">
                  <c:v>0.44249778995625083</c:v>
                </c:pt>
                <c:pt idx="2732">
                  <c:v>0.42170531632377756</c:v>
                </c:pt>
                <c:pt idx="2733">
                  <c:v>0.4415096130845374</c:v>
                </c:pt>
                <c:pt idx="2734">
                  <c:v>0.42833447382920847</c:v>
                </c:pt>
                <c:pt idx="2735">
                  <c:v>0.41686091056138297</c:v>
                </c:pt>
                <c:pt idx="2736">
                  <c:v>0.41759173863776389</c:v>
                </c:pt>
                <c:pt idx="2737">
                  <c:v>0.40603355337603125</c:v>
                </c:pt>
                <c:pt idx="2738">
                  <c:v>0.42557886736575551</c:v>
                </c:pt>
                <c:pt idx="2739">
                  <c:v>0.40662951193248947</c:v>
                </c:pt>
                <c:pt idx="2740">
                  <c:v>0.42679810406255142</c:v>
                </c:pt>
                <c:pt idx="2741">
                  <c:v>0.42234657214382715</c:v>
                </c:pt>
                <c:pt idx="2742">
                  <c:v>0.41846315893365582</c:v>
                </c:pt>
                <c:pt idx="2743">
                  <c:v>0.42831481246946279</c:v>
                </c:pt>
                <c:pt idx="2744">
                  <c:v>0.42578773852850577</c:v>
                </c:pt>
                <c:pt idx="2745">
                  <c:v>0.42244923565099357</c:v>
                </c:pt>
                <c:pt idx="2746">
                  <c:v>0.45409302072754854</c:v>
                </c:pt>
                <c:pt idx="2747">
                  <c:v>0.43639495219842378</c:v>
                </c:pt>
                <c:pt idx="2748">
                  <c:v>0.42889650419325986</c:v>
                </c:pt>
                <c:pt idx="2749">
                  <c:v>0.44482519950974903</c:v>
                </c:pt>
                <c:pt idx="2750">
                  <c:v>0.44199219070147983</c:v>
                </c:pt>
                <c:pt idx="2751">
                  <c:v>0.43414435613018476</c:v>
                </c:pt>
                <c:pt idx="2752">
                  <c:v>0.45063373314538663</c:v>
                </c:pt>
                <c:pt idx="2753">
                  <c:v>0.44363860785261083</c:v>
                </c:pt>
                <c:pt idx="2754">
                  <c:v>0.43084916564017239</c:v>
                </c:pt>
                <c:pt idx="2755">
                  <c:v>0.45025257298800281</c:v>
                </c:pt>
                <c:pt idx="2756">
                  <c:v>0.44060012352270256</c:v>
                </c:pt>
                <c:pt idx="2757">
                  <c:v>0.44001705686113818</c:v>
                </c:pt>
                <c:pt idx="2758">
                  <c:v>0.45409180053702464</c:v>
                </c:pt>
                <c:pt idx="2759">
                  <c:v>0.45179590300620126</c:v>
                </c:pt>
                <c:pt idx="2760">
                  <c:v>0.44205828632032457</c:v>
                </c:pt>
                <c:pt idx="2761">
                  <c:v>0.44397713245267134</c:v>
                </c:pt>
                <c:pt idx="2762">
                  <c:v>0.44699946218744852</c:v>
                </c:pt>
                <c:pt idx="2763">
                  <c:v>0.44805043555545837</c:v>
                </c:pt>
                <c:pt idx="2764">
                  <c:v>0.46220302462564683</c:v>
                </c:pt>
                <c:pt idx="2765">
                  <c:v>0.46298985263346931</c:v>
                </c:pt>
                <c:pt idx="2766">
                  <c:v>0.45406038922486458</c:v>
                </c:pt>
                <c:pt idx="2767">
                  <c:v>0.44802367739701215</c:v>
                </c:pt>
                <c:pt idx="2768">
                  <c:v>0.4544730325184142</c:v>
                </c:pt>
                <c:pt idx="2769">
                  <c:v>0.44819083677998717</c:v>
                </c:pt>
                <c:pt idx="2770">
                  <c:v>0.44882692580896272</c:v>
                </c:pt>
                <c:pt idx="2771">
                  <c:v>0.45776092369338978</c:v>
                </c:pt>
                <c:pt idx="2772">
                  <c:v>0.45070076029297962</c:v>
                </c:pt>
                <c:pt idx="2773">
                  <c:v>0.46906392028777188</c:v>
                </c:pt>
                <c:pt idx="2774">
                  <c:v>0.45512696101349587</c:v>
                </c:pt>
                <c:pt idx="2775">
                  <c:v>0.44755800626723241</c:v>
                </c:pt>
                <c:pt idx="2776">
                  <c:v>0.46305447696018781</c:v>
                </c:pt>
                <c:pt idx="2777">
                  <c:v>0.45989769574006878</c:v>
                </c:pt>
                <c:pt idx="2778">
                  <c:v>0.44163862934296855</c:v>
                </c:pt>
                <c:pt idx="2779">
                  <c:v>0.44802367739701215</c:v>
                </c:pt>
                <c:pt idx="2780">
                  <c:v>0.45091923069628326</c:v>
                </c:pt>
                <c:pt idx="2781">
                  <c:v>0.44356251437833827</c:v>
                </c:pt>
                <c:pt idx="2782">
                  <c:v>0.45708804672207332</c:v>
                </c:pt>
                <c:pt idx="2783">
                  <c:v>0.45280282406886968</c:v>
                </c:pt>
                <c:pt idx="2784">
                  <c:v>0.44012512189342495</c:v>
                </c:pt>
                <c:pt idx="2785">
                  <c:v>0.44581319841288342</c:v>
                </c:pt>
                <c:pt idx="2786">
                  <c:v>0.44889903836420092</c:v>
                </c:pt>
                <c:pt idx="2787">
                  <c:v>0.43787451289047563</c:v>
                </c:pt>
                <c:pt idx="2788">
                  <c:v>0.44707039245948788</c:v>
                </c:pt>
                <c:pt idx="2789">
                  <c:v>0.44842980942091498</c:v>
                </c:pt>
                <c:pt idx="2790">
                  <c:v>0.43299251579924558</c:v>
                </c:pt>
                <c:pt idx="2791">
                  <c:v>0.43486901375903547</c:v>
                </c:pt>
                <c:pt idx="2792">
                  <c:v>0.43319509669833073</c:v>
                </c:pt>
                <c:pt idx="2793">
                  <c:v>0.43683451816918745</c:v>
                </c:pt>
                <c:pt idx="2794">
                  <c:v>0.43309800951826188</c:v>
                </c:pt>
                <c:pt idx="2795">
                  <c:v>0.46233150814004736</c:v>
                </c:pt>
                <c:pt idx="2796">
                  <c:v>0.43969065344822283</c:v>
                </c:pt>
                <c:pt idx="2797">
                  <c:v>0.42517236724700258</c:v>
                </c:pt>
                <c:pt idx="2798">
                  <c:v>0.42452108265885408</c:v>
                </c:pt>
                <c:pt idx="2799">
                  <c:v>0.42729888486462941</c:v>
                </c:pt>
                <c:pt idx="2800">
                  <c:v>0.43475052855008339</c:v>
                </c:pt>
                <c:pt idx="2801">
                  <c:v>0.43162384490883182</c:v>
                </c:pt>
                <c:pt idx="2802">
                  <c:v>0.42784186615882674</c:v>
                </c:pt>
                <c:pt idx="2803">
                  <c:v>0.42420910150667818</c:v>
                </c:pt>
                <c:pt idx="2804">
                  <c:v>0.41927806420238056</c:v>
                </c:pt>
                <c:pt idx="2805">
                  <c:v>0.43355327773463787</c:v>
                </c:pt>
                <c:pt idx="2806">
                  <c:v>0.43641469081305212</c:v>
                </c:pt>
                <c:pt idx="2807">
                  <c:v>0.44663926423068145</c:v>
                </c:pt>
                <c:pt idx="2808">
                  <c:v>0.43320714119620046</c:v>
                </c:pt>
                <c:pt idx="2809">
                  <c:v>0.42673438685849052</c:v>
                </c:pt>
                <c:pt idx="2810">
                  <c:v>0.42916311462724882</c:v>
                </c:pt>
                <c:pt idx="2811">
                  <c:v>0.42968710859110404</c:v>
                </c:pt>
                <c:pt idx="2812">
                  <c:v>0.44984870438385444</c:v>
                </c:pt>
                <c:pt idx="2813">
                  <c:v>0.4476223837543275</c:v>
                </c:pt>
                <c:pt idx="2814">
                  <c:v>0.44706964333297955</c:v>
                </c:pt>
                <c:pt idx="2815">
                  <c:v>0.40514875997037131</c:v>
                </c:pt>
                <c:pt idx="2816">
                  <c:v>0.4260587508199985</c:v>
                </c:pt>
                <c:pt idx="2817">
                  <c:v>0.44456090802982412</c:v>
                </c:pt>
                <c:pt idx="2818">
                  <c:v>0.42235260412054215</c:v>
                </c:pt>
                <c:pt idx="2819">
                  <c:v>0.42749651578107684</c:v>
                </c:pt>
                <c:pt idx="2820">
                  <c:v>0.43795554143129617</c:v>
                </c:pt>
                <c:pt idx="2821">
                  <c:v>0.42794484294167467</c:v>
                </c:pt>
                <c:pt idx="2822">
                  <c:v>0.43311189465054573</c:v>
                </c:pt>
                <c:pt idx="2823">
                  <c:v>0.43124815742430977</c:v>
                </c:pt>
                <c:pt idx="2824">
                  <c:v>0.4335544652400577</c:v>
                </c:pt>
                <c:pt idx="2825">
                  <c:v>0.43160377216835832</c:v>
                </c:pt>
                <c:pt idx="2826">
                  <c:v>0.44118386284228517</c:v>
                </c:pt>
                <c:pt idx="2827">
                  <c:v>0.4291083322031925</c:v>
                </c:pt>
                <c:pt idx="2828">
                  <c:v>0.43655204360096383</c:v>
                </c:pt>
                <c:pt idx="2829">
                  <c:v>0.44092299919529743</c:v>
                </c:pt>
                <c:pt idx="2830">
                  <c:v>0.43821819307637688</c:v>
                </c:pt>
                <c:pt idx="2831">
                  <c:v>0.44412941819611329</c:v>
                </c:pt>
                <c:pt idx="2832">
                  <c:v>0.44662611254875378</c:v>
                </c:pt>
                <c:pt idx="2833">
                  <c:v>0.45200100727259718</c:v>
                </c:pt>
                <c:pt idx="2834">
                  <c:v>0.45411560139035673</c:v>
                </c:pt>
                <c:pt idx="2835">
                  <c:v>0.44748372436358824</c:v>
                </c:pt>
                <c:pt idx="2836">
                  <c:v>0.45445298302076642</c:v>
                </c:pt>
                <c:pt idx="2837">
                  <c:v>0.46081393323793773</c:v>
                </c:pt>
                <c:pt idx="2838">
                  <c:v>0.45956584018073326</c:v>
                </c:pt>
                <c:pt idx="2839">
                  <c:v>0.45714264197971782</c:v>
                </c:pt>
                <c:pt idx="2840">
                  <c:v>0.45191620897458323</c:v>
                </c:pt>
                <c:pt idx="2841">
                  <c:v>0.45806337843347028</c:v>
                </c:pt>
                <c:pt idx="2842">
                  <c:v>0.44842514542410561</c:v>
                </c:pt>
                <c:pt idx="2843">
                  <c:v>0.44970562148263155</c:v>
                </c:pt>
                <c:pt idx="2844">
                  <c:v>0.45998226986256308</c:v>
                </c:pt>
                <c:pt idx="2845">
                  <c:v>0.44083600981455495</c:v>
                </c:pt>
                <c:pt idx="2846">
                  <c:v>0.46122916845639628</c:v>
                </c:pt>
                <c:pt idx="2847">
                  <c:v>0.44559473787387255</c:v>
                </c:pt>
                <c:pt idx="2848">
                  <c:v>0.45462157560126132</c:v>
                </c:pt>
                <c:pt idx="2849">
                  <c:v>0.44893778897987752</c:v>
                </c:pt>
                <c:pt idx="2850">
                  <c:v>0.44525040129931992</c:v>
                </c:pt>
                <c:pt idx="2851">
                  <c:v>0.45021675667137279</c:v>
                </c:pt>
                <c:pt idx="2852">
                  <c:v>0.43979077589990562</c:v>
                </c:pt>
                <c:pt idx="2853">
                  <c:v>0.44842514542410561</c:v>
                </c:pt>
                <c:pt idx="2854">
                  <c:v>0.43987797487257152</c:v>
                </c:pt>
                <c:pt idx="2855">
                  <c:v>0.44464715457600967</c:v>
                </c:pt>
                <c:pt idx="2856">
                  <c:v>0.44335165451453279</c:v>
                </c:pt>
                <c:pt idx="2857">
                  <c:v>0.45747768113377235</c:v>
                </c:pt>
                <c:pt idx="2858">
                  <c:v>0.45293269740094932</c:v>
                </c:pt>
                <c:pt idx="2859">
                  <c:v>0.45411560139035673</c:v>
                </c:pt>
                <c:pt idx="2860">
                  <c:v>0.45781246201903686</c:v>
                </c:pt>
                <c:pt idx="2861">
                  <c:v>0.43883042988572013</c:v>
                </c:pt>
                <c:pt idx="2862">
                  <c:v>0.43952907388421153</c:v>
                </c:pt>
                <c:pt idx="2863">
                  <c:v>0.44825412967788991</c:v>
                </c:pt>
                <c:pt idx="2864">
                  <c:v>0.46911210299918887</c:v>
                </c:pt>
                <c:pt idx="2865">
                  <c:v>0.43539961631765622</c:v>
                </c:pt>
                <c:pt idx="2866">
                  <c:v>0.4677567589968718</c:v>
                </c:pt>
                <c:pt idx="2867">
                  <c:v>0.49194148080528632</c:v>
                </c:pt>
                <c:pt idx="2868">
                  <c:v>0.49949685681203887</c:v>
                </c:pt>
                <c:pt idx="2869">
                  <c:v>0.52915499725005155</c:v>
                </c:pt>
                <c:pt idx="2870">
                  <c:v>0.51546759440861556</c:v>
                </c:pt>
                <c:pt idx="2871">
                  <c:v>0.54554686524683027</c:v>
                </c:pt>
                <c:pt idx="2872">
                  <c:v>0.54998047923962179</c:v>
                </c:pt>
                <c:pt idx="2873">
                  <c:v>0.52697632940289496</c:v>
                </c:pt>
                <c:pt idx="2874">
                  <c:v>0.54273843473360861</c:v>
                </c:pt>
                <c:pt idx="2875">
                  <c:v>0.53544841491065132</c:v>
                </c:pt>
                <c:pt idx="2876">
                  <c:v>0.52812014172016741</c:v>
                </c:pt>
                <c:pt idx="2877">
                  <c:v>0.53561872437333491</c:v>
                </c:pt>
                <c:pt idx="2878">
                  <c:v>0.54218662126961858</c:v>
                </c:pt>
                <c:pt idx="2879">
                  <c:v>0.53851584394822349</c:v>
                </c:pt>
                <c:pt idx="2880">
                  <c:v>0.53812708975446777</c:v>
                </c:pt>
                <c:pt idx="2881">
                  <c:v>0.52789540398783263</c:v>
                </c:pt>
                <c:pt idx="2882">
                  <c:v>0.51796002694607901</c:v>
                </c:pt>
                <c:pt idx="2883">
                  <c:v>0.51544881959811728</c:v>
                </c:pt>
                <c:pt idx="2884">
                  <c:v>0.49320138139493247</c:v>
                </c:pt>
                <c:pt idx="2885">
                  <c:v>0.48409329543743546</c:v>
                </c:pt>
                <c:pt idx="2886">
                  <c:v>0.44898534736146489</c:v>
                </c:pt>
                <c:pt idx="2887">
                  <c:v>0.45852689261567997</c:v>
                </c:pt>
                <c:pt idx="2888">
                  <c:v>0.44079588993120783</c:v>
                </c:pt>
                <c:pt idx="2889">
                  <c:v>0.450833722726801</c:v>
                </c:pt>
                <c:pt idx="2890">
                  <c:v>0.43881199769659024</c:v>
                </c:pt>
                <c:pt idx="2891">
                  <c:v>0.43398030595639897</c:v>
                </c:pt>
                <c:pt idx="2892">
                  <c:v>0.42520085753299935</c:v>
                </c:pt>
                <c:pt idx="2893">
                  <c:v>0.43421831744338835</c:v>
                </c:pt>
                <c:pt idx="2894">
                  <c:v>0.40103931673822379</c:v>
                </c:pt>
                <c:pt idx="2895">
                  <c:v>0.42564086160704612</c:v>
                </c:pt>
                <c:pt idx="2896">
                  <c:v>0.42879782828353175</c:v>
                </c:pt>
                <c:pt idx="2897">
                  <c:v>0.42884011120738846</c:v>
                </c:pt>
                <c:pt idx="2898">
                  <c:v>0.41783483738897803</c:v>
                </c:pt>
                <c:pt idx="2899">
                  <c:v>0.4256353705936588</c:v>
                </c:pt>
                <c:pt idx="2900">
                  <c:v>0.4206332410254498</c:v>
                </c:pt>
                <c:pt idx="2901">
                  <c:v>0.41647508462428645</c:v>
                </c:pt>
                <c:pt idx="2902">
                  <c:v>0.43539084123543453</c:v>
                </c:pt>
                <c:pt idx="2903">
                  <c:v>0.4318633429287258</c:v>
                </c:pt>
                <c:pt idx="2904">
                  <c:v>0.44348381942785164</c:v>
                </c:pt>
                <c:pt idx="2905">
                  <c:v>0.42416142844932403</c:v>
                </c:pt>
                <c:pt idx="2906">
                  <c:v>0.43780310162101332</c:v>
                </c:pt>
                <c:pt idx="2907">
                  <c:v>0.43898160692197347</c:v>
                </c:pt>
                <c:pt idx="2908">
                  <c:v>0.43425930684011899</c:v>
                </c:pt>
                <c:pt idx="2909">
                  <c:v>0.44880386744518036</c:v>
                </c:pt>
                <c:pt idx="2910">
                  <c:v>0.45041118873994207</c:v>
                </c:pt>
                <c:pt idx="2911">
                  <c:v>0.43315318142461212</c:v>
                </c:pt>
                <c:pt idx="2912">
                  <c:v>0.44940236372521775</c:v>
                </c:pt>
                <c:pt idx="2913">
                  <c:v>0.44896383220548186</c:v>
                </c:pt>
                <c:pt idx="2914">
                  <c:v>0.45451162931339589</c:v>
                </c:pt>
                <c:pt idx="2915">
                  <c:v>0.45271902979541678</c:v>
                </c:pt>
                <c:pt idx="2916">
                  <c:v>0.44259404916648576</c:v>
                </c:pt>
                <c:pt idx="2917">
                  <c:v>0.45070247745565889</c:v>
                </c:pt>
                <c:pt idx="2918">
                  <c:v>0.44813008465943927</c:v>
                </c:pt>
                <c:pt idx="2919">
                  <c:v>0.45648134785695982</c:v>
                </c:pt>
                <c:pt idx="2920">
                  <c:v>0.45800374980086472</c:v>
                </c:pt>
                <c:pt idx="2921">
                  <c:v>0.46025332943236674</c:v>
                </c:pt>
                <c:pt idx="2922">
                  <c:v>0.45417391974590998</c:v>
                </c:pt>
                <c:pt idx="2923">
                  <c:v>0.45871131506353119</c:v>
                </c:pt>
                <c:pt idx="2924">
                  <c:v>0.45814260226505182</c:v>
                </c:pt>
                <c:pt idx="2925">
                  <c:v>0.47034283088921314</c:v>
                </c:pt>
                <c:pt idx="2926">
                  <c:v>0.46839142346076656</c:v>
                </c:pt>
                <c:pt idx="2927">
                  <c:v>0.47696283980566873</c:v>
                </c:pt>
                <c:pt idx="2928">
                  <c:v>0.45711543409878275</c:v>
                </c:pt>
                <c:pt idx="2929">
                  <c:v>0.45858617006490543</c:v>
                </c:pt>
                <c:pt idx="2930">
                  <c:v>0.45451346397419107</c:v>
                </c:pt>
                <c:pt idx="2931">
                  <c:v>0.45668009447711783</c:v>
                </c:pt>
                <c:pt idx="2932">
                  <c:v>0.44096392934618017</c:v>
                </c:pt>
                <c:pt idx="2933">
                  <c:v>0.45632746070383662</c:v>
                </c:pt>
                <c:pt idx="2934">
                  <c:v>0.45082698052077186</c:v>
                </c:pt>
                <c:pt idx="2935">
                  <c:v>0.45169466914694334</c:v>
                </c:pt>
                <c:pt idx="2936">
                  <c:v>0.42672556281276192</c:v>
                </c:pt>
                <c:pt idx="2937">
                  <c:v>0.44938392393287391</c:v>
                </c:pt>
                <c:pt idx="2938">
                  <c:v>0.45448428609590835</c:v>
                </c:pt>
                <c:pt idx="2939">
                  <c:v>0.44183087387651637</c:v>
                </c:pt>
                <c:pt idx="2940">
                  <c:v>0.45682342599059894</c:v>
                </c:pt>
                <c:pt idx="2941">
                  <c:v>0.4535192360009459</c:v>
                </c:pt>
                <c:pt idx="2942">
                  <c:v>0.44720852385087906</c:v>
                </c:pt>
                <c:pt idx="2943">
                  <c:v>0.44427459712499884</c:v>
                </c:pt>
                <c:pt idx="2944">
                  <c:v>0.43811618188104939</c:v>
                </c:pt>
                <c:pt idx="2945">
                  <c:v>0.35192253936555623</c:v>
                </c:pt>
                <c:pt idx="2946">
                  <c:v>0.43506650547838338</c:v>
                </c:pt>
                <c:pt idx="2947">
                  <c:v>0.42928274210368444</c:v>
                </c:pt>
                <c:pt idx="2948">
                  <c:v>0.45970809065530471</c:v>
                </c:pt>
                <c:pt idx="2949">
                  <c:v>0.44642328552056365</c:v>
                </c:pt>
                <c:pt idx="2950">
                  <c:v>0.44892802462683318</c:v>
                </c:pt>
                <c:pt idx="2951">
                  <c:v>0.43907172568105701</c:v>
                </c:pt>
                <c:pt idx="2952">
                  <c:v>0.44751464377383737</c:v>
                </c:pt>
                <c:pt idx="2953">
                  <c:v>0.42912980594260619</c:v>
                </c:pt>
                <c:pt idx="2954">
                  <c:v>0.43610790748873485</c:v>
                </c:pt>
                <c:pt idx="2955">
                  <c:v>0.43188689841712202</c:v>
                </c:pt>
                <c:pt idx="2956">
                  <c:v>0.42140372196509795</c:v>
                </c:pt>
                <c:pt idx="2957">
                  <c:v>0.42668955315460938</c:v>
                </c:pt>
                <c:pt idx="2958">
                  <c:v>0.43678424876784827</c:v>
                </c:pt>
                <c:pt idx="2959">
                  <c:v>0.45325111700195275</c:v>
                </c:pt>
                <c:pt idx="2960">
                  <c:v>0.43531001810858488</c:v>
                </c:pt>
                <c:pt idx="2961">
                  <c:v>0.43867490431404049</c:v>
                </c:pt>
                <c:pt idx="2962">
                  <c:v>0.4298376184523518</c:v>
                </c:pt>
                <c:pt idx="2963">
                  <c:v>0.42596873227228266</c:v>
                </c:pt>
                <c:pt idx="2964">
                  <c:v>0.43071418873175282</c:v>
                </c:pt>
                <c:pt idx="2965">
                  <c:v>0.44796960734462682</c:v>
                </c:pt>
                <c:pt idx="2966">
                  <c:v>0.42956496375780101</c:v>
                </c:pt>
                <c:pt idx="2967">
                  <c:v>0.41317669467491985</c:v>
                </c:pt>
                <c:pt idx="2968">
                  <c:v>0.42534223832060553</c:v>
                </c:pt>
                <c:pt idx="2969">
                  <c:v>0.4115976050252389</c:v>
                </c:pt>
                <c:pt idx="2970">
                  <c:v>0.42815269975688036</c:v>
                </c:pt>
                <c:pt idx="2971">
                  <c:v>0.42998133687398982</c:v>
                </c:pt>
                <c:pt idx="2972">
                  <c:v>0.42248715454580232</c:v>
                </c:pt>
                <c:pt idx="2973">
                  <c:v>0.4262369532680863</c:v>
                </c:pt>
                <c:pt idx="2974">
                  <c:v>0.4275127864803524</c:v>
                </c:pt>
                <c:pt idx="2975">
                  <c:v>0.44393645081062721</c:v>
                </c:pt>
                <c:pt idx="2976">
                  <c:v>0.42465141724024641</c:v>
                </c:pt>
                <c:pt idx="2977">
                  <c:v>0.43778035204533716</c:v>
                </c:pt>
                <c:pt idx="2978">
                  <c:v>0.43225152914903381</c:v>
                </c:pt>
                <c:pt idx="2979">
                  <c:v>0.42366927165275425</c:v>
                </c:pt>
                <c:pt idx="2980">
                  <c:v>0.42518169249952131</c:v>
                </c:pt>
                <c:pt idx="2981">
                  <c:v>0.43968506259758788</c:v>
                </c:pt>
                <c:pt idx="2982">
                  <c:v>0.43212056883949496</c:v>
                </c:pt>
                <c:pt idx="2983">
                  <c:v>0.43082726689261186</c:v>
                </c:pt>
                <c:pt idx="2984">
                  <c:v>0.43581737325910136</c:v>
                </c:pt>
                <c:pt idx="2985">
                  <c:v>0.42720419355701361</c:v>
                </c:pt>
                <c:pt idx="2986">
                  <c:v>0.44390953355932922</c:v>
                </c:pt>
                <c:pt idx="2987">
                  <c:v>0.44069805461601913</c:v>
                </c:pt>
                <c:pt idx="2988">
                  <c:v>0.43563145541033788</c:v>
                </c:pt>
                <c:pt idx="2989">
                  <c:v>0.42085560900180358</c:v>
                </c:pt>
                <c:pt idx="2990">
                  <c:v>0.44448206351200276</c:v>
                </c:pt>
                <c:pt idx="2991">
                  <c:v>0.46060247111270586</c:v>
                </c:pt>
                <c:pt idx="2992">
                  <c:v>0.44266938003430328</c:v>
                </c:pt>
                <c:pt idx="2993">
                  <c:v>0.43496300874194682</c:v>
                </c:pt>
                <c:pt idx="2994">
                  <c:v>0.42373447237022188</c:v>
                </c:pt>
                <c:pt idx="2995">
                  <c:v>0.44000502680376224</c:v>
                </c:pt>
                <c:pt idx="2996">
                  <c:v>0.44251387043304058</c:v>
                </c:pt>
                <c:pt idx="2997">
                  <c:v>0.43997079603373174</c:v>
                </c:pt>
                <c:pt idx="2998">
                  <c:v>0.43911451021256126</c:v>
                </c:pt>
                <c:pt idx="2999">
                  <c:v>0.44991437209404983</c:v>
                </c:pt>
                <c:pt idx="3000">
                  <c:v>0.43485493889473747</c:v>
                </c:pt>
                <c:pt idx="3001">
                  <c:v>0.44023787842870316</c:v>
                </c:pt>
                <c:pt idx="3002">
                  <c:v>0.45379782613703823</c:v>
                </c:pt>
                <c:pt idx="3003">
                  <c:v>0.47573646386386237</c:v>
                </c:pt>
                <c:pt idx="3004">
                  <c:v>0.46038715924950596</c:v>
                </c:pt>
                <c:pt idx="3005">
                  <c:v>0.45472188386685802</c:v>
                </c:pt>
                <c:pt idx="3006">
                  <c:v>0.45376111541789349</c:v>
                </c:pt>
                <c:pt idx="3007">
                  <c:v>0.47889586316989979</c:v>
                </c:pt>
                <c:pt idx="3008">
                  <c:v>0.45927834727155087</c:v>
                </c:pt>
                <c:pt idx="3009">
                  <c:v>0.4478186611606666</c:v>
                </c:pt>
                <c:pt idx="3010">
                  <c:v>0.45554162241872587</c:v>
                </c:pt>
                <c:pt idx="3011">
                  <c:v>0.44574882004221139</c:v>
                </c:pt>
                <c:pt idx="3012">
                  <c:v>0.46202240086049506</c:v>
                </c:pt>
                <c:pt idx="3013">
                  <c:v>0.4620329887621783</c:v>
                </c:pt>
                <c:pt idx="3014">
                  <c:v>0.45273864412300024</c:v>
                </c:pt>
                <c:pt idx="3015">
                  <c:v>0.45367600135943448</c:v>
                </c:pt>
                <c:pt idx="3016">
                  <c:v>0.46455797414770139</c:v>
                </c:pt>
                <c:pt idx="3017">
                  <c:v>0.46001986170924369</c:v>
                </c:pt>
                <c:pt idx="3018">
                  <c:v>0.44661015523782788</c:v>
                </c:pt>
                <c:pt idx="3019">
                  <c:v>0.46047078194773422</c:v>
                </c:pt>
                <c:pt idx="3020">
                  <c:v>0.45485755144122925</c:v>
                </c:pt>
                <c:pt idx="3021">
                  <c:v>0.4439298354596824</c:v>
                </c:pt>
                <c:pt idx="3022">
                  <c:v>0.46183489041902831</c:v>
                </c:pt>
                <c:pt idx="3023">
                  <c:v>0.44985308449586925</c:v>
                </c:pt>
                <c:pt idx="3024">
                  <c:v>0.45748971533583316</c:v>
                </c:pt>
                <c:pt idx="3025">
                  <c:v>0.45612633608573344</c:v>
                </c:pt>
                <c:pt idx="3026">
                  <c:v>0.44331278479550612</c:v>
                </c:pt>
                <c:pt idx="3027">
                  <c:v>0.44186605795513267</c:v>
                </c:pt>
                <c:pt idx="3028">
                  <c:v>0.44900635302966341</c:v>
                </c:pt>
                <c:pt idx="3029">
                  <c:v>0.44524215123455041</c:v>
                </c:pt>
                <c:pt idx="3030">
                  <c:v>0.45289335275223375</c:v>
                </c:pt>
                <c:pt idx="3031">
                  <c:v>0.44689800070962138</c:v>
                </c:pt>
                <c:pt idx="3032">
                  <c:v>0.45244020750249131</c:v>
                </c:pt>
                <c:pt idx="3033">
                  <c:v>0.44391059760887525</c:v>
                </c:pt>
                <c:pt idx="3034">
                  <c:v>0.44094434182669728</c:v>
                </c:pt>
                <c:pt idx="3035">
                  <c:v>0.46482526461913681</c:v>
                </c:pt>
                <c:pt idx="3036">
                  <c:v>0.45442844988330522</c:v>
                </c:pt>
                <c:pt idx="3037">
                  <c:v>0.4384094577565073</c:v>
                </c:pt>
                <c:pt idx="3038">
                  <c:v>0.44267385704658879</c:v>
                </c:pt>
                <c:pt idx="3039">
                  <c:v>0.44835618164941171</c:v>
                </c:pt>
                <c:pt idx="3040">
                  <c:v>0.43935461516292468</c:v>
                </c:pt>
                <c:pt idx="3041">
                  <c:v>0.4422853783868323</c:v>
                </c:pt>
                <c:pt idx="3042">
                  <c:v>0.44273894252217338</c:v>
                </c:pt>
                <c:pt idx="3043">
                  <c:v>0.42415539150881282</c:v>
                </c:pt>
                <c:pt idx="3044">
                  <c:v>0.42800234188047825</c:v>
                </c:pt>
                <c:pt idx="3045">
                  <c:v>0.42958277137432427</c:v>
                </c:pt>
                <c:pt idx="3046">
                  <c:v>0.43618224239381798</c:v>
                </c:pt>
                <c:pt idx="3047">
                  <c:v>0.43354113071505634</c:v>
                </c:pt>
                <c:pt idx="3048">
                  <c:v>0.43614129319662248</c:v>
                </c:pt>
                <c:pt idx="3049">
                  <c:v>0.43593150142901632</c:v>
                </c:pt>
                <c:pt idx="3050">
                  <c:v>0.44394251728259887</c:v>
                </c:pt>
                <c:pt idx="3051">
                  <c:v>0.45185127333802688</c:v>
                </c:pt>
                <c:pt idx="3052">
                  <c:v>0.44816595784602775</c:v>
                </c:pt>
                <c:pt idx="3053">
                  <c:v>0.43440013930453142</c:v>
                </c:pt>
                <c:pt idx="3054">
                  <c:v>0.44149853513277487</c:v>
                </c:pt>
                <c:pt idx="3055">
                  <c:v>0.4355827271191765</c:v>
                </c:pt>
                <c:pt idx="3056">
                  <c:v>0.44042492268184441</c:v>
                </c:pt>
                <c:pt idx="3057">
                  <c:v>0.44120024746473829</c:v>
                </c:pt>
                <c:pt idx="3058">
                  <c:v>0.46032804178713088</c:v>
                </c:pt>
                <c:pt idx="3059">
                  <c:v>0.43836002941046925</c:v>
                </c:pt>
                <c:pt idx="3060">
                  <c:v>0.44917946825951605</c:v>
                </c:pt>
                <c:pt idx="3061">
                  <c:v>0.48423898395792503</c:v>
                </c:pt>
                <c:pt idx="3062">
                  <c:v>0.44335540037146087</c:v>
                </c:pt>
                <c:pt idx="3063">
                  <c:v>0.44306302946040355</c:v>
                </c:pt>
                <c:pt idx="3064">
                  <c:v>0.47777396118391291</c:v>
                </c:pt>
                <c:pt idx="3065">
                  <c:v>0.44588179923088583</c:v>
                </c:pt>
                <c:pt idx="3066">
                  <c:v>0.44613860151842133</c:v>
                </c:pt>
                <c:pt idx="3067">
                  <c:v>0.442037055414017</c:v>
                </c:pt>
                <c:pt idx="3068">
                  <c:v>0.4478126623027619</c:v>
                </c:pt>
                <c:pt idx="3069">
                  <c:v>0.4451468695629644</c:v>
                </c:pt>
                <c:pt idx="3070">
                  <c:v>0.43915600770825658</c:v>
                </c:pt>
                <c:pt idx="3071">
                  <c:v>0.44232465956786432</c:v>
                </c:pt>
                <c:pt idx="3072">
                  <c:v>0.44649712695035865</c:v>
                </c:pt>
                <c:pt idx="3073">
                  <c:v>0.45865928137850032</c:v>
                </c:pt>
                <c:pt idx="3074">
                  <c:v>0.44316265374405239</c:v>
                </c:pt>
                <c:pt idx="3075">
                  <c:v>0.45251596427990287</c:v>
                </c:pt>
                <c:pt idx="3076">
                  <c:v>0.44542046497147486</c:v>
                </c:pt>
                <c:pt idx="3077">
                  <c:v>0.45329034452830669</c:v>
                </c:pt>
                <c:pt idx="3078">
                  <c:v>0.44513057434787862</c:v>
                </c:pt>
                <c:pt idx="3079">
                  <c:v>0.44766916307367688</c:v>
                </c:pt>
                <c:pt idx="3080">
                  <c:v>0.44494932689512723</c:v>
                </c:pt>
                <c:pt idx="3081">
                  <c:v>0.45306760672306806</c:v>
                </c:pt>
                <c:pt idx="3082">
                  <c:v>0.46156378346293608</c:v>
                </c:pt>
                <c:pt idx="3083">
                  <c:v>0.46315938543161916</c:v>
                </c:pt>
                <c:pt idx="3084">
                  <c:v>0.45450590353197939</c:v>
                </c:pt>
                <c:pt idx="3085">
                  <c:v>0.45034617807158495</c:v>
                </c:pt>
                <c:pt idx="3086">
                  <c:v>0.47060170011151614</c:v>
                </c:pt>
                <c:pt idx="3087">
                  <c:v>0.46114751883392663</c:v>
                </c:pt>
                <c:pt idx="3088">
                  <c:v>0.45378243990032141</c:v>
                </c:pt>
                <c:pt idx="3089">
                  <c:v>0.46555064443861327</c:v>
                </c:pt>
                <c:pt idx="3090">
                  <c:v>0.45297819058408806</c:v>
                </c:pt>
                <c:pt idx="3091">
                  <c:v>0.46005838731349796</c:v>
                </c:pt>
                <c:pt idx="3092">
                  <c:v>0.45830532344129049</c:v>
                </c:pt>
                <c:pt idx="3093">
                  <c:v>0.45705516890184533</c:v>
                </c:pt>
                <c:pt idx="3094">
                  <c:v>0.45683889738304051</c:v>
                </c:pt>
                <c:pt idx="3095">
                  <c:v>0.46825779438835735</c:v>
                </c:pt>
                <c:pt idx="3096">
                  <c:v>0.47596092526099015</c:v>
                </c:pt>
                <c:pt idx="3097">
                  <c:v>0.46472396486144307</c:v>
                </c:pt>
                <c:pt idx="3098">
                  <c:v>0.46091061380734705</c:v>
                </c:pt>
                <c:pt idx="3099">
                  <c:v>0.45678602570256382</c:v>
                </c:pt>
                <c:pt idx="3100">
                  <c:v>0.47295092805325845</c:v>
                </c:pt>
                <c:pt idx="3101">
                  <c:v>0.46990151839099681</c:v>
                </c:pt>
                <c:pt idx="3102">
                  <c:v>0.45533002279951434</c:v>
                </c:pt>
                <c:pt idx="3103">
                  <c:v>0.46266988865050795</c:v>
                </c:pt>
                <c:pt idx="3104">
                  <c:v>0.46300481117531811</c:v>
                </c:pt>
                <c:pt idx="3105">
                  <c:v>0.46326405689980182</c:v>
                </c:pt>
                <c:pt idx="3106">
                  <c:v>0.46432112647809526</c:v>
                </c:pt>
                <c:pt idx="3107">
                  <c:v>0.45476292538287427</c:v>
                </c:pt>
                <c:pt idx="3108">
                  <c:v>0.45897049785132682</c:v>
                </c:pt>
                <c:pt idx="3109">
                  <c:v>0.45911641048663915</c:v>
                </c:pt>
                <c:pt idx="3110">
                  <c:v>0.45937539997886417</c:v>
                </c:pt>
                <c:pt idx="3111">
                  <c:v>0.44715803134221954</c:v>
                </c:pt>
                <c:pt idx="3112">
                  <c:v>0.45916056207189482</c:v>
                </c:pt>
                <c:pt idx="3113">
                  <c:v>0.45593195564972439</c:v>
                </c:pt>
                <c:pt idx="3114">
                  <c:v>0.4723528767646249</c:v>
                </c:pt>
                <c:pt idx="3115">
                  <c:v>0.45421846843570796</c:v>
                </c:pt>
                <c:pt idx="3116">
                  <c:v>0.42893559379741392</c:v>
                </c:pt>
                <c:pt idx="3117">
                  <c:v>0.44631928741324506</c:v>
                </c:pt>
                <c:pt idx="3118">
                  <c:v>0.45419178872842925</c:v>
                </c:pt>
                <c:pt idx="3119">
                  <c:v>0.4567241860335513</c:v>
                </c:pt>
                <c:pt idx="3120">
                  <c:v>0.46655885325278346</c:v>
                </c:pt>
                <c:pt idx="3121">
                  <c:v>0.44749202966497592</c:v>
                </c:pt>
                <c:pt idx="3122">
                  <c:v>0.46487980759074454</c:v>
                </c:pt>
                <c:pt idx="3123">
                  <c:v>0.39398585860799884</c:v>
                </c:pt>
                <c:pt idx="3124">
                  <c:v>0.44536972647984285</c:v>
                </c:pt>
                <c:pt idx="3125">
                  <c:v>0.44901531634778646</c:v>
                </c:pt>
                <c:pt idx="3126">
                  <c:v>0.44789683699003158</c:v>
                </c:pt>
                <c:pt idx="3127">
                  <c:v>0.45040010192706254</c:v>
                </c:pt>
                <c:pt idx="3128">
                  <c:v>0.45108641188866283</c:v>
                </c:pt>
                <c:pt idx="3129">
                  <c:v>0.45587022663506532</c:v>
                </c:pt>
                <c:pt idx="3130">
                  <c:v>0.44747644203931647</c:v>
                </c:pt>
                <c:pt idx="3131">
                  <c:v>0.45409791813201417</c:v>
                </c:pt>
                <c:pt idx="3132">
                  <c:v>0.45447040696906027</c:v>
                </c:pt>
                <c:pt idx="3133">
                  <c:v>0.43421113132750988</c:v>
                </c:pt>
                <c:pt idx="3134">
                  <c:v>0.44351077142281642</c:v>
                </c:pt>
                <c:pt idx="3135">
                  <c:v>0.44332480685166775</c:v>
                </c:pt>
                <c:pt idx="3136">
                  <c:v>0.44534409655032126</c:v>
                </c:pt>
                <c:pt idx="3137">
                  <c:v>0.43451508033199582</c:v>
                </c:pt>
                <c:pt idx="3138">
                  <c:v>0.44842738365842305</c:v>
                </c:pt>
                <c:pt idx="3139">
                  <c:v>0.45485354772256847</c:v>
                </c:pt>
                <c:pt idx="3140">
                  <c:v>0.44942708687402355</c:v>
                </c:pt>
                <c:pt idx="3141">
                  <c:v>0.44586356098922175</c:v>
                </c:pt>
                <c:pt idx="3142">
                  <c:v>0.45883246900735392</c:v>
                </c:pt>
                <c:pt idx="3143">
                  <c:v>0.44364856188611734</c:v>
                </c:pt>
                <c:pt idx="3144">
                  <c:v>0.4343181597830425</c:v>
                </c:pt>
                <c:pt idx="3145">
                  <c:v>0.45301116898795041</c:v>
                </c:pt>
                <c:pt idx="3146">
                  <c:v>0.4397358345262336</c:v>
                </c:pt>
                <c:pt idx="3147">
                  <c:v>0.44936818614733637</c:v>
                </c:pt>
                <c:pt idx="3148">
                  <c:v>0.44268599286489307</c:v>
                </c:pt>
                <c:pt idx="3149">
                  <c:v>0.44618754047601095</c:v>
                </c:pt>
                <c:pt idx="3150">
                  <c:v>0.44860720169278367</c:v>
                </c:pt>
                <c:pt idx="3151">
                  <c:v>0.44393459189966661</c:v>
                </c:pt>
                <c:pt idx="3152">
                  <c:v>0.45013776503406938</c:v>
                </c:pt>
                <c:pt idx="3153">
                  <c:v>0.44000286702312891</c:v>
                </c:pt>
                <c:pt idx="3154">
                  <c:v>0.44908701308065596</c:v>
                </c:pt>
                <c:pt idx="3155">
                  <c:v>0.44866606069464215</c:v>
                </c:pt>
                <c:pt idx="3156">
                  <c:v>0.42487809499835827</c:v>
                </c:pt>
                <c:pt idx="3157">
                  <c:v>0.45125369337195381</c:v>
                </c:pt>
                <c:pt idx="3158">
                  <c:v>0.45014630791586707</c:v>
                </c:pt>
                <c:pt idx="3159">
                  <c:v>0.47009205763580081</c:v>
                </c:pt>
                <c:pt idx="3160">
                  <c:v>0.46202259107027516</c:v>
                </c:pt>
                <c:pt idx="3161">
                  <c:v>0.45838775141902388</c:v>
                </c:pt>
                <c:pt idx="3162">
                  <c:v>0.47323000426818429</c:v>
                </c:pt>
                <c:pt idx="3163">
                  <c:v>0.46969867854753522</c:v>
                </c:pt>
                <c:pt idx="3164">
                  <c:v>0.45781231777251108</c:v>
                </c:pt>
                <c:pt idx="3165">
                  <c:v>0.46219965644253685</c:v>
                </c:pt>
                <c:pt idx="3166">
                  <c:v>0.47629841536418732</c:v>
                </c:pt>
                <c:pt idx="3167">
                  <c:v>0.46709091322873497</c:v>
                </c:pt>
                <c:pt idx="3168">
                  <c:v>0.46009459425429305</c:v>
                </c:pt>
                <c:pt idx="3169">
                  <c:v>0.45654911431817424</c:v>
                </c:pt>
                <c:pt idx="3170">
                  <c:v>0.46732726269949992</c:v>
                </c:pt>
                <c:pt idx="3171">
                  <c:v>0.46853623250101761</c:v>
                </c:pt>
                <c:pt idx="3172">
                  <c:v>0.465270394219158</c:v>
                </c:pt>
                <c:pt idx="3173">
                  <c:v>0.46270844232162117</c:v>
                </c:pt>
                <c:pt idx="3174">
                  <c:v>0.47720368700270482</c:v>
                </c:pt>
                <c:pt idx="3175">
                  <c:v>0.45588139455974425</c:v>
                </c:pt>
                <c:pt idx="3176">
                  <c:v>0.4738359156515039</c:v>
                </c:pt>
                <c:pt idx="3177">
                  <c:v>0.46123117785169915</c:v>
                </c:pt>
                <c:pt idx="3178">
                  <c:v>0.48232838767836211</c:v>
                </c:pt>
                <c:pt idx="3179">
                  <c:v>0.46257109255326156</c:v>
                </c:pt>
                <c:pt idx="3180">
                  <c:v>0.46886778553341757</c:v>
                </c:pt>
                <c:pt idx="3181">
                  <c:v>0.45729086425408488</c:v>
                </c:pt>
                <c:pt idx="3182">
                  <c:v>0.45634501515091841</c:v>
                </c:pt>
                <c:pt idx="3183">
                  <c:v>0.45715606009344506</c:v>
                </c:pt>
                <c:pt idx="3184">
                  <c:v>0.46657653739259264</c:v>
                </c:pt>
                <c:pt idx="3185">
                  <c:v>0.45554646323543307</c:v>
                </c:pt>
                <c:pt idx="3186">
                  <c:v>0.46716396596909177</c:v>
                </c:pt>
                <c:pt idx="3187">
                  <c:v>0.45768314544948785</c:v>
                </c:pt>
                <c:pt idx="3188">
                  <c:v>0.44484083796709573</c:v>
                </c:pt>
                <c:pt idx="3189">
                  <c:v>0.45608160056543101</c:v>
                </c:pt>
                <c:pt idx="3190">
                  <c:v>0.44898003416712495</c:v>
                </c:pt>
                <c:pt idx="3191">
                  <c:v>0.45487957024525516</c:v>
                </c:pt>
                <c:pt idx="3192">
                  <c:v>0.45107257996532507</c:v>
                </c:pt>
                <c:pt idx="3193">
                  <c:v>0.46482948083102182</c:v>
                </c:pt>
                <c:pt idx="3194">
                  <c:v>0.46830451113858135</c:v>
                </c:pt>
                <c:pt idx="3195">
                  <c:v>0.45137011568450625</c:v>
                </c:pt>
                <c:pt idx="3196">
                  <c:v>0.45156463486559284</c:v>
                </c:pt>
                <c:pt idx="3197">
                  <c:v>0.4574350715882104</c:v>
                </c:pt>
                <c:pt idx="3198">
                  <c:v>0.46561609231433781</c:v>
                </c:pt>
                <c:pt idx="3199">
                  <c:v>0.46439530942771035</c:v>
                </c:pt>
                <c:pt idx="3200">
                  <c:v>0.45256370131345725</c:v>
                </c:pt>
                <c:pt idx="3201">
                  <c:v>0.45145562826376284</c:v>
                </c:pt>
                <c:pt idx="3202">
                  <c:v>0.44956077319378496</c:v>
                </c:pt>
                <c:pt idx="3203">
                  <c:v>0.43432694416408607</c:v>
                </c:pt>
                <c:pt idx="3204">
                  <c:v>0.45169355297297675</c:v>
                </c:pt>
                <c:pt idx="3205">
                  <c:v>0.44258210655141733</c:v>
                </c:pt>
                <c:pt idx="3206">
                  <c:v>0.44362679437580638</c:v>
                </c:pt>
                <c:pt idx="3207">
                  <c:v>0.44200763530333775</c:v>
                </c:pt>
                <c:pt idx="3208">
                  <c:v>0.44264974364151805</c:v>
                </c:pt>
                <c:pt idx="3209">
                  <c:v>0.44286180416691445</c:v>
                </c:pt>
                <c:pt idx="3210">
                  <c:v>0.43736559058606878</c:v>
                </c:pt>
                <c:pt idx="3211">
                  <c:v>0.44081785331120055</c:v>
                </c:pt>
                <c:pt idx="3212">
                  <c:v>0.443233466247761</c:v>
                </c:pt>
                <c:pt idx="3213">
                  <c:v>0.43935526689515642</c:v>
                </c:pt>
                <c:pt idx="3214">
                  <c:v>0.44810298347891886</c:v>
                </c:pt>
                <c:pt idx="3215">
                  <c:v>0.45674989551696155</c:v>
                </c:pt>
                <c:pt idx="3216">
                  <c:v>0.44917605732063887</c:v>
                </c:pt>
                <c:pt idx="3217">
                  <c:v>0.45534195828615426</c:v>
                </c:pt>
                <c:pt idx="3218">
                  <c:v>0.44019308670394275</c:v>
                </c:pt>
                <c:pt idx="3219">
                  <c:v>0.45023662364717554</c:v>
                </c:pt>
                <c:pt idx="3220">
                  <c:v>0.44501461869897957</c:v>
                </c:pt>
                <c:pt idx="3221">
                  <c:v>0.45401917953294924</c:v>
                </c:pt>
                <c:pt idx="3222">
                  <c:v>0.45585633191875624</c:v>
                </c:pt>
                <c:pt idx="3223">
                  <c:v>0.44958355594707128</c:v>
                </c:pt>
                <c:pt idx="3224">
                  <c:v>0.46392451786043004</c:v>
                </c:pt>
                <c:pt idx="3225">
                  <c:v>0.45089271807788689</c:v>
                </c:pt>
                <c:pt idx="3226">
                  <c:v>0.45654464488640462</c:v>
                </c:pt>
                <c:pt idx="3227">
                  <c:v>0.45858201347680116</c:v>
                </c:pt>
                <c:pt idx="3228">
                  <c:v>0.45364952684179316</c:v>
                </c:pt>
                <c:pt idx="3229">
                  <c:v>0.46444966240071867</c:v>
                </c:pt>
                <c:pt idx="3230">
                  <c:v>0.46182915399539998</c:v>
                </c:pt>
                <c:pt idx="3231">
                  <c:v>0.45959540166183316</c:v>
                </c:pt>
                <c:pt idx="3232">
                  <c:v>0.46557156422103818</c:v>
                </c:pt>
                <c:pt idx="3233">
                  <c:v>0.46033693847101925</c:v>
                </c:pt>
                <c:pt idx="3234">
                  <c:v>0.47550218188278687</c:v>
                </c:pt>
                <c:pt idx="3235">
                  <c:v>0.48868301747459231</c:v>
                </c:pt>
                <c:pt idx="3236">
                  <c:v>0.46618257052689088</c:v>
                </c:pt>
                <c:pt idx="3237">
                  <c:v>0.46861207808867328</c:v>
                </c:pt>
                <c:pt idx="3238">
                  <c:v>0.4700036224109802</c:v>
                </c:pt>
                <c:pt idx="3239">
                  <c:v>0.47496936010841689</c:v>
                </c:pt>
                <c:pt idx="3240">
                  <c:v>0.47584429266499623</c:v>
                </c:pt>
                <c:pt idx="3241">
                  <c:v>0.4822964568151682</c:v>
                </c:pt>
                <c:pt idx="3242">
                  <c:v>0.47266515543249321</c:v>
                </c:pt>
                <c:pt idx="3243">
                  <c:v>0.47609938487902731</c:v>
                </c:pt>
                <c:pt idx="3244">
                  <c:v>0.47814432817724217</c:v>
                </c:pt>
                <c:pt idx="3245">
                  <c:v>0.47524155896574244</c:v>
                </c:pt>
                <c:pt idx="3246">
                  <c:v>0.46917868290225739</c:v>
                </c:pt>
                <c:pt idx="3247">
                  <c:v>0.47728867742100556</c:v>
                </c:pt>
                <c:pt idx="3248">
                  <c:v>0.48386116856468092</c:v>
                </c:pt>
                <c:pt idx="3249">
                  <c:v>0.48843319668321977</c:v>
                </c:pt>
                <c:pt idx="3250">
                  <c:v>0.47778442641852459</c:v>
                </c:pt>
                <c:pt idx="3251">
                  <c:v>0.48951981258654031</c:v>
                </c:pt>
                <c:pt idx="3252">
                  <c:v>0.47992398624277216</c:v>
                </c:pt>
                <c:pt idx="3253">
                  <c:v>0.48222524630316671</c:v>
                </c:pt>
                <c:pt idx="3254">
                  <c:v>0.48316371020125082</c:v>
                </c:pt>
                <c:pt idx="3255">
                  <c:v>0.46978761777752692</c:v>
                </c:pt>
                <c:pt idx="3256">
                  <c:v>0.48809769033193201</c:v>
                </c:pt>
                <c:pt idx="3257">
                  <c:v>0.48297471167578643</c:v>
                </c:pt>
                <c:pt idx="3258">
                  <c:v>0.47288750621788406</c:v>
                </c:pt>
                <c:pt idx="3259">
                  <c:v>0.47043175247995744</c:v>
                </c:pt>
                <c:pt idx="3260">
                  <c:v>0.47560362539929396</c:v>
                </c:pt>
                <c:pt idx="3261">
                  <c:v>0.46588006409470961</c:v>
                </c:pt>
                <c:pt idx="3262">
                  <c:v>0.47207673015606116</c:v>
                </c:pt>
                <c:pt idx="3263">
                  <c:v>0.4551138972661718</c:v>
                </c:pt>
                <c:pt idx="3264">
                  <c:v>0.46120070377230582</c:v>
                </c:pt>
                <c:pt idx="3265">
                  <c:v>0.46514523001625879</c:v>
                </c:pt>
                <c:pt idx="3266">
                  <c:v>0.47276417704578538</c:v>
                </c:pt>
                <c:pt idx="3267">
                  <c:v>0.47956799066674982</c:v>
                </c:pt>
                <c:pt idx="3268">
                  <c:v>0.46881610961440789</c:v>
                </c:pt>
                <c:pt idx="3269">
                  <c:v>0.46807312574226623</c:v>
                </c:pt>
                <c:pt idx="3270">
                  <c:v>0.46504493005663416</c:v>
                </c:pt>
                <c:pt idx="3271">
                  <c:v>0.47166586466610405</c:v>
                </c:pt>
                <c:pt idx="3272">
                  <c:v>0.47294326439189782</c:v>
                </c:pt>
                <c:pt idx="3273">
                  <c:v>0.46747081803374885</c:v>
                </c:pt>
                <c:pt idx="3274">
                  <c:v>0.4677464022772343</c:v>
                </c:pt>
                <c:pt idx="3275">
                  <c:v>0.47813536955735142</c:v>
                </c:pt>
                <c:pt idx="3276">
                  <c:v>0.46457447901164822</c:v>
                </c:pt>
                <c:pt idx="3277">
                  <c:v>0.46611939232686855</c:v>
                </c:pt>
                <c:pt idx="3278">
                  <c:v>0.45926570495818353</c:v>
                </c:pt>
                <c:pt idx="3279">
                  <c:v>0.46721296605941492</c:v>
                </c:pt>
                <c:pt idx="3280">
                  <c:v>0.46006101287758733</c:v>
                </c:pt>
                <c:pt idx="3281">
                  <c:v>0.47171046897490204</c:v>
                </c:pt>
                <c:pt idx="3282">
                  <c:v>0.4854285945048426</c:v>
                </c:pt>
                <c:pt idx="3283">
                  <c:v>0.45726482978617033</c:v>
                </c:pt>
                <c:pt idx="3284">
                  <c:v>0.44487212353448513</c:v>
                </c:pt>
                <c:pt idx="3285">
                  <c:v>0.4842668770696742</c:v>
                </c:pt>
                <c:pt idx="3286">
                  <c:v>0.4409020218587264</c:v>
                </c:pt>
                <c:pt idx="3287">
                  <c:v>0.38278502293582589</c:v>
                </c:pt>
                <c:pt idx="3288">
                  <c:v>0.35173958642390879</c:v>
                </c:pt>
                <c:pt idx="3289">
                  <c:v>0.36626189863636377</c:v>
                </c:pt>
                <c:pt idx="3290">
                  <c:v>0.40418538716780916</c:v>
                </c:pt>
                <c:pt idx="3291">
                  <c:v>0.39884429575895158</c:v>
                </c:pt>
                <c:pt idx="3292">
                  <c:v>0.38411689061789417</c:v>
                </c:pt>
                <c:pt idx="3293">
                  <c:v>0.39825314267883827</c:v>
                </c:pt>
                <c:pt idx="3294">
                  <c:v>0.42387242131683761</c:v>
                </c:pt>
                <c:pt idx="3295">
                  <c:v>0.43679283103340438</c:v>
                </c:pt>
                <c:pt idx="3296">
                  <c:v>0.47621221308603334</c:v>
                </c:pt>
                <c:pt idx="3297">
                  <c:v>0.43045492890970843</c:v>
                </c:pt>
                <c:pt idx="3298">
                  <c:v>0.42372460496017889</c:v>
                </c:pt>
                <c:pt idx="3299">
                  <c:v>0.43308014584028154</c:v>
                </c:pt>
                <c:pt idx="3300">
                  <c:v>0.40991135053244132</c:v>
                </c:pt>
                <c:pt idx="3301">
                  <c:v>0.42009185664247295</c:v>
                </c:pt>
                <c:pt idx="3302">
                  <c:v>0.41291639827730686</c:v>
                </c:pt>
                <c:pt idx="3303">
                  <c:v>0.42203005166609725</c:v>
                </c:pt>
                <c:pt idx="3304">
                  <c:v>0.42666639424063307</c:v>
                </c:pt>
                <c:pt idx="3305">
                  <c:v>0.41348445840219777</c:v>
                </c:pt>
                <c:pt idx="3306">
                  <c:v>0.4220423867575574</c:v>
                </c:pt>
                <c:pt idx="3307">
                  <c:v>0.43056882477614988</c:v>
                </c:pt>
                <c:pt idx="3308">
                  <c:v>0.41477216293001673</c:v>
                </c:pt>
                <c:pt idx="3309">
                  <c:v>0.43573662540365582</c:v>
                </c:pt>
                <c:pt idx="3310">
                  <c:v>0.43411348967142532</c:v>
                </c:pt>
                <c:pt idx="3311">
                  <c:v>0.42664030607601877</c:v>
                </c:pt>
                <c:pt idx="3312">
                  <c:v>0.43303454870420088</c:v>
                </c:pt>
                <c:pt idx="3313">
                  <c:v>0.4264246845261333</c:v>
                </c:pt>
                <c:pt idx="3314">
                  <c:v>0.42566985779768085</c:v>
                </c:pt>
                <c:pt idx="3315">
                  <c:v>0.43404236838798077</c:v>
                </c:pt>
                <c:pt idx="3316">
                  <c:v>0.44761065721112414</c:v>
                </c:pt>
                <c:pt idx="3317">
                  <c:v>0.44888690583702678</c:v>
                </c:pt>
                <c:pt idx="3318">
                  <c:v>0.43313098727665222</c:v>
                </c:pt>
                <c:pt idx="3319">
                  <c:v>0.44595791366583565</c:v>
                </c:pt>
                <c:pt idx="3320">
                  <c:v>0.45906014071266688</c:v>
                </c:pt>
                <c:pt idx="3321">
                  <c:v>0.44557389020221938</c:v>
                </c:pt>
                <c:pt idx="3322">
                  <c:v>0.49018799977715188</c:v>
                </c:pt>
                <c:pt idx="3323">
                  <c:v>0.43727864074112877</c:v>
                </c:pt>
                <c:pt idx="3324">
                  <c:v>0.49285261258404867</c:v>
                </c:pt>
                <c:pt idx="3325">
                  <c:v>0.44151683659295538</c:v>
                </c:pt>
                <c:pt idx="3326">
                  <c:v>0.43335487087753116</c:v>
                </c:pt>
                <c:pt idx="3327">
                  <c:v>0.43275618113214986</c:v>
                </c:pt>
                <c:pt idx="3328">
                  <c:v>0.45932612166476766</c:v>
                </c:pt>
                <c:pt idx="3329">
                  <c:v>0.44211444990416338</c:v>
                </c:pt>
                <c:pt idx="3330">
                  <c:v>0.45838775141902388</c:v>
                </c:pt>
                <c:pt idx="3331">
                  <c:v>0.43983102375516681</c:v>
                </c:pt>
                <c:pt idx="3332">
                  <c:v>0.43709558721601482</c:v>
                </c:pt>
                <c:pt idx="3333">
                  <c:v>0.43921916169307784</c:v>
                </c:pt>
                <c:pt idx="3334">
                  <c:v>0.4063459707412998</c:v>
                </c:pt>
                <c:pt idx="3335">
                  <c:v>0.44567487020241281</c:v>
                </c:pt>
                <c:pt idx="3336">
                  <c:v>0.44428479402951537</c:v>
                </c:pt>
                <c:pt idx="3337">
                  <c:v>0.44771003653918973</c:v>
                </c:pt>
                <c:pt idx="3338">
                  <c:v>0.44555550008136224</c:v>
                </c:pt>
                <c:pt idx="3339">
                  <c:v>0.44335575665849875</c:v>
                </c:pt>
                <c:pt idx="3340">
                  <c:v>0.2993914901207233</c:v>
                </c:pt>
                <c:pt idx="3341">
                  <c:v>2.5949674342263352E-2</c:v>
                </c:pt>
                <c:pt idx="3342">
                  <c:v>-0.39991760933969245</c:v>
                </c:pt>
                <c:pt idx="3343">
                  <c:v>-1.2030264725671926</c:v>
                </c:pt>
                <c:pt idx="3344">
                  <c:v>-1.2295290381463293</c:v>
                </c:pt>
                <c:pt idx="3345">
                  <c:v>-1.1909820755638956</c:v>
                </c:pt>
                <c:pt idx="3346">
                  <c:v>-1.1305072333467883</c:v>
                </c:pt>
                <c:pt idx="3347">
                  <c:v>-1.1085748951089318</c:v>
                </c:pt>
                <c:pt idx="3348">
                  <c:v>-1.061635152161339</c:v>
                </c:pt>
                <c:pt idx="3349">
                  <c:v>-1.0256072373726699</c:v>
                </c:pt>
                <c:pt idx="3350">
                  <c:v>-0.9824188243009121</c:v>
                </c:pt>
                <c:pt idx="3351">
                  <c:v>-0.94137993606743964</c:v>
                </c:pt>
                <c:pt idx="3352">
                  <c:v>-0.90664301379833323</c:v>
                </c:pt>
                <c:pt idx="3353">
                  <c:v>-0.8737447848767067</c:v>
                </c:pt>
                <c:pt idx="3354">
                  <c:v>-0.8379354278214417</c:v>
                </c:pt>
                <c:pt idx="3355">
                  <c:v>-0.82104820902487885</c:v>
                </c:pt>
                <c:pt idx="3356">
                  <c:v>-0.78764492949651366</c:v>
                </c:pt>
                <c:pt idx="3357">
                  <c:v>-0.75191081567050211</c:v>
                </c:pt>
                <c:pt idx="3358">
                  <c:v>-0.6936783035900802</c:v>
                </c:pt>
                <c:pt idx="3359">
                  <c:v>-0.643883633994912</c:v>
                </c:pt>
                <c:pt idx="3360">
                  <c:v>-0.55214773775846993</c:v>
                </c:pt>
                <c:pt idx="3361">
                  <c:v>-0.46993847965856528</c:v>
                </c:pt>
                <c:pt idx="3362">
                  <c:v>-0.36999375788354488</c:v>
                </c:pt>
                <c:pt idx="3363">
                  <c:v>-0.28690499956433585</c:v>
                </c:pt>
                <c:pt idx="3364">
                  <c:v>-0.19814817131346898</c:v>
                </c:pt>
                <c:pt idx="3365">
                  <c:v>-0.10730682477950602</c:v>
                </c:pt>
                <c:pt idx="3366">
                  <c:v>-3.2450041828038595E-2</c:v>
                </c:pt>
                <c:pt idx="3367">
                  <c:v>1.7725253947380691E-2</c:v>
                </c:pt>
                <c:pt idx="3368">
                  <c:v>8.5865886196486468E-2</c:v>
                </c:pt>
                <c:pt idx="3369">
                  <c:v>0.14156214669332501</c:v>
                </c:pt>
                <c:pt idx="3370">
                  <c:v>0.15980228876162647</c:v>
                </c:pt>
                <c:pt idx="3371">
                  <c:v>0.20390516126521821</c:v>
                </c:pt>
                <c:pt idx="3372">
                  <c:v>0.22116449788838646</c:v>
                </c:pt>
                <c:pt idx="3373">
                  <c:v>0.24956578956449549</c:v>
                </c:pt>
                <c:pt idx="3374">
                  <c:v>0.26455641987646888</c:v>
                </c:pt>
                <c:pt idx="3375">
                  <c:v>0.28130254878157696</c:v>
                </c:pt>
                <c:pt idx="3376">
                  <c:v>0.29390346188648675</c:v>
                </c:pt>
                <c:pt idx="3377">
                  <c:v>0.30996051695034693</c:v>
                </c:pt>
                <c:pt idx="3378">
                  <c:v>0.3273691407123579</c:v>
                </c:pt>
                <c:pt idx="3379">
                  <c:v>0.33395599237793011</c:v>
                </c:pt>
                <c:pt idx="3380">
                  <c:v>0.32463401530545705</c:v>
                </c:pt>
                <c:pt idx="3381">
                  <c:v>0.34450443383467794</c:v>
                </c:pt>
                <c:pt idx="3382">
                  <c:v>0.35965572655607625</c:v>
                </c:pt>
                <c:pt idx="3383">
                  <c:v>0.35220311298899071</c:v>
                </c:pt>
                <c:pt idx="3384">
                  <c:v>0.33093287102744767</c:v>
                </c:pt>
                <c:pt idx="3385">
                  <c:v>0.34209412180053661</c:v>
                </c:pt>
                <c:pt idx="3386">
                  <c:v>0.42861572468356757</c:v>
                </c:pt>
                <c:pt idx="3387">
                  <c:v>0.35541007665692287</c:v>
                </c:pt>
                <c:pt idx="3388">
                  <c:v>0.3435823463494469</c:v>
                </c:pt>
                <c:pt idx="3389">
                  <c:v>0.38749161361138335</c:v>
                </c:pt>
                <c:pt idx="3390">
                  <c:v>0.37222977604330781</c:v>
                </c:pt>
                <c:pt idx="3391">
                  <c:v>0.36666602233784157</c:v>
                </c:pt>
                <c:pt idx="3392">
                  <c:v>0.35957503535069563</c:v>
                </c:pt>
                <c:pt idx="3393">
                  <c:v>0.37138522522719442</c:v>
                </c:pt>
                <c:pt idx="3394">
                  <c:v>0.36667760072896088</c:v>
                </c:pt>
                <c:pt idx="3395">
                  <c:v>0.35211680055325917</c:v>
                </c:pt>
                <c:pt idx="3396">
                  <c:v>0.36959760179206685</c:v>
                </c:pt>
                <c:pt idx="3397">
                  <c:v>0.37010794286432536</c:v>
                </c:pt>
                <c:pt idx="3398">
                  <c:v>0.36639925184227723</c:v>
                </c:pt>
                <c:pt idx="3399">
                  <c:v>0.35922342465961882</c:v>
                </c:pt>
                <c:pt idx="3400">
                  <c:v>0.37752148251900775</c:v>
                </c:pt>
                <c:pt idx="3401">
                  <c:v>0.36151971597915467</c:v>
                </c:pt>
                <c:pt idx="3402">
                  <c:v>0.3629177679444916</c:v>
                </c:pt>
                <c:pt idx="3403">
                  <c:v>0.38122647386628389</c:v>
                </c:pt>
                <c:pt idx="3404">
                  <c:v>0.37247135318800345</c:v>
                </c:pt>
                <c:pt idx="3405">
                  <c:v>0.35899725489576684</c:v>
                </c:pt>
                <c:pt idx="3406">
                  <c:v>0.3712813375332723</c:v>
                </c:pt>
                <c:pt idx="3407">
                  <c:v>0.36926740877608893</c:v>
                </c:pt>
                <c:pt idx="3408">
                  <c:v>0.35774772808876626</c:v>
                </c:pt>
                <c:pt idx="3409">
                  <c:v>0.36988425064918345</c:v>
                </c:pt>
                <c:pt idx="3410">
                  <c:v>0.36273161910007662</c:v>
                </c:pt>
                <c:pt idx="3411">
                  <c:v>0.36597361858590782</c:v>
                </c:pt>
                <c:pt idx="3412">
                  <c:v>0.36046482482853032</c:v>
                </c:pt>
                <c:pt idx="3413">
                  <c:v>0.35683891592561373</c:v>
                </c:pt>
                <c:pt idx="3414">
                  <c:v>0.35948924514063746</c:v>
                </c:pt>
                <c:pt idx="3415">
                  <c:v>0.36864308119847738</c:v>
                </c:pt>
                <c:pt idx="3416">
                  <c:v>0.35057699139594661</c:v>
                </c:pt>
                <c:pt idx="3417">
                  <c:v>0.36485182580701486</c:v>
                </c:pt>
                <c:pt idx="3418">
                  <c:v>0.35623485548889111</c:v>
                </c:pt>
                <c:pt idx="3419">
                  <c:v>0.36658033881200602</c:v>
                </c:pt>
                <c:pt idx="3420">
                  <c:v>0.39627968926832441</c:v>
                </c:pt>
                <c:pt idx="3421">
                  <c:v>0.35803746229948236</c:v>
                </c:pt>
                <c:pt idx="3422">
                  <c:v>0.36711303305700432</c:v>
                </c:pt>
                <c:pt idx="3423">
                  <c:v>0.37558887458753365</c:v>
                </c:pt>
                <c:pt idx="3424">
                  <c:v>0.37026533062469486</c:v>
                </c:pt>
                <c:pt idx="3425">
                  <c:v>0.35964040706788902</c:v>
                </c:pt>
                <c:pt idx="3426">
                  <c:v>0.34905808390221493</c:v>
                </c:pt>
                <c:pt idx="3427">
                  <c:v>0.35592704263289382</c:v>
                </c:pt>
                <c:pt idx="3428">
                  <c:v>0.35675300406793076</c:v>
                </c:pt>
                <c:pt idx="3429">
                  <c:v>0.35886725181833951</c:v>
                </c:pt>
                <c:pt idx="3430">
                  <c:v>0.36271863251945774</c:v>
                </c:pt>
                <c:pt idx="3431">
                  <c:v>0.35867562039960993</c:v>
                </c:pt>
                <c:pt idx="3432">
                  <c:v>0.36568591844295123</c:v>
                </c:pt>
                <c:pt idx="3433">
                  <c:v>0.35611919568413147</c:v>
                </c:pt>
                <c:pt idx="3434">
                  <c:v>0.35584361024042632</c:v>
                </c:pt>
                <c:pt idx="3435">
                  <c:v>0.36257883788734996</c:v>
                </c:pt>
                <c:pt idx="3436">
                  <c:v>0.38380504214556588</c:v>
                </c:pt>
                <c:pt idx="3437">
                  <c:v>0.36456869312621665</c:v>
                </c:pt>
                <c:pt idx="3438">
                  <c:v>0.36170980090694482</c:v>
                </c:pt>
                <c:pt idx="3439">
                  <c:v>0.34356111542503526</c:v>
                </c:pt>
                <c:pt idx="3440">
                  <c:v>0.36368918668303735</c:v>
                </c:pt>
                <c:pt idx="3441">
                  <c:v>0.36153687938466855</c:v>
                </c:pt>
                <c:pt idx="3442">
                  <c:v>0.40895197669436456</c:v>
                </c:pt>
                <c:pt idx="3443">
                  <c:v>0.38062903345320898</c:v>
                </c:pt>
                <c:pt idx="3444">
                  <c:v>0.35503051038813294</c:v>
                </c:pt>
                <c:pt idx="3445">
                  <c:v>0.38407166252484648</c:v>
                </c:pt>
                <c:pt idx="3446">
                  <c:v>0.43859356577796393</c:v>
                </c:pt>
                <c:pt idx="3447">
                  <c:v>0.38597688251297169</c:v>
                </c:pt>
                <c:pt idx="3448">
                  <c:v>0.37644804777541113</c:v>
                </c:pt>
                <c:pt idx="3449">
                  <c:v>0.36923743779633755</c:v>
                </c:pt>
                <c:pt idx="3450">
                  <c:v>0.36842613296210397</c:v>
                </c:pt>
                <c:pt idx="3451">
                  <c:v>0.38103259441600962</c:v>
                </c:pt>
                <c:pt idx="3452">
                  <c:v>0.37020409571819685</c:v>
                </c:pt>
                <c:pt idx="3453">
                  <c:v>0.37166862323601302</c:v>
                </c:pt>
                <c:pt idx="3454">
                  <c:v>0.39431278301849676</c:v>
                </c:pt>
                <c:pt idx="3455">
                  <c:v>0.40306374345159379</c:v>
                </c:pt>
                <c:pt idx="3456">
                  <c:v>0.37040301776072032</c:v>
                </c:pt>
                <c:pt idx="3457">
                  <c:v>0.38410957808690982</c:v>
                </c:pt>
                <c:pt idx="3458">
                  <c:v>0.38421203486880984</c:v>
                </c:pt>
                <c:pt idx="3459">
                  <c:v>0.38900995380953035</c:v>
                </c:pt>
                <c:pt idx="3460">
                  <c:v>0.35274985259034874</c:v>
                </c:pt>
                <c:pt idx="3461">
                  <c:v>0.38717622081086406</c:v>
                </c:pt>
                <c:pt idx="3462">
                  <c:v>0.35046253771708974</c:v>
                </c:pt>
                <c:pt idx="3463">
                  <c:v>0.39641348871056636</c:v>
                </c:pt>
                <c:pt idx="3464">
                  <c:v>0.39297267391453083</c:v>
                </c:pt>
                <c:pt idx="3465">
                  <c:v>0.40471186749484345</c:v>
                </c:pt>
                <c:pt idx="3466">
                  <c:v>0.39938101832675116</c:v>
                </c:pt>
                <c:pt idx="3467">
                  <c:v>0.40979675610669075</c:v>
                </c:pt>
                <c:pt idx="3468">
                  <c:v>0.40090448763577757</c:v>
                </c:pt>
                <c:pt idx="3469">
                  <c:v>0.3925009794573075</c:v>
                </c:pt>
                <c:pt idx="3470">
                  <c:v>0.38396810800456505</c:v>
                </c:pt>
                <c:pt idx="3471">
                  <c:v>0.39099114871670976</c:v>
                </c:pt>
                <c:pt idx="3472">
                  <c:v>0.39156882621609812</c:v>
                </c:pt>
                <c:pt idx="3473">
                  <c:v>0.39292117416140926</c:v>
                </c:pt>
                <c:pt idx="3474">
                  <c:v>0.39726419529792489</c:v>
                </c:pt>
                <c:pt idx="3475">
                  <c:v>0.39598659321801943</c:v>
                </c:pt>
                <c:pt idx="3476">
                  <c:v>0.40130013747930482</c:v>
                </c:pt>
                <c:pt idx="3477">
                  <c:v>0.41419460611580505</c:v>
                </c:pt>
                <c:pt idx="3478">
                  <c:v>0.40563511491038723</c:v>
                </c:pt>
                <c:pt idx="3479">
                  <c:v>0</c:v>
                </c:pt>
                <c:pt idx="3480">
                  <c:v>0.39887024742725707</c:v>
                </c:pt>
                <c:pt idx="3481">
                  <c:v>0.42514502197371318</c:v>
                </c:pt>
                <c:pt idx="3482">
                  <c:v>0.39221222495599162</c:v>
                </c:pt>
                <c:pt idx="3483">
                  <c:v>0.39045235197984468</c:v>
                </c:pt>
                <c:pt idx="3484">
                  <c:v>0.41222798105342162</c:v>
                </c:pt>
                <c:pt idx="3485">
                  <c:v>0.39339326260236368</c:v>
                </c:pt>
                <c:pt idx="3486">
                  <c:v>0.40635860884198532</c:v>
                </c:pt>
                <c:pt idx="3487">
                  <c:v>0.35886004812777933</c:v>
                </c:pt>
                <c:pt idx="3488">
                  <c:v>0.38548641934196648</c:v>
                </c:pt>
                <c:pt idx="3489">
                  <c:v>0.39400820089651661</c:v>
                </c:pt>
                <c:pt idx="3490">
                  <c:v>0.38964033446014812</c:v>
                </c:pt>
                <c:pt idx="3491">
                  <c:v>0.39059491604636232</c:v>
                </c:pt>
                <c:pt idx="3492">
                  <c:v>0.39473922026741942</c:v>
                </c:pt>
                <c:pt idx="3493">
                  <c:v>0.39927939132779644</c:v>
                </c:pt>
                <c:pt idx="3494">
                  <c:v>0.39279537847704998</c:v>
                </c:pt>
                <c:pt idx="3495">
                  <c:v>0.42555053822754385</c:v>
                </c:pt>
                <c:pt idx="3496">
                  <c:v>0.38939678982895076</c:v>
                </c:pt>
                <c:pt idx="3497">
                  <c:v>0.40483042215504467</c:v>
                </c:pt>
                <c:pt idx="3498">
                  <c:v>0.34702667468799464</c:v>
                </c:pt>
                <c:pt idx="3499">
                  <c:v>0.39211046501131486</c:v>
                </c:pt>
                <c:pt idx="3500">
                  <c:v>0.39495197341339006</c:v>
                </c:pt>
                <c:pt idx="3501">
                  <c:v>0.38877796154182676</c:v>
                </c:pt>
                <c:pt idx="3502">
                  <c:v>0.37735829666499127</c:v>
                </c:pt>
                <c:pt idx="3503">
                  <c:v>0.39205935450596041</c:v>
                </c:pt>
                <c:pt idx="3504">
                  <c:v>0.39220736566588937</c:v>
                </c:pt>
                <c:pt idx="3505">
                  <c:v>0.38026316286438538</c:v>
                </c:pt>
                <c:pt idx="3506">
                  <c:v>0.39654431015350211</c:v>
                </c:pt>
                <c:pt idx="3507">
                  <c:v>0.33637728624929036</c:v>
                </c:pt>
                <c:pt idx="3508">
                  <c:v>0.38542517476932636</c:v>
                </c:pt>
                <c:pt idx="3509">
                  <c:v>0.39697616661253393</c:v>
                </c:pt>
                <c:pt idx="3510">
                  <c:v>0.37945476884411145</c:v>
                </c:pt>
                <c:pt idx="3511">
                  <c:v>0.3739120218445719</c:v>
                </c:pt>
                <c:pt idx="3512">
                  <c:v>0.37999944239899397</c:v>
                </c:pt>
                <c:pt idx="3513">
                  <c:v>0.37506343723010732</c:v>
                </c:pt>
                <c:pt idx="3514">
                  <c:v>0.37062338932136296</c:v>
                </c:pt>
                <c:pt idx="3515">
                  <c:v>0.36995044673761862</c:v>
                </c:pt>
                <c:pt idx="3516">
                  <c:v>0.36711382019683936</c:v>
                </c:pt>
                <c:pt idx="3517">
                  <c:v>0.37030161203821432</c:v>
                </c:pt>
                <c:pt idx="3518">
                  <c:v>0.37522041106304588</c:v>
                </c:pt>
                <c:pt idx="3519">
                  <c:v>0.380816892048497</c:v>
                </c:pt>
                <c:pt idx="3520">
                  <c:v>0.38407354373173358</c:v>
                </c:pt>
                <c:pt idx="3521">
                  <c:v>0.37647246973114762</c:v>
                </c:pt>
                <c:pt idx="3522">
                  <c:v>0.38700434396765493</c:v>
                </c:pt>
                <c:pt idx="3523">
                  <c:v>0.36921404936027763</c:v>
                </c:pt>
                <c:pt idx="3524">
                  <c:v>0.37468796986610986</c:v>
                </c:pt>
                <c:pt idx="3525">
                  <c:v>0.39046955191850358</c:v>
                </c:pt>
                <c:pt idx="3526">
                  <c:v>0.3706970198033771</c:v>
                </c:pt>
                <c:pt idx="3527">
                  <c:v>0.37129836540102684</c:v>
                </c:pt>
                <c:pt idx="3528">
                  <c:v>0.37360513033709652</c:v>
                </c:pt>
                <c:pt idx="3529">
                  <c:v>0.38461067421901102</c:v>
                </c:pt>
                <c:pt idx="3530">
                  <c:v>0.37208933862294136</c:v>
                </c:pt>
                <c:pt idx="3531">
                  <c:v>0.38139883220277693</c:v>
                </c:pt>
                <c:pt idx="3532">
                  <c:v>0.37243081805065542</c:v>
                </c:pt>
                <c:pt idx="3533">
                  <c:v>0.37619120854738503</c:v>
                </c:pt>
                <c:pt idx="3534">
                  <c:v>0.36981810609951643</c:v>
                </c:pt>
                <c:pt idx="3535">
                  <c:v>0.37063839362580642</c:v>
                </c:pt>
                <c:pt idx="3536">
                  <c:v>0.40232707403930368</c:v>
                </c:pt>
                <c:pt idx="3537">
                  <c:v>0.37831545914018938</c:v>
                </c:pt>
                <c:pt idx="3538">
                  <c:v>0.37803181519745827</c:v>
                </c:pt>
                <c:pt idx="3539">
                  <c:v>0.37919684636983586</c:v>
                </c:pt>
                <c:pt idx="3540">
                  <c:v>0.37846639852772185</c:v>
                </c:pt>
                <c:pt idx="3541">
                  <c:v>0.33396980242507396</c:v>
                </c:pt>
                <c:pt idx="3542">
                  <c:v>0.26353422416199623</c:v>
                </c:pt>
                <c:pt idx="3543">
                  <c:v>0.3710952807181549</c:v>
                </c:pt>
                <c:pt idx="3544">
                  <c:v>0.38729127423485227</c:v>
                </c:pt>
                <c:pt idx="3545">
                  <c:v>0.3769397724237073</c:v>
                </c:pt>
                <c:pt idx="3546">
                  <c:v>0.38542724754707136</c:v>
                </c:pt>
                <c:pt idx="3547">
                  <c:v>0.38536358467610332</c:v>
                </c:pt>
                <c:pt idx="3548">
                  <c:v>0.37738403679500437</c:v>
                </c:pt>
                <c:pt idx="3549">
                  <c:v>0.37917032712799342</c:v>
                </c:pt>
                <c:pt idx="3550">
                  <c:v>0.38928843807203467</c:v>
                </c:pt>
                <c:pt idx="3551">
                  <c:v>0.3881605480188095</c:v>
                </c:pt>
                <c:pt idx="3552">
                  <c:v>0.39871870204474236</c:v>
                </c:pt>
                <c:pt idx="3553">
                  <c:v>0.40205247157482416</c:v>
                </c:pt>
                <c:pt idx="3554">
                  <c:v>0.38654100750378728</c:v>
                </c:pt>
                <c:pt idx="3555">
                  <c:v>0.39514879130736169</c:v>
                </c:pt>
                <c:pt idx="3556">
                  <c:v>0.38374321505084774</c:v>
                </c:pt>
                <c:pt idx="3557">
                  <c:v>0.39931790229475295</c:v>
                </c:pt>
                <c:pt idx="3558">
                  <c:v>0.39776467783320113</c:v>
                </c:pt>
                <c:pt idx="3559">
                  <c:v>0.3892896565610991</c:v>
                </c:pt>
                <c:pt idx="3560">
                  <c:v>0.41367241495039991</c:v>
                </c:pt>
                <c:pt idx="3561">
                  <c:v>0.38818017138288413</c:v>
                </c:pt>
                <c:pt idx="3562">
                  <c:v>0.39243073045678889</c:v>
                </c:pt>
                <c:pt idx="3563">
                  <c:v>0.3976345209065078</c:v>
                </c:pt>
                <c:pt idx="3564">
                  <c:v>0.42567212906943735</c:v>
                </c:pt>
                <c:pt idx="3565">
                  <c:v>0.40050120100498482</c:v>
                </c:pt>
                <c:pt idx="3566">
                  <c:v>0.40364618144004488</c:v>
                </c:pt>
                <c:pt idx="3567">
                  <c:v>0.3929921025083708</c:v>
                </c:pt>
                <c:pt idx="3568">
                  <c:v>0.40689574343805796</c:v>
                </c:pt>
                <c:pt idx="3569">
                  <c:v>0.40233425677012979</c:v>
                </c:pt>
                <c:pt idx="3570">
                  <c:v>0.39926206291033367</c:v>
                </c:pt>
                <c:pt idx="3571">
                  <c:v>0.36823521700820255</c:v>
                </c:pt>
                <c:pt idx="3572">
                  <c:v>0.41721837953969176</c:v>
                </c:pt>
                <c:pt idx="3573">
                  <c:v>0.40685736205204276</c:v>
                </c:pt>
                <c:pt idx="3574">
                  <c:v>0.40817227074668982</c:v>
                </c:pt>
                <c:pt idx="3575">
                  <c:v>0.40438444046760974</c:v>
                </c:pt>
                <c:pt idx="3576">
                  <c:v>0.39970552334957743</c:v>
                </c:pt>
                <c:pt idx="3577">
                  <c:v>0.41260816872368095</c:v>
                </c:pt>
                <c:pt idx="3578">
                  <c:v>0.39846770555579991</c:v>
                </c:pt>
                <c:pt idx="3579">
                  <c:v>0.41424251989443789</c:v>
                </c:pt>
                <c:pt idx="3580">
                  <c:v>0.40420761681703204</c:v>
                </c:pt>
                <c:pt idx="3581">
                  <c:v>0.41039144959613671</c:v>
                </c:pt>
                <c:pt idx="3582">
                  <c:v>0.40449812665790968</c:v>
                </c:pt>
                <c:pt idx="3583">
                  <c:v>0.39955116967469018</c:v>
                </c:pt>
                <c:pt idx="3584">
                  <c:v>0.39569156547191531</c:v>
                </c:pt>
                <c:pt idx="3585">
                  <c:v>0.39560485398477607</c:v>
                </c:pt>
                <c:pt idx="3586">
                  <c:v>0.41556497234436468</c:v>
                </c:pt>
                <c:pt idx="3587">
                  <c:v>0.40929842952846246</c:v>
                </c:pt>
                <c:pt idx="3588">
                  <c:v>0.3988129626984252</c:v>
                </c:pt>
                <c:pt idx="3589">
                  <c:v>0.40203181816275002</c:v>
                </c:pt>
                <c:pt idx="3590">
                  <c:v>0.41018657102730577</c:v>
                </c:pt>
                <c:pt idx="3591">
                  <c:v>0.39017909360469794</c:v>
                </c:pt>
                <c:pt idx="3592">
                  <c:v>0.39001126949690096</c:v>
                </c:pt>
                <c:pt idx="3593">
                  <c:v>0.39454604594379189</c:v>
                </c:pt>
                <c:pt idx="3594">
                  <c:v>0.40514695724012417</c:v>
                </c:pt>
                <c:pt idx="3595">
                  <c:v>0.39151819586014286</c:v>
                </c:pt>
                <c:pt idx="3596">
                  <c:v>0.41284436636150545</c:v>
                </c:pt>
                <c:pt idx="3597">
                  <c:v>0.3971969897022587</c:v>
                </c:pt>
                <c:pt idx="3598">
                  <c:v>0.39298710880259785</c:v>
                </c:pt>
                <c:pt idx="3599">
                  <c:v>0.39727713220363181</c:v>
                </c:pt>
                <c:pt idx="3600">
                  <c:v>0.39338136506869148</c:v>
                </c:pt>
                <c:pt idx="3601">
                  <c:v>0.38071737035847292</c:v>
                </c:pt>
                <c:pt idx="3602">
                  <c:v>0.39705729600656148</c:v>
                </c:pt>
                <c:pt idx="3603">
                  <c:v>0.39125436304662525</c:v>
                </c:pt>
                <c:pt idx="3604">
                  <c:v>0.39930953617275111</c:v>
                </c:pt>
                <c:pt idx="3605">
                  <c:v>0.39394777915047541</c:v>
                </c:pt>
                <c:pt idx="3606">
                  <c:v>0.39132290023663385</c:v>
                </c:pt>
                <c:pt idx="3607">
                  <c:v>0.41055300974022452</c:v>
                </c:pt>
                <c:pt idx="3608">
                  <c:v>0.38697250468732591</c:v>
                </c:pt>
                <c:pt idx="3609">
                  <c:v>0.37881844869473325</c:v>
                </c:pt>
                <c:pt idx="3610">
                  <c:v>0.37573197628994714</c:v>
                </c:pt>
                <c:pt idx="3611">
                  <c:v>0.39280551856320484</c:v>
                </c:pt>
                <c:pt idx="3612">
                  <c:v>0.38691111528665834</c:v>
                </c:pt>
                <c:pt idx="3613">
                  <c:v>0.39115883569864568</c:v>
                </c:pt>
                <c:pt idx="3614">
                  <c:v>0.39499533005397602</c:v>
                </c:pt>
                <c:pt idx="3615">
                  <c:v>0.37747393122119582</c:v>
                </c:pt>
                <c:pt idx="3616">
                  <c:v>0.38613563100053216</c:v>
                </c:pt>
                <c:pt idx="3617">
                  <c:v>0.38108288170696536</c:v>
                </c:pt>
                <c:pt idx="3618">
                  <c:v>0.38260046469217135</c:v>
                </c:pt>
                <c:pt idx="3619">
                  <c:v>0.38039491457621882</c:v>
                </c:pt>
                <c:pt idx="3620">
                  <c:v>0.38655889742103416</c:v>
                </c:pt>
                <c:pt idx="3621">
                  <c:v>0.38289800359342524</c:v>
                </c:pt>
                <c:pt idx="3622">
                  <c:v>0.38651113209481341</c:v>
                </c:pt>
                <c:pt idx="3623">
                  <c:v>0.39248548031535829</c:v>
                </c:pt>
                <c:pt idx="3624">
                  <c:v>0.38781946165957043</c:v>
                </c:pt>
                <c:pt idx="3625">
                  <c:v>0.51480457786963352</c:v>
                </c:pt>
                <c:pt idx="3626">
                  <c:v>0.39785235210056263</c:v>
                </c:pt>
                <c:pt idx="3627">
                  <c:v>0.40250128296809096</c:v>
                </c:pt>
                <c:pt idx="3628">
                  <c:v>0.39484578553396565</c:v>
                </c:pt>
                <c:pt idx="3629">
                  <c:v>0.40157136433744273</c:v>
                </c:pt>
                <c:pt idx="3630">
                  <c:v>0.4138724741699335</c:v>
                </c:pt>
                <c:pt idx="3631">
                  <c:v>0.38966242352446101</c:v>
                </c:pt>
                <c:pt idx="3632">
                  <c:v>0.394879241266268</c:v>
                </c:pt>
                <c:pt idx="3633">
                  <c:v>0.40474602464954351</c:v>
                </c:pt>
                <c:pt idx="3634">
                  <c:v>0.39989092302690377</c:v>
                </c:pt>
                <c:pt idx="3635">
                  <c:v>0.40850687895505428</c:v>
                </c:pt>
                <c:pt idx="3636">
                  <c:v>0.41291791767668273</c:v>
                </c:pt>
                <c:pt idx="3637">
                  <c:v>0.41811103181967185</c:v>
                </c:pt>
                <c:pt idx="3638">
                  <c:v>0.42901526971182574</c:v>
                </c:pt>
                <c:pt idx="3639">
                  <c:v>0.41861837299845406</c:v>
                </c:pt>
                <c:pt idx="3640">
                  <c:v>0.41930764338120186</c:v>
                </c:pt>
                <c:pt idx="3641">
                  <c:v>0.42694401784250008</c:v>
                </c:pt>
                <c:pt idx="3642">
                  <c:v>0.42969945134557652</c:v>
                </c:pt>
                <c:pt idx="3643">
                  <c:v>0.41906618813109481</c:v>
                </c:pt>
                <c:pt idx="3644">
                  <c:v>0.41637160382218974</c:v>
                </c:pt>
                <c:pt idx="3645">
                  <c:v>0.41002850827977805</c:v>
                </c:pt>
                <c:pt idx="3646">
                  <c:v>0.41767818805329332</c:v>
                </c:pt>
                <c:pt idx="3647">
                  <c:v>0.42179840560587722</c:v>
                </c:pt>
                <c:pt idx="3648">
                  <c:v>0.42563504460169327</c:v>
                </c:pt>
                <c:pt idx="3649">
                  <c:v>0.45661621433306532</c:v>
                </c:pt>
                <c:pt idx="3650">
                  <c:v>0.40619838488963411</c:v>
                </c:pt>
                <c:pt idx="3651">
                  <c:v>0.41295884228908597</c:v>
                </c:pt>
                <c:pt idx="3652">
                  <c:v>0.41929809689369352</c:v>
                </c:pt>
                <c:pt idx="3653">
                  <c:v>0.4384625464049165</c:v>
                </c:pt>
                <c:pt idx="3654">
                  <c:v>0.42243291893325624</c:v>
                </c:pt>
                <c:pt idx="3655">
                  <c:v>0.42751387310079486</c:v>
                </c:pt>
                <c:pt idx="3656">
                  <c:v>0.41988526003363374</c:v>
                </c:pt>
                <c:pt idx="3657">
                  <c:v>0.40852232671534233</c:v>
                </c:pt>
                <c:pt idx="3658">
                  <c:v>0.39479229983552017</c:v>
                </c:pt>
                <c:pt idx="3659">
                  <c:v>0.41050518815255288</c:v>
                </c:pt>
                <c:pt idx="3660">
                  <c:v>0.41814742139301286</c:v>
                </c:pt>
                <c:pt idx="3661">
                  <c:v>0.41582910092140235</c:v>
                </c:pt>
                <c:pt idx="3662">
                  <c:v>0.43587702093253106</c:v>
                </c:pt>
                <c:pt idx="3663">
                  <c:v>0.43860987344387437</c:v>
                </c:pt>
                <c:pt idx="3664">
                  <c:v>0.383898753394874</c:v>
                </c:pt>
                <c:pt idx="3665">
                  <c:v>0.44866668907219198</c:v>
                </c:pt>
                <c:pt idx="3666">
                  <c:v>0.47481729981009918</c:v>
                </c:pt>
                <c:pt idx="3667">
                  <c:v>0.45631954557451598</c:v>
                </c:pt>
                <c:pt idx="3668">
                  <c:v>0.44596809691027089</c:v>
                </c:pt>
                <c:pt idx="3669">
                  <c:v>0.4434762026766364</c:v>
                </c:pt>
                <c:pt idx="3670">
                  <c:v>0.43121480360808412</c:v>
                </c:pt>
                <c:pt idx="3671">
                  <c:v>0.42882085001266268</c:v>
                </c:pt>
                <c:pt idx="3672">
                  <c:v>0.43838346004155593</c:v>
                </c:pt>
                <c:pt idx="3673">
                  <c:v>0.42635971183355154</c:v>
                </c:pt>
                <c:pt idx="3674">
                  <c:v>0.43764387357820234</c:v>
                </c:pt>
                <c:pt idx="3675">
                  <c:v>0.44877598993783885</c:v>
                </c:pt>
                <c:pt idx="3676">
                  <c:v>0.42487008639950463</c:v>
                </c:pt>
                <c:pt idx="3677">
                  <c:v>0.41309836450612825</c:v>
                </c:pt>
                <c:pt idx="3678">
                  <c:v>0.41705939592480473</c:v>
                </c:pt>
                <c:pt idx="3679">
                  <c:v>0.43478358408534867</c:v>
                </c:pt>
                <c:pt idx="3680">
                  <c:v>0.42213892582103985</c:v>
                </c:pt>
                <c:pt idx="3681">
                  <c:v>0.41455943849759724</c:v>
                </c:pt>
                <c:pt idx="3682">
                  <c:v>0.43700403151168032</c:v>
                </c:pt>
                <c:pt idx="3683">
                  <c:v>0.42206764733351448</c:v>
                </c:pt>
                <c:pt idx="3684">
                  <c:v>0.41338611861613522</c:v>
                </c:pt>
                <c:pt idx="3685">
                  <c:v>0.43144582263479181</c:v>
                </c:pt>
                <c:pt idx="3686">
                  <c:v>0.41502398766793286</c:v>
                </c:pt>
                <c:pt idx="3687">
                  <c:v>0.40459089641539975</c:v>
                </c:pt>
                <c:pt idx="3688">
                  <c:v>0.4069744315269333</c:v>
                </c:pt>
                <c:pt idx="3689">
                  <c:v>0.42560480223746638</c:v>
                </c:pt>
                <c:pt idx="3690">
                  <c:v>0.41438685972246786</c:v>
                </c:pt>
                <c:pt idx="3691">
                  <c:v>0.40484073841448637</c:v>
                </c:pt>
                <c:pt idx="3692">
                  <c:v>0.40554107843725828</c:v>
                </c:pt>
                <c:pt idx="3693">
                  <c:v>0.40420282187721185</c:v>
                </c:pt>
                <c:pt idx="3694">
                  <c:v>0.3969084831100308</c:v>
                </c:pt>
                <c:pt idx="3695">
                  <c:v>0.40436511419640631</c:v>
                </c:pt>
                <c:pt idx="3696">
                  <c:v>0.41616482877823668</c:v>
                </c:pt>
                <c:pt idx="3697">
                  <c:v>0.39861560302436011</c:v>
                </c:pt>
                <c:pt idx="3698">
                  <c:v>0.39440130990528144</c:v>
                </c:pt>
                <c:pt idx="3699">
                  <c:v>0.36455278885130282</c:v>
                </c:pt>
                <c:pt idx="3700">
                  <c:v>0.39284836177944316</c:v>
                </c:pt>
                <c:pt idx="3701">
                  <c:v>0.41532120099854941</c:v>
                </c:pt>
                <c:pt idx="3702">
                  <c:v>0.40136509685090332</c:v>
                </c:pt>
                <c:pt idx="3703">
                  <c:v>0.38950161147539131</c:v>
                </c:pt>
                <c:pt idx="3704">
                  <c:v>0.40187030230047155</c:v>
                </c:pt>
                <c:pt idx="3705">
                  <c:v>0.40596507507241514</c:v>
                </c:pt>
                <c:pt idx="3706">
                  <c:v>0.39879381360906158</c:v>
                </c:pt>
                <c:pt idx="3707">
                  <c:v>0.39370117701431595</c:v>
                </c:pt>
                <c:pt idx="3708">
                  <c:v>0.38982974092762523</c:v>
                </c:pt>
                <c:pt idx="3709">
                  <c:v>0.40323110909285298</c:v>
                </c:pt>
                <c:pt idx="3710">
                  <c:v>0.39757451781781294</c:v>
                </c:pt>
                <c:pt idx="3711">
                  <c:v>0.39200711728946813</c:v>
                </c:pt>
                <c:pt idx="3712">
                  <c:v>0.38880417227533698</c:v>
                </c:pt>
                <c:pt idx="3713">
                  <c:v>0.41407664440426134</c:v>
                </c:pt>
                <c:pt idx="3714">
                  <c:v>0.39670718957038031</c:v>
                </c:pt>
                <c:pt idx="3715">
                  <c:v>0.39745051230371303</c:v>
                </c:pt>
                <c:pt idx="3716">
                  <c:v>0.40778305366328327</c:v>
                </c:pt>
                <c:pt idx="3717">
                  <c:v>0.40018490312809835</c:v>
                </c:pt>
                <c:pt idx="3718">
                  <c:v>0.4137930795222613</c:v>
                </c:pt>
                <c:pt idx="3719">
                  <c:v>0.39229974131934625</c:v>
                </c:pt>
                <c:pt idx="3720">
                  <c:v>0.40834823667533127</c:v>
                </c:pt>
                <c:pt idx="3721">
                  <c:v>0.403264375080504</c:v>
                </c:pt>
                <c:pt idx="3722">
                  <c:v>0.39748548797968691</c:v>
                </c:pt>
                <c:pt idx="3723">
                  <c:v>0.39619011866675841</c:v>
                </c:pt>
                <c:pt idx="3724">
                  <c:v>0.41307124816863766</c:v>
                </c:pt>
                <c:pt idx="3725">
                  <c:v>0.40224316196499182</c:v>
                </c:pt>
                <c:pt idx="3726">
                  <c:v>0.40861917746706511</c:v>
                </c:pt>
                <c:pt idx="3727">
                  <c:v>0.4001026280319005</c:v>
                </c:pt>
                <c:pt idx="3728">
                  <c:v>0.40603040233009352</c:v>
                </c:pt>
                <c:pt idx="3729">
                  <c:v>0.41757659074334441</c:v>
                </c:pt>
                <c:pt idx="3730">
                  <c:v>0.39708717441977115</c:v>
                </c:pt>
                <c:pt idx="3731">
                  <c:v>0.41182337111131978</c:v>
                </c:pt>
                <c:pt idx="3732">
                  <c:v>0.43897381636702543</c:v>
                </c:pt>
                <c:pt idx="3733">
                  <c:v>0.40375909654226128</c:v>
                </c:pt>
                <c:pt idx="3734">
                  <c:v>0.39964701632252592</c:v>
                </c:pt>
                <c:pt idx="3735">
                  <c:v>0.40645053351818572</c:v>
                </c:pt>
                <c:pt idx="3736">
                  <c:v>0.40505410641876755</c:v>
                </c:pt>
                <c:pt idx="3737">
                  <c:v>0.41039131575933102</c:v>
                </c:pt>
                <c:pt idx="3738">
                  <c:v>0.40908052375018361</c:v>
                </c:pt>
                <c:pt idx="3739">
                  <c:v>0.39600345506090268</c:v>
                </c:pt>
                <c:pt idx="3740">
                  <c:v>0.43349568812914646</c:v>
                </c:pt>
                <c:pt idx="3741">
                  <c:v>0.41023839115035432</c:v>
                </c:pt>
                <c:pt idx="3742">
                  <c:v>0.39849056164909136</c:v>
                </c:pt>
                <c:pt idx="3743">
                  <c:v>0.41372776903475544</c:v>
                </c:pt>
                <c:pt idx="3744">
                  <c:v>0.4084716508238278</c:v>
                </c:pt>
                <c:pt idx="3745">
                  <c:v>0.40866387406381088</c:v>
                </c:pt>
                <c:pt idx="3746">
                  <c:v>0.41336782125540084</c:v>
                </c:pt>
                <c:pt idx="3747">
                  <c:v>0.39966466244990934</c:v>
                </c:pt>
                <c:pt idx="3748">
                  <c:v>0.42111687872076986</c:v>
                </c:pt>
                <c:pt idx="3749">
                  <c:v>0.4189757654098491</c:v>
                </c:pt>
                <c:pt idx="3750">
                  <c:v>0.42970252173099738</c:v>
                </c:pt>
                <c:pt idx="3751">
                  <c:v>0.41940496276989497</c:v>
                </c:pt>
                <c:pt idx="3752">
                  <c:v>0.41649556292991835</c:v>
                </c:pt>
                <c:pt idx="3753">
                  <c:v>0.40355330819756796</c:v>
                </c:pt>
                <c:pt idx="3754">
                  <c:v>0.41658057231286139</c:v>
                </c:pt>
                <c:pt idx="3755">
                  <c:v>0.4255383541953367</c:v>
                </c:pt>
                <c:pt idx="3756">
                  <c:v>0.41729128935011889</c:v>
                </c:pt>
                <c:pt idx="3757">
                  <c:v>0.42790942515301622</c:v>
                </c:pt>
                <c:pt idx="3758">
                  <c:v>0.43247311704463576</c:v>
                </c:pt>
                <c:pt idx="3759">
                  <c:v>0.4258826907698916</c:v>
                </c:pt>
                <c:pt idx="3760">
                  <c:v>0.42152031624592196</c:v>
                </c:pt>
                <c:pt idx="3761">
                  <c:v>0.44256367874357533</c:v>
                </c:pt>
                <c:pt idx="3762">
                  <c:v>0.41783616430756393</c:v>
                </c:pt>
                <c:pt idx="3763">
                  <c:v>0.41518417906775701</c:v>
                </c:pt>
                <c:pt idx="3764">
                  <c:v>0.41261733027858055</c:v>
                </c:pt>
                <c:pt idx="3765">
                  <c:v>0.42303131216083989</c:v>
                </c:pt>
                <c:pt idx="3766">
                  <c:v>0.42150316208533561</c:v>
                </c:pt>
                <c:pt idx="3767">
                  <c:v>0.41905464179459023</c:v>
                </c:pt>
                <c:pt idx="3768">
                  <c:v>0.42291523153335331</c:v>
                </c:pt>
                <c:pt idx="3769">
                  <c:v>0.42866895863380838</c:v>
                </c:pt>
                <c:pt idx="3770">
                  <c:v>0.41597126369291715</c:v>
                </c:pt>
                <c:pt idx="3771">
                  <c:v>0.42204307257646656</c:v>
                </c:pt>
                <c:pt idx="3772">
                  <c:v>0.41855596732914296</c:v>
                </c:pt>
                <c:pt idx="3773">
                  <c:v>0.41424724739803626</c:v>
                </c:pt>
                <c:pt idx="3774">
                  <c:v>0.42541187300647365</c:v>
                </c:pt>
                <c:pt idx="3775">
                  <c:v>0.43612634045046639</c:v>
                </c:pt>
                <c:pt idx="3776">
                  <c:v>0.42692107140815061</c:v>
                </c:pt>
                <c:pt idx="3777">
                  <c:v>0.43914977736935668</c:v>
                </c:pt>
                <c:pt idx="3778">
                  <c:v>0.44198102402592326</c:v>
                </c:pt>
                <c:pt idx="3779">
                  <c:v>0.46079960769863776</c:v>
                </c:pt>
                <c:pt idx="3780">
                  <c:v>0.44775207737675504</c:v>
                </c:pt>
                <c:pt idx="3781">
                  <c:v>0.40583833072023912</c:v>
                </c:pt>
                <c:pt idx="3782">
                  <c:v>0.45738763015030137</c:v>
                </c:pt>
                <c:pt idx="3783">
                  <c:v>0.44610356899859127</c:v>
                </c:pt>
                <c:pt idx="3784">
                  <c:v>0.44608163504949172</c:v>
                </c:pt>
                <c:pt idx="3785">
                  <c:v>0.45075534689902275</c:v>
                </c:pt>
                <c:pt idx="3786">
                  <c:v>0.44874474086724048</c:v>
                </c:pt>
                <c:pt idx="3787">
                  <c:v>0.45604335605610619</c:v>
                </c:pt>
                <c:pt idx="3788">
                  <c:v>0.44124659108226888</c:v>
                </c:pt>
                <c:pt idx="3789">
                  <c:v>0.44680754973404696</c:v>
                </c:pt>
                <c:pt idx="3790">
                  <c:v>0.45885858320163647</c:v>
                </c:pt>
                <c:pt idx="3791">
                  <c:v>0.40269692892047332</c:v>
                </c:pt>
                <c:pt idx="3792">
                  <c:v>0.43472496601655947</c:v>
                </c:pt>
                <c:pt idx="3793">
                  <c:v>0.43351566525693941</c:v>
                </c:pt>
                <c:pt idx="3794">
                  <c:v>0.42269039875370057</c:v>
                </c:pt>
                <c:pt idx="3795">
                  <c:v>0.44953054878832144</c:v>
                </c:pt>
                <c:pt idx="3796">
                  <c:v>0.43877288132786935</c:v>
                </c:pt>
                <c:pt idx="3797">
                  <c:v>0.44918197494259665</c:v>
                </c:pt>
                <c:pt idx="3798">
                  <c:v>0.44040280792806724</c:v>
                </c:pt>
                <c:pt idx="3799">
                  <c:v>0.44465065189285952</c:v>
                </c:pt>
                <c:pt idx="3800">
                  <c:v>0.44008003237853477</c:v>
                </c:pt>
                <c:pt idx="3801">
                  <c:v>0.44507332470903965</c:v>
                </c:pt>
                <c:pt idx="3802">
                  <c:v>0.43274310350962958</c:v>
                </c:pt>
                <c:pt idx="3803">
                  <c:v>0.42845184070575448</c:v>
                </c:pt>
                <c:pt idx="3804">
                  <c:v>0.43773924690090976</c:v>
                </c:pt>
                <c:pt idx="3805">
                  <c:v>0.43188552880997766</c:v>
                </c:pt>
                <c:pt idx="3806">
                  <c:v>0.44235297454982875</c:v>
                </c:pt>
                <c:pt idx="3807">
                  <c:v>0.42865941662034307</c:v>
                </c:pt>
                <c:pt idx="3808">
                  <c:v>0.42761816259488611</c:v>
                </c:pt>
                <c:pt idx="3809">
                  <c:v>0.42836929875322982</c:v>
                </c:pt>
                <c:pt idx="3810">
                  <c:v>0.42743795829555037</c:v>
                </c:pt>
                <c:pt idx="3811">
                  <c:v>0.41134263777061503</c:v>
                </c:pt>
                <c:pt idx="3812">
                  <c:v>0.42420688611599539</c:v>
                </c:pt>
                <c:pt idx="3813">
                  <c:v>0.4289480361225923</c:v>
                </c:pt>
                <c:pt idx="3814">
                  <c:v>0.43082123506669423</c:v>
                </c:pt>
                <c:pt idx="3815">
                  <c:v>0.42866769119373432</c:v>
                </c:pt>
                <c:pt idx="3816">
                  <c:v>0.42435518356139834</c:v>
                </c:pt>
                <c:pt idx="3817">
                  <c:v>0.42449376321230325</c:v>
                </c:pt>
                <c:pt idx="3818">
                  <c:v>0.42880345387127594</c:v>
                </c:pt>
                <c:pt idx="3819">
                  <c:v>0.42122717454985037</c:v>
                </c:pt>
                <c:pt idx="3820">
                  <c:v>0.41707425776583712</c:v>
                </c:pt>
                <c:pt idx="3821">
                  <c:v>0.42366727807568638</c:v>
                </c:pt>
                <c:pt idx="3822">
                  <c:v>0.42202019689298265</c:v>
                </c:pt>
                <c:pt idx="3823">
                  <c:v>0.41865447863905891</c:v>
                </c:pt>
                <c:pt idx="3824">
                  <c:v>0.41359547121391232</c:v>
                </c:pt>
                <c:pt idx="3825">
                  <c:v>0.41757468507791418</c:v>
                </c:pt>
                <c:pt idx="3826">
                  <c:v>0.42141403874404937</c:v>
                </c:pt>
                <c:pt idx="3827">
                  <c:v>0.42085105597918082</c:v>
                </c:pt>
                <c:pt idx="3828">
                  <c:v>0.40453701372526818</c:v>
                </c:pt>
                <c:pt idx="3829">
                  <c:v>0.41492184347623434</c:v>
                </c:pt>
                <c:pt idx="3830">
                  <c:v>0.40814685676238849</c:v>
                </c:pt>
                <c:pt idx="3831">
                  <c:v>0.41872776046617799</c:v>
                </c:pt>
                <c:pt idx="3832">
                  <c:v>0.4245422009554069</c:v>
                </c:pt>
                <c:pt idx="3833">
                  <c:v>0.41096521486203907</c:v>
                </c:pt>
                <c:pt idx="3834">
                  <c:v>0.41834005429554932</c:v>
                </c:pt>
                <c:pt idx="3835">
                  <c:v>0.41536943710285229</c:v>
                </c:pt>
                <c:pt idx="3836">
                  <c:v>0.42004985439683135</c:v>
                </c:pt>
                <c:pt idx="3837">
                  <c:v>0.40920380737135481</c:v>
                </c:pt>
                <c:pt idx="3838">
                  <c:v>0.41802810554226055</c:v>
                </c:pt>
                <c:pt idx="3839">
                  <c:v>0.41421421234118094</c:v>
                </c:pt>
                <c:pt idx="3840">
                  <c:v>0.40696291935982259</c:v>
                </c:pt>
                <c:pt idx="3841">
                  <c:v>0.41992316690778486</c:v>
                </c:pt>
                <c:pt idx="3842">
                  <c:v>0.40391240968420233</c:v>
                </c:pt>
                <c:pt idx="3843">
                  <c:v>0.40926968459116753</c:v>
                </c:pt>
                <c:pt idx="3844">
                  <c:v>0.3986420407212955</c:v>
                </c:pt>
                <c:pt idx="3845">
                  <c:v>0.40589200881176868</c:v>
                </c:pt>
                <c:pt idx="3846">
                  <c:v>0.40481055011323391</c:v>
                </c:pt>
                <c:pt idx="3847">
                  <c:v>0.40824350697344181</c:v>
                </c:pt>
                <c:pt idx="3848">
                  <c:v>0.39749112544664644</c:v>
                </c:pt>
                <c:pt idx="3849">
                  <c:v>0.41033661533476318</c:v>
                </c:pt>
                <c:pt idx="3850">
                  <c:v>0.40747548677488854</c:v>
                </c:pt>
                <c:pt idx="3851">
                  <c:v>0.40534205328963524</c:v>
                </c:pt>
                <c:pt idx="3852">
                  <c:v>0.40631484214118996</c:v>
                </c:pt>
                <c:pt idx="3853">
                  <c:v>0.40291894731173589</c:v>
                </c:pt>
                <c:pt idx="3854">
                  <c:v>0.41056981739846815</c:v>
                </c:pt>
                <c:pt idx="3855">
                  <c:v>0.40284581745906473</c:v>
                </c:pt>
                <c:pt idx="3856">
                  <c:v>0.40499157274423181</c:v>
                </c:pt>
                <c:pt idx="3857">
                  <c:v>0.40200462731955866</c:v>
                </c:pt>
                <c:pt idx="3858">
                  <c:v>0.40311510606641204</c:v>
                </c:pt>
                <c:pt idx="3859">
                  <c:v>0.408919442725865</c:v>
                </c:pt>
                <c:pt idx="3860">
                  <c:v>0.40095310136419682</c:v>
                </c:pt>
                <c:pt idx="3861">
                  <c:v>0.4038252805362153</c:v>
                </c:pt>
                <c:pt idx="3862">
                  <c:v>0.3991810478836349</c:v>
                </c:pt>
                <c:pt idx="3863">
                  <c:v>0.39715927497768216</c:v>
                </c:pt>
                <c:pt idx="3864">
                  <c:v>0.40424057388291723</c:v>
                </c:pt>
                <c:pt idx="3865">
                  <c:v>0.40429632517993186</c:v>
                </c:pt>
                <c:pt idx="3866">
                  <c:v>0.39835233533808012</c:v>
                </c:pt>
                <c:pt idx="3867">
                  <c:v>0.4122624541434981</c:v>
                </c:pt>
                <c:pt idx="3868">
                  <c:v>0.40980311450472767</c:v>
                </c:pt>
                <c:pt idx="3869">
                  <c:v>0.40801346773453934</c:v>
                </c:pt>
                <c:pt idx="3870">
                  <c:v>0.39212285943708947</c:v>
                </c:pt>
                <c:pt idx="3871">
                  <c:v>0.40121667351296347</c:v>
                </c:pt>
                <c:pt idx="3872">
                  <c:v>0.4340914172754689</c:v>
                </c:pt>
                <c:pt idx="3873">
                  <c:v>0.41425816545941802</c:v>
                </c:pt>
                <c:pt idx="3874">
                  <c:v>0.42067841883304424</c:v>
                </c:pt>
                <c:pt idx="3875">
                  <c:v>0.42508368105523026</c:v>
                </c:pt>
                <c:pt idx="3876">
                  <c:v>0.42180884775737604</c:v>
                </c:pt>
                <c:pt idx="3877">
                  <c:v>0.41761073588500475</c:v>
                </c:pt>
                <c:pt idx="3878">
                  <c:v>0.41652813513541437</c:v>
                </c:pt>
                <c:pt idx="3879">
                  <c:v>0.42310054614646297</c:v>
                </c:pt>
                <c:pt idx="3880">
                  <c:v>0.42052950610231532</c:v>
                </c:pt>
                <c:pt idx="3881">
                  <c:v>0.42602713265990438</c:v>
                </c:pt>
                <c:pt idx="3882">
                  <c:v>0.41682535283241223</c:v>
                </c:pt>
                <c:pt idx="3883">
                  <c:v>0.41610492239440144</c:v>
                </c:pt>
                <c:pt idx="3884">
                  <c:v>0.43014453446930395</c:v>
                </c:pt>
                <c:pt idx="3885">
                  <c:v>0.43513556032596318</c:v>
                </c:pt>
                <c:pt idx="3886">
                  <c:v>0.42092581676168783</c:v>
                </c:pt>
                <c:pt idx="3887">
                  <c:v>0.43194622559341794</c:v>
                </c:pt>
                <c:pt idx="3888">
                  <c:v>0.42802720992126397</c:v>
                </c:pt>
                <c:pt idx="3889">
                  <c:v>0.42384204701107636</c:v>
                </c:pt>
                <c:pt idx="3890">
                  <c:v>0.44181311132101675</c:v>
                </c:pt>
                <c:pt idx="3891">
                  <c:v>0.43416891144976716</c:v>
                </c:pt>
                <c:pt idx="3892">
                  <c:v>0.42893911681466651</c:v>
                </c:pt>
                <c:pt idx="3893">
                  <c:v>0.42199186301166391</c:v>
                </c:pt>
                <c:pt idx="3894">
                  <c:v>0.43954422492494488</c:v>
                </c:pt>
                <c:pt idx="3895">
                  <c:v>0.43738802532570753</c:v>
                </c:pt>
                <c:pt idx="3896">
                  <c:v>0.42860671374043707</c:v>
                </c:pt>
                <c:pt idx="3897">
                  <c:v>0.45689572600094247</c:v>
                </c:pt>
                <c:pt idx="3898">
                  <c:v>0.44013253849546324</c:v>
                </c:pt>
                <c:pt idx="3899">
                  <c:v>0.43320594924099337</c:v>
                </c:pt>
                <c:pt idx="3900">
                  <c:v>0.45052753897367981</c:v>
                </c:pt>
                <c:pt idx="3901">
                  <c:v>0.43431582464362972</c:v>
                </c:pt>
                <c:pt idx="3902">
                  <c:v>0.43033731767184985</c:v>
                </c:pt>
                <c:pt idx="3903">
                  <c:v>0.42216466869324998</c:v>
                </c:pt>
                <c:pt idx="3904">
                  <c:v>0.44910798891450915</c:v>
                </c:pt>
                <c:pt idx="3905">
                  <c:v>0.43937555959369995</c:v>
                </c:pt>
                <c:pt idx="3906">
                  <c:v>0.42788154389337346</c:v>
                </c:pt>
                <c:pt idx="3907">
                  <c:v>0.41717473909462255</c:v>
                </c:pt>
                <c:pt idx="3908">
                  <c:v>0.42686630444010032</c:v>
                </c:pt>
                <c:pt idx="3909">
                  <c:v>0.44222515716982175</c:v>
                </c:pt>
                <c:pt idx="3910">
                  <c:v>0.40995887453426344</c:v>
                </c:pt>
                <c:pt idx="3911">
                  <c:v>0.43979594132154881</c:v>
                </c:pt>
                <c:pt idx="3912">
                  <c:v>0.42884372279205607</c:v>
                </c:pt>
                <c:pt idx="3913">
                  <c:v>0.43264524777365848</c:v>
                </c:pt>
                <c:pt idx="3914">
                  <c:v>0.41822169093953138</c:v>
                </c:pt>
                <c:pt idx="3915">
                  <c:v>0.43460287442663681</c:v>
                </c:pt>
                <c:pt idx="3916">
                  <c:v>0.4307688932632675</c:v>
                </c:pt>
                <c:pt idx="3917">
                  <c:v>0.44466255723671805</c:v>
                </c:pt>
                <c:pt idx="3918">
                  <c:v>0.44476393579951468</c:v>
                </c:pt>
                <c:pt idx="3919">
                  <c:v>0.43233413988683195</c:v>
                </c:pt>
                <c:pt idx="3920">
                  <c:v>0.41835777710398997</c:v>
                </c:pt>
                <c:pt idx="3921">
                  <c:v>0.42066046730930723</c:v>
                </c:pt>
                <c:pt idx="3922">
                  <c:v>0.4282634414246243</c:v>
                </c:pt>
                <c:pt idx="3923">
                  <c:v>0.42360952491281861</c:v>
                </c:pt>
                <c:pt idx="3924">
                  <c:v>0.43350885634921438</c:v>
                </c:pt>
                <c:pt idx="3925">
                  <c:v>0.42740555778024747</c:v>
                </c:pt>
                <c:pt idx="3926">
                  <c:v>0.41916187453602971</c:v>
                </c:pt>
                <c:pt idx="3927">
                  <c:v>0.42840176094328147</c:v>
                </c:pt>
                <c:pt idx="3928">
                  <c:v>0.41256049750729351</c:v>
                </c:pt>
                <c:pt idx="3929">
                  <c:v>0.4322032125422049</c:v>
                </c:pt>
                <c:pt idx="3930">
                  <c:v>0.42364006995369957</c:v>
                </c:pt>
                <c:pt idx="3931">
                  <c:v>0.43507040084243648</c:v>
                </c:pt>
                <c:pt idx="3932">
                  <c:v>0.43114924477606126</c:v>
                </c:pt>
                <c:pt idx="3933">
                  <c:v>0.424459756207959</c:v>
                </c:pt>
                <c:pt idx="3934">
                  <c:v>0.41454959432636485</c:v>
                </c:pt>
                <c:pt idx="3935">
                  <c:v>0.42141618358855665</c:v>
                </c:pt>
                <c:pt idx="3936">
                  <c:v>0.42272214763489624</c:v>
                </c:pt>
                <c:pt idx="3937">
                  <c:v>0.4383037626909585</c:v>
                </c:pt>
                <c:pt idx="3938">
                  <c:v>0.42524853297303739</c:v>
                </c:pt>
                <c:pt idx="3939">
                  <c:v>0.41911828965356374</c:v>
                </c:pt>
                <c:pt idx="3940">
                  <c:v>0.41539803396667352</c:v>
                </c:pt>
                <c:pt idx="3941">
                  <c:v>0.42384546533139089</c:v>
                </c:pt>
                <c:pt idx="3942">
                  <c:v>0.409124175624553</c:v>
                </c:pt>
                <c:pt idx="3943">
                  <c:v>0.4137476467849639</c:v>
                </c:pt>
                <c:pt idx="3944">
                  <c:v>0.4222934396872286</c:v>
                </c:pt>
                <c:pt idx="3945">
                  <c:v>0.42497472225338073</c:v>
                </c:pt>
                <c:pt idx="3946">
                  <c:v>0.41787714698541673</c:v>
                </c:pt>
                <c:pt idx="3947">
                  <c:v>0.40488146409248926</c:v>
                </c:pt>
                <c:pt idx="3948">
                  <c:v>0.41971978299528062</c:v>
                </c:pt>
                <c:pt idx="3949">
                  <c:v>0.40491622024204138</c:v>
                </c:pt>
                <c:pt idx="3950">
                  <c:v>0.40086737784260862</c:v>
                </c:pt>
                <c:pt idx="3951">
                  <c:v>0.40167619580946312</c:v>
                </c:pt>
                <c:pt idx="3952">
                  <c:v>0.42408662973009875</c:v>
                </c:pt>
                <c:pt idx="3953">
                  <c:v>0.40895406186753835</c:v>
                </c:pt>
                <c:pt idx="3954">
                  <c:v>0.41011001727527302</c:v>
                </c:pt>
                <c:pt idx="3955">
                  <c:v>0.41632558927679864</c:v>
                </c:pt>
                <c:pt idx="3956">
                  <c:v>0.39077544839808231</c:v>
                </c:pt>
                <c:pt idx="3957">
                  <c:v>0.40438648647380465</c:v>
                </c:pt>
                <c:pt idx="3958">
                  <c:v>0.40243856748105222</c:v>
                </c:pt>
                <c:pt idx="3959">
                  <c:v>0.39339385322827874</c:v>
                </c:pt>
                <c:pt idx="3960">
                  <c:v>0.41000387306483793</c:v>
                </c:pt>
                <c:pt idx="3961">
                  <c:v>0.4010512165728583</c:v>
                </c:pt>
                <c:pt idx="3962">
                  <c:v>0.40816679633148978</c:v>
                </c:pt>
                <c:pt idx="3963">
                  <c:v>0.40452808676542951</c:v>
                </c:pt>
                <c:pt idx="3964">
                  <c:v>0.39201803242995042</c:v>
                </c:pt>
                <c:pt idx="3965">
                  <c:v>0.39614637604841135</c:v>
                </c:pt>
                <c:pt idx="3966">
                  <c:v>0.38658213834510524</c:v>
                </c:pt>
                <c:pt idx="3967">
                  <c:v>0.39784599536246135</c:v>
                </c:pt>
                <c:pt idx="3968">
                  <c:v>0.39859259253923501</c:v>
                </c:pt>
                <c:pt idx="3969">
                  <c:v>0.40840318092390882</c:v>
                </c:pt>
                <c:pt idx="3970">
                  <c:v>0.39733020911570466</c:v>
                </c:pt>
                <c:pt idx="3971">
                  <c:v>0.40098277415818939</c:v>
                </c:pt>
                <c:pt idx="3972">
                  <c:v>0.39046880774940551</c:v>
                </c:pt>
                <c:pt idx="3973">
                  <c:v>0.41511944594348482</c:v>
                </c:pt>
                <c:pt idx="3974">
                  <c:v>0.39477771351909324</c:v>
                </c:pt>
                <c:pt idx="3975">
                  <c:v>0.40803762993617576</c:v>
                </c:pt>
                <c:pt idx="3976">
                  <c:v>0.39751793096081606</c:v>
                </c:pt>
                <c:pt idx="3977">
                  <c:v>0.4053936777985348</c:v>
                </c:pt>
                <c:pt idx="3978">
                  <c:v>0.39832038485742727</c:v>
                </c:pt>
                <c:pt idx="3979">
                  <c:v>0.39980593842489698</c:v>
                </c:pt>
                <c:pt idx="3980">
                  <c:v>0.40228015910276932</c:v>
                </c:pt>
                <c:pt idx="3981">
                  <c:v>0.40101258108795357</c:v>
                </c:pt>
                <c:pt idx="3982">
                  <c:v>0.40956921319093731</c:v>
                </c:pt>
                <c:pt idx="3983">
                  <c:v>0.41967800583379339</c:v>
                </c:pt>
                <c:pt idx="3984">
                  <c:v>0.41729869836363281</c:v>
                </c:pt>
                <c:pt idx="3985">
                  <c:v>0.40322560513372141</c:v>
                </c:pt>
                <c:pt idx="3986">
                  <c:v>0.4005356367738227</c:v>
                </c:pt>
                <c:pt idx="3987">
                  <c:v>0.39789292812758348</c:v>
                </c:pt>
                <c:pt idx="3988">
                  <c:v>0.41420130136777217</c:v>
                </c:pt>
                <c:pt idx="3989">
                  <c:v>0.41291634992887227</c:v>
                </c:pt>
                <c:pt idx="3990">
                  <c:v>0.40652624309399182</c:v>
                </c:pt>
                <c:pt idx="3991">
                  <c:v>0.41090218157551606</c:v>
                </c:pt>
                <c:pt idx="3992">
                  <c:v>0.40838503329538622</c:v>
                </c:pt>
                <c:pt idx="3993">
                  <c:v>0.41583237822162239</c:v>
                </c:pt>
                <c:pt idx="3994">
                  <c:v>0.42003752519394094</c:v>
                </c:pt>
                <c:pt idx="3995">
                  <c:v>0.41688594079036539</c:v>
                </c:pt>
                <c:pt idx="3996">
                  <c:v>0.41583003473841745</c:v>
                </c:pt>
                <c:pt idx="3997">
                  <c:v>0.41528425722092538</c:v>
                </c:pt>
                <c:pt idx="3998">
                  <c:v>0.40902338458379978</c:v>
                </c:pt>
                <c:pt idx="3999">
                  <c:v>0.40648929675855938</c:v>
                </c:pt>
                <c:pt idx="4000">
                  <c:v>0.40048443409299889</c:v>
                </c:pt>
                <c:pt idx="4001">
                  <c:v>0.40706160948734332</c:v>
                </c:pt>
                <c:pt idx="4002">
                  <c:v>0.41755649274091206</c:v>
                </c:pt>
                <c:pt idx="4003">
                  <c:v>0.41428324201677924</c:v>
                </c:pt>
                <c:pt idx="4004">
                  <c:v>0.42229678105401397</c:v>
                </c:pt>
                <c:pt idx="4005">
                  <c:v>0.41145707238597323</c:v>
                </c:pt>
                <c:pt idx="4006">
                  <c:v>0.40747515276902835</c:v>
                </c:pt>
                <c:pt idx="4007">
                  <c:v>0.42254755039092767</c:v>
                </c:pt>
                <c:pt idx="4008">
                  <c:v>0.40516512401993221</c:v>
                </c:pt>
                <c:pt idx="4009">
                  <c:v>0.41477434193534674</c:v>
                </c:pt>
                <c:pt idx="4010">
                  <c:v>0.40798624888680757</c:v>
                </c:pt>
                <c:pt idx="4011">
                  <c:v>0.42708782086277025</c:v>
                </c:pt>
                <c:pt idx="4012">
                  <c:v>0.40938459133724514</c:v>
                </c:pt>
                <c:pt idx="4013">
                  <c:v>0.43166879215259646</c:v>
                </c:pt>
                <c:pt idx="4014">
                  <c:v>0.42646973366413982</c:v>
                </c:pt>
                <c:pt idx="4015">
                  <c:v>0.41917358961628431</c:v>
                </c:pt>
                <c:pt idx="4016">
                  <c:v>0.4253268457864805</c:v>
                </c:pt>
                <c:pt idx="4017">
                  <c:v>0.40845412610311649</c:v>
                </c:pt>
                <c:pt idx="4018">
                  <c:v>0.4311194549651518</c:v>
                </c:pt>
                <c:pt idx="4019">
                  <c:v>0.44845637156750107</c:v>
                </c:pt>
                <c:pt idx="4020">
                  <c:v>0.40183749130928342</c:v>
                </c:pt>
                <c:pt idx="4021">
                  <c:v>0.41325676675614337</c:v>
                </c:pt>
                <c:pt idx="4022">
                  <c:v>0.42651644700128882</c:v>
                </c:pt>
                <c:pt idx="4023">
                  <c:v>0.41286693795287277</c:v>
                </c:pt>
                <c:pt idx="4024">
                  <c:v>0.43697878843678617</c:v>
                </c:pt>
                <c:pt idx="4025">
                  <c:v>0.41764408748641962</c:v>
                </c:pt>
                <c:pt idx="4026">
                  <c:v>0.41557806640682582</c:v>
                </c:pt>
                <c:pt idx="4027">
                  <c:v>0.43133794480272381</c:v>
                </c:pt>
                <c:pt idx="4028">
                  <c:v>0.42473318525997505</c:v>
                </c:pt>
                <c:pt idx="4029">
                  <c:v>0.42325465652271704</c:v>
                </c:pt>
                <c:pt idx="4030">
                  <c:v>0.43022373673927433</c:v>
                </c:pt>
                <c:pt idx="4031">
                  <c:v>0.40046253937608056</c:v>
                </c:pt>
                <c:pt idx="4032">
                  <c:v>0.42585376351399223</c:v>
                </c:pt>
                <c:pt idx="4033">
                  <c:v>0.4124614344702503</c:v>
                </c:pt>
                <c:pt idx="4034">
                  <c:v>0.43351048581034696</c:v>
                </c:pt>
                <c:pt idx="4035">
                  <c:v>0.41618042692360258</c:v>
                </c:pt>
                <c:pt idx="4036">
                  <c:v>0.4186946220066543</c:v>
                </c:pt>
                <c:pt idx="4037">
                  <c:v>0.42425553682816075</c:v>
                </c:pt>
                <c:pt idx="4038">
                  <c:v>0.41440353225570042</c:v>
                </c:pt>
                <c:pt idx="4039">
                  <c:v>0.42282434987925066</c:v>
                </c:pt>
                <c:pt idx="4040">
                  <c:v>0.42766453482482936</c:v>
                </c:pt>
                <c:pt idx="4041">
                  <c:v>0.4147466215329339</c:v>
                </c:pt>
                <c:pt idx="4042">
                  <c:v>0.41666724724575238</c:v>
                </c:pt>
                <c:pt idx="4043">
                  <c:v>0.429955837266078</c:v>
                </c:pt>
                <c:pt idx="4044">
                  <c:v>0.41054436076076217</c:v>
                </c:pt>
                <c:pt idx="4045">
                  <c:v>0.41559507636858645</c:v>
                </c:pt>
                <c:pt idx="4046">
                  <c:v>0.41632328370666677</c:v>
                </c:pt>
                <c:pt idx="4047">
                  <c:v>0.41554317834565385</c:v>
                </c:pt>
                <c:pt idx="4048">
                  <c:v>0.42210361517174738</c:v>
                </c:pt>
                <c:pt idx="4049">
                  <c:v>0.42444113842891729</c:v>
                </c:pt>
                <c:pt idx="4050">
                  <c:v>0.41836268003734239</c:v>
                </c:pt>
                <c:pt idx="4051">
                  <c:v>0.43372592241443542</c:v>
                </c:pt>
                <c:pt idx="4052">
                  <c:v>0.42066865033480111</c:v>
                </c:pt>
                <c:pt idx="4053">
                  <c:v>0.40156715144170374</c:v>
                </c:pt>
                <c:pt idx="4054">
                  <c:v>0.42811808750335434</c:v>
                </c:pt>
                <c:pt idx="4055">
                  <c:v>0.41315873262161901</c:v>
                </c:pt>
                <c:pt idx="4056">
                  <c:v>0.42230096436811426</c:v>
                </c:pt>
                <c:pt idx="4057">
                  <c:v>0.42103571913169097</c:v>
                </c:pt>
                <c:pt idx="4058">
                  <c:v>0.42173819630416798</c:v>
                </c:pt>
                <c:pt idx="4059">
                  <c:v>0.41915051818772742</c:v>
                </c:pt>
                <c:pt idx="4060">
                  <c:v>0.42809188656634667</c:v>
                </c:pt>
                <c:pt idx="4061">
                  <c:v>0.41890778543066892</c:v>
                </c:pt>
                <c:pt idx="4062">
                  <c:v>0.41090757546216017</c:v>
                </c:pt>
                <c:pt idx="4063">
                  <c:v>0.38721819570680505</c:v>
                </c:pt>
                <c:pt idx="4064">
                  <c:v>0.41580055972751961</c:v>
                </c:pt>
                <c:pt idx="4065">
                  <c:v>0.41116387200657217</c:v>
                </c:pt>
                <c:pt idx="4066">
                  <c:v>0.42519290933448001</c:v>
                </c:pt>
                <c:pt idx="4067">
                  <c:v>0.42251392611718247</c:v>
                </c:pt>
                <c:pt idx="4068">
                  <c:v>0.41477275777507938</c:v>
                </c:pt>
                <c:pt idx="4069">
                  <c:v>0.41382509018579089</c:v>
                </c:pt>
                <c:pt idx="4070">
                  <c:v>0.38447559736643666</c:v>
                </c:pt>
                <c:pt idx="4071">
                  <c:v>0.40885022884303801</c:v>
                </c:pt>
                <c:pt idx="4072">
                  <c:v>0.41887136719753915</c:v>
                </c:pt>
                <c:pt idx="4073">
                  <c:v>0.42085447414450144</c:v>
                </c:pt>
                <c:pt idx="4074">
                  <c:v>0.41845897076628585</c:v>
                </c:pt>
                <c:pt idx="4075">
                  <c:v>0.42538906560727258</c:v>
                </c:pt>
                <c:pt idx="4076">
                  <c:v>0.42709537871753905</c:v>
                </c:pt>
                <c:pt idx="4077">
                  <c:v>0.4183867182269374</c:v>
                </c:pt>
                <c:pt idx="4078">
                  <c:v>0.41294041668946285</c:v>
                </c:pt>
                <c:pt idx="4079">
                  <c:v>0.41935926463203582</c:v>
                </c:pt>
                <c:pt idx="4080">
                  <c:v>0.42121020263735742</c:v>
                </c:pt>
                <c:pt idx="4081">
                  <c:v>0.41176634934418332</c:v>
                </c:pt>
                <c:pt idx="4082">
                  <c:v>0.42038340760824627</c:v>
                </c:pt>
                <c:pt idx="4083">
                  <c:v>0.40684786339539347</c:v>
                </c:pt>
                <c:pt idx="4084">
                  <c:v>0.42151382324136288</c:v>
                </c:pt>
                <c:pt idx="4085">
                  <c:v>0.42942410192234642</c:v>
                </c:pt>
                <c:pt idx="4086">
                  <c:v>0.41203115805731455</c:v>
                </c:pt>
                <c:pt idx="4087">
                  <c:v>0.42538906560727258</c:v>
                </c:pt>
                <c:pt idx="4088">
                  <c:v>0.41439123943497158</c:v>
                </c:pt>
                <c:pt idx="4089">
                  <c:v>0.42226411622711785</c:v>
                </c:pt>
                <c:pt idx="4090">
                  <c:v>0.41708556523199053</c:v>
                </c:pt>
                <c:pt idx="4091">
                  <c:v>0.40789253243276108</c:v>
                </c:pt>
                <c:pt idx="4092">
                  <c:v>0.42269980385388117</c:v>
                </c:pt>
                <c:pt idx="4093">
                  <c:v>0.40505406057432347</c:v>
                </c:pt>
                <c:pt idx="4094">
                  <c:v>0.41733502508474474</c:v>
                </c:pt>
                <c:pt idx="4095">
                  <c:v>0.41386606460037989</c:v>
                </c:pt>
                <c:pt idx="4096">
                  <c:v>0.41028351580698652</c:v>
                </c:pt>
                <c:pt idx="4097">
                  <c:v>0.40343803294121267</c:v>
                </c:pt>
                <c:pt idx="4098">
                  <c:v>0.40896824305346174</c:v>
                </c:pt>
                <c:pt idx="4099">
                  <c:v>0.41197634383962606</c:v>
                </c:pt>
                <c:pt idx="4100">
                  <c:v>0.42082520720238792</c:v>
                </c:pt>
                <c:pt idx="4101">
                  <c:v>0.40794008523961572</c:v>
                </c:pt>
                <c:pt idx="4102">
                  <c:v>0.41307375180109485</c:v>
                </c:pt>
                <c:pt idx="4103">
                  <c:v>0.41998753545869538</c:v>
                </c:pt>
                <c:pt idx="4104">
                  <c:v>0.42412412394672988</c:v>
                </c:pt>
                <c:pt idx="4105">
                  <c:v>0.42311234244510576</c:v>
                </c:pt>
                <c:pt idx="4106">
                  <c:v>0.40950785792532102</c:v>
                </c:pt>
                <c:pt idx="4107">
                  <c:v>0.41738572377261712</c:v>
                </c:pt>
                <c:pt idx="4108">
                  <c:v>0.416943017840393</c:v>
                </c:pt>
                <c:pt idx="4109">
                  <c:v>0.40138317629535097</c:v>
                </c:pt>
                <c:pt idx="4110">
                  <c:v>0.43226517641864282</c:v>
                </c:pt>
                <c:pt idx="4111">
                  <c:v>0.41001538061820936</c:v>
                </c:pt>
                <c:pt idx="4112">
                  <c:v>0.42661186235689624</c:v>
                </c:pt>
                <c:pt idx="4113">
                  <c:v>0.42073518830195378</c:v>
                </c:pt>
                <c:pt idx="4114">
                  <c:v>0.41693505868945652</c:v>
                </c:pt>
                <c:pt idx="4115">
                  <c:v>0.43050848570438766</c:v>
                </c:pt>
                <c:pt idx="4116">
                  <c:v>0.40582087901213892</c:v>
                </c:pt>
                <c:pt idx="4117">
                  <c:v>0.42114459897730205</c:v>
                </c:pt>
                <c:pt idx="4118">
                  <c:v>0.41182034222721742</c:v>
                </c:pt>
                <c:pt idx="4119">
                  <c:v>0.41430911972728873</c:v>
                </c:pt>
                <c:pt idx="4120">
                  <c:v>0.41081837810216754</c:v>
                </c:pt>
                <c:pt idx="4121">
                  <c:v>0.42408397818631438</c:v>
                </c:pt>
                <c:pt idx="4122">
                  <c:v>0.41905402049520596</c:v>
                </c:pt>
                <c:pt idx="4123">
                  <c:v>0.41037611081845543</c:v>
                </c:pt>
                <c:pt idx="4124">
                  <c:v>0.41915078248581372</c:v>
                </c:pt>
                <c:pt idx="4125">
                  <c:v>0.4135397430493728</c:v>
                </c:pt>
                <c:pt idx="4126">
                  <c:v>0.41334573737035712</c:v>
                </c:pt>
                <c:pt idx="4127">
                  <c:v>0.43557790365120141</c:v>
                </c:pt>
                <c:pt idx="4128">
                  <c:v>0.42991455166644743</c:v>
                </c:pt>
                <c:pt idx="4129">
                  <c:v>0.41153920749552925</c:v>
                </c:pt>
                <c:pt idx="4130">
                  <c:v>0.42495958281462648</c:v>
                </c:pt>
                <c:pt idx="4131">
                  <c:v>0.40072424505925291</c:v>
                </c:pt>
                <c:pt idx="4132">
                  <c:v>0.40192355905348098</c:v>
                </c:pt>
                <c:pt idx="4133">
                  <c:v>0.40808245919248914</c:v>
                </c:pt>
                <c:pt idx="4134">
                  <c:v>0.40972743007077955</c:v>
                </c:pt>
                <c:pt idx="4135">
                  <c:v>0.39893828291806566</c:v>
                </c:pt>
                <c:pt idx="4136">
                  <c:v>0.41297243617073082</c:v>
                </c:pt>
                <c:pt idx="4137">
                  <c:v>0.40977979656972252</c:v>
                </c:pt>
                <c:pt idx="4138">
                  <c:v>0.41665260243955982</c:v>
                </c:pt>
                <c:pt idx="4139">
                  <c:v>0.40665584164034507</c:v>
                </c:pt>
                <c:pt idx="4140">
                  <c:v>0.41573314484552565</c:v>
                </c:pt>
                <c:pt idx="4141">
                  <c:v>0.43338983396950254</c:v>
                </c:pt>
                <c:pt idx="4142">
                  <c:v>0.39762921160583575</c:v>
                </c:pt>
                <c:pt idx="4143">
                  <c:v>0.4126693930612545</c:v>
                </c:pt>
                <c:pt idx="4144">
                  <c:v>0.42143824432583082</c:v>
                </c:pt>
                <c:pt idx="4145">
                  <c:v>0.4242196582935448</c:v>
                </c:pt>
                <c:pt idx="4146">
                  <c:v>0.43530875852642481</c:v>
                </c:pt>
                <c:pt idx="4147">
                  <c:v>0.42232658217212493</c:v>
                </c:pt>
                <c:pt idx="4148">
                  <c:v>0.42863419042803774</c:v>
                </c:pt>
                <c:pt idx="4149">
                  <c:v>0.4232901648431644</c:v>
                </c:pt>
                <c:pt idx="4150">
                  <c:v>0.42383861766645098</c:v>
                </c:pt>
                <c:pt idx="4151">
                  <c:v>0.42483080392505346</c:v>
                </c:pt>
                <c:pt idx="4152">
                  <c:v>0.44200189420941155</c:v>
                </c:pt>
                <c:pt idx="4153">
                  <c:v>0.42628983726428854</c:v>
                </c:pt>
                <c:pt idx="4154">
                  <c:v>0.40942852599845286</c:v>
                </c:pt>
                <c:pt idx="4155">
                  <c:v>0.44173370175375121</c:v>
                </c:pt>
                <c:pt idx="4156">
                  <c:v>0.42449103611408384</c:v>
                </c:pt>
                <c:pt idx="4157">
                  <c:v>0.42944673082921236</c:v>
                </c:pt>
                <c:pt idx="4158">
                  <c:v>0.42864096071412527</c:v>
                </c:pt>
                <c:pt idx="4159">
                  <c:v>0.43235488766358143</c:v>
                </c:pt>
                <c:pt idx="4160">
                  <c:v>0.43228840779028455</c:v>
                </c:pt>
                <c:pt idx="4161">
                  <c:v>0.43848256758725618</c:v>
                </c:pt>
                <c:pt idx="4162">
                  <c:v>0.41730827016446209</c:v>
                </c:pt>
                <c:pt idx="4163">
                  <c:v>0.42945993623097661</c:v>
                </c:pt>
                <c:pt idx="4164">
                  <c:v>0.42691904880443082</c:v>
                </c:pt>
                <c:pt idx="4165">
                  <c:v>0.43032906592104919</c:v>
                </c:pt>
                <c:pt idx="4166">
                  <c:v>0.43597534815023692</c:v>
                </c:pt>
                <c:pt idx="4167">
                  <c:v>0.43718499508857528</c:v>
                </c:pt>
                <c:pt idx="4168">
                  <c:v>0.41912930774197582</c:v>
                </c:pt>
                <c:pt idx="4169">
                  <c:v>0.43498698305614886</c:v>
                </c:pt>
                <c:pt idx="4170">
                  <c:v>0.42151377752194163</c:v>
                </c:pt>
                <c:pt idx="4171">
                  <c:v>0.43156799805018947</c:v>
                </c:pt>
                <c:pt idx="4172">
                  <c:v>0.4241302227501112</c:v>
                </c:pt>
                <c:pt idx="4173">
                  <c:v>0.42491945782637408</c:v>
                </c:pt>
                <c:pt idx="4174">
                  <c:v>0.44802126852148716</c:v>
                </c:pt>
                <c:pt idx="4175">
                  <c:v>0.43365556093857238</c:v>
                </c:pt>
                <c:pt idx="4176">
                  <c:v>0.43441935726963993</c:v>
                </c:pt>
                <c:pt idx="4177">
                  <c:v>0.42041056656152331</c:v>
                </c:pt>
                <c:pt idx="4178">
                  <c:v>0.42690370460735438</c:v>
                </c:pt>
                <c:pt idx="4179">
                  <c:v>0.43508576540056804</c:v>
                </c:pt>
                <c:pt idx="4180">
                  <c:v>0.43758964456942195</c:v>
                </c:pt>
                <c:pt idx="4181">
                  <c:v>0.42540163173768575</c:v>
                </c:pt>
                <c:pt idx="4182">
                  <c:v>0.44353385608043483</c:v>
                </c:pt>
                <c:pt idx="4183">
                  <c:v>0.43638682272374091</c:v>
                </c:pt>
                <c:pt idx="4184">
                  <c:v>0.438456393125563</c:v>
                </c:pt>
                <c:pt idx="4185">
                  <c:v>0.42788087397169505</c:v>
                </c:pt>
                <c:pt idx="4186">
                  <c:v>0.44289143738834558</c:v>
                </c:pt>
                <c:pt idx="4187">
                  <c:v>0.44929874624921445</c:v>
                </c:pt>
                <c:pt idx="4188">
                  <c:v>0.44017568282213576</c:v>
                </c:pt>
                <c:pt idx="4189">
                  <c:v>0.45146351237972532</c:v>
                </c:pt>
                <c:pt idx="4190">
                  <c:v>0.45644662426445592</c:v>
                </c:pt>
                <c:pt idx="4191">
                  <c:v>0.36195956907724069</c:v>
                </c:pt>
                <c:pt idx="4192">
                  <c:v>0.4478468411327729</c:v>
                </c:pt>
                <c:pt idx="4193">
                  <c:v>0.44480554269078726</c:v>
                </c:pt>
                <c:pt idx="4194">
                  <c:v>0.44464489652824901</c:v>
                </c:pt>
                <c:pt idx="4195">
                  <c:v>0.46545331049793526</c:v>
                </c:pt>
                <c:pt idx="4196">
                  <c:v>0.44974261235999091</c:v>
                </c:pt>
                <c:pt idx="4197">
                  <c:v>0.43497843622056093</c:v>
                </c:pt>
                <c:pt idx="4198">
                  <c:v>0.44574330474747476</c:v>
                </c:pt>
                <c:pt idx="4199">
                  <c:v>0.45919958476285005</c:v>
                </c:pt>
                <c:pt idx="4200">
                  <c:v>0.44405523372382433</c:v>
                </c:pt>
                <c:pt idx="4201">
                  <c:v>0.44721007693901055</c:v>
                </c:pt>
                <c:pt idx="4202">
                  <c:v>0.44259576042067261</c:v>
                </c:pt>
                <c:pt idx="4203">
                  <c:v>0.44262323754241206</c:v>
                </c:pt>
                <c:pt idx="4204">
                  <c:v>0.44615842456929983</c:v>
                </c:pt>
                <c:pt idx="4205">
                  <c:v>0.43475649889394757</c:v>
                </c:pt>
                <c:pt idx="4206">
                  <c:v>0.45067996984345327</c:v>
                </c:pt>
                <c:pt idx="4207">
                  <c:v>0.44944343255028329</c:v>
                </c:pt>
                <c:pt idx="4208">
                  <c:v>0.45726864361361685</c:v>
                </c:pt>
                <c:pt idx="4209">
                  <c:v>0.44932890525261293</c:v>
                </c:pt>
                <c:pt idx="4210">
                  <c:v>0.44815194041306078</c:v>
                </c:pt>
                <c:pt idx="4211">
                  <c:v>0.43893988436304188</c:v>
                </c:pt>
                <c:pt idx="4212">
                  <c:v>0.44303984541616898</c:v>
                </c:pt>
                <c:pt idx="4213">
                  <c:v>0.46282993338439327</c:v>
                </c:pt>
                <c:pt idx="4214">
                  <c:v>0.45669172848168238</c:v>
                </c:pt>
                <c:pt idx="4215">
                  <c:v>0.45255137238354287</c:v>
                </c:pt>
                <c:pt idx="4216">
                  <c:v>0.45844877414845298</c:v>
                </c:pt>
                <c:pt idx="4217">
                  <c:v>0.46042347230982245</c:v>
                </c:pt>
                <c:pt idx="4218">
                  <c:v>0.48444994886440645</c:v>
                </c:pt>
                <c:pt idx="4219">
                  <c:v>0.4478656185264257</c:v>
                </c:pt>
                <c:pt idx="4220">
                  <c:v>0.44676300736608793</c:v>
                </c:pt>
                <c:pt idx="4221">
                  <c:v>0.44020145683631468</c:v>
                </c:pt>
                <c:pt idx="4222">
                  <c:v>0.44401219502731587</c:v>
                </c:pt>
                <c:pt idx="4223">
                  <c:v>0.44115852617624707</c:v>
                </c:pt>
                <c:pt idx="4224">
                  <c:v>0.43795123904507238</c:v>
                </c:pt>
                <c:pt idx="4225">
                  <c:v>0.43989326862533917</c:v>
                </c:pt>
                <c:pt idx="4226">
                  <c:v>0.43872352403329667</c:v>
                </c:pt>
                <c:pt idx="4227">
                  <c:v>0.44678039886904275</c:v>
                </c:pt>
                <c:pt idx="4228">
                  <c:v>0.44875961084102023</c:v>
                </c:pt>
                <c:pt idx="4229">
                  <c:v>0.44433188475165292</c:v>
                </c:pt>
                <c:pt idx="4230">
                  <c:v>0.44489357402315283</c:v>
                </c:pt>
                <c:pt idx="4231">
                  <c:v>0.43744435851067331</c:v>
                </c:pt>
                <c:pt idx="4232">
                  <c:v>0.47720061415010767</c:v>
                </c:pt>
                <c:pt idx="4233">
                  <c:v>0.46062760155813975</c:v>
                </c:pt>
                <c:pt idx="4234">
                  <c:v>0.44655776243960338</c:v>
                </c:pt>
                <c:pt idx="4235">
                  <c:v>0.44241234800506346</c:v>
                </c:pt>
                <c:pt idx="4236">
                  <c:v>0.44327170131982885</c:v>
                </c:pt>
                <c:pt idx="4237">
                  <c:v>0.45044457195938686</c:v>
                </c:pt>
                <c:pt idx="4238">
                  <c:v>0.44161325822660374</c:v>
                </c:pt>
                <c:pt idx="4239">
                  <c:v>0.45284148726868423</c:v>
                </c:pt>
                <c:pt idx="4240">
                  <c:v>0.44929917527772878</c:v>
                </c:pt>
                <c:pt idx="4241">
                  <c:v>0.46142859017077725</c:v>
                </c:pt>
                <c:pt idx="4242">
                  <c:v>0.47380940499442137</c:v>
                </c:pt>
                <c:pt idx="4243">
                  <c:v>0.48711094391822807</c:v>
                </c:pt>
                <c:pt idx="4244">
                  <c:v>0.47356210699136686</c:v>
                </c:pt>
                <c:pt idx="4245">
                  <c:v>0.47687910557377283</c:v>
                </c:pt>
                <c:pt idx="4246">
                  <c:v>0.46363050600619216</c:v>
                </c:pt>
                <c:pt idx="4247">
                  <c:v>0.49080905227041982</c:v>
                </c:pt>
                <c:pt idx="4248">
                  <c:v>0.46488679830265328</c:v>
                </c:pt>
                <c:pt idx="4249">
                  <c:v>0.47145787086334423</c:v>
                </c:pt>
                <c:pt idx="4250">
                  <c:v>0.44989914959801325</c:v>
                </c:pt>
                <c:pt idx="4251">
                  <c:v>0.45646629264470051</c:v>
                </c:pt>
                <c:pt idx="4252">
                  <c:v>0.45764068901776594</c:v>
                </c:pt>
                <c:pt idx="4253">
                  <c:v>0.47385402485167288</c:v>
                </c:pt>
                <c:pt idx="4254">
                  <c:v>0.47509354311798102</c:v>
                </c:pt>
                <c:pt idx="4255">
                  <c:v>0.45301068130402777</c:v>
                </c:pt>
                <c:pt idx="4256">
                  <c:v>0.45874403609234216</c:v>
                </c:pt>
                <c:pt idx="4257">
                  <c:v>0.46047335894630043</c:v>
                </c:pt>
                <c:pt idx="4258">
                  <c:v>0.45265332942242076</c:v>
                </c:pt>
                <c:pt idx="4259">
                  <c:v>0.47096443936052723</c:v>
                </c:pt>
                <c:pt idx="4260">
                  <c:v>0.4514457590122985</c:v>
                </c:pt>
                <c:pt idx="4261">
                  <c:v>0.45165746477299684</c:v>
                </c:pt>
                <c:pt idx="4262">
                  <c:v>0.44964782259472125</c:v>
                </c:pt>
                <c:pt idx="4263">
                  <c:v>0.45604304577061405</c:v>
                </c:pt>
                <c:pt idx="4264">
                  <c:v>0.44590001619249747</c:v>
                </c:pt>
                <c:pt idx="4265">
                  <c:v>0.47089738090569538</c:v>
                </c:pt>
                <c:pt idx="4266">
                  <c:v>0.4495404207280575</c:v>
                </c:pt>
                <c:pt idx="4267">
                  <c:v>0.44920243735356341</c:v>
                </c:pt>
                <c:pt idx="4268">
                  <c:v>0.46471678675931588</c:v>
                </c:pt>
                <c:pt idx="4269">
                  <c:v>0.45487110215975651</c:v>
                </c:pt>
                <c:pt idx="4270">
                  <c:v>0.44972809087295673</c:v>
                </c:pt>
                <c:pt idx="4271">
                  <c:v>0.45242956181365568</c:v>
                </c:pt>
                <c:pt idx="4272">
                  <c:v>0.44868702225545537</c:v>
                </c:pt>
                <c:pt idx="4273">
                  <c:v>0.46416371697085673</c:v>
                </c:pt>
                <c:pt idx="4274">
                  <c:v>0.44647629138881956</c:v>
                </c:pt>
                <c:pt idx="4275">
                  <c:v>0.44506964764220991</c:v>
                </c:pt>
                <c:pt idx="4276">
                  <c:v>0.45400726190528623</c:v>
                </c:pt>
                <c:pt idx="4277">
                  <c:v>0.46921100284984457</c:v>
                </c:pt>
                <c:pt idx="4278">
                  <c:v>0.44984870438385444</c:v>
                </c:pt>
                <c:pt idx="4279">
                  <c:v>0.44411232649674476</c:v>
                </c:pt>
                <c:pt idx="4280">
                  <c:v>0.43806889689880846</c:v>
                </c:pt>
                <c:pt idx="4281">
                  <c:v>0.4558436754416953</c:v>
                </c:pt>
                <c:pt idx="4282">
                  <c:v>0.44074533123744875</c:v>
                </c:pt>
                <c:pt idx="4283">
                  <c:v>0.45174448517545013</c:v>
                </c:pt>
                <c:pt idx="4284">
                  <c:v>0.44993672752377489</c:v>
                </c:pt>
                <c:pt idx="4285">
                  <c:v>0.43736071610327393</c:v>
                </c:pt>
                <c:pt idx="4286">
                  <c:v>0.44281121484115926</c:v>
                </c:pt>
                <c:pt idx="4287">
                  <c:v>0.45098066199892411</c:v>
                </c:pt>
                <c:pt idx="4288">
                  <c:v>0.44331707482185251</c:v>
                </c:pt>
                <c:pt idx="4289">
                  <c:v>0.46172035456853572</c:v>
                </c:pt>
                <c:pt idx="4290">
                  <c:v>0.46952058704599797</c:v>
                </c:pt>
                <c:pt idx="4291">
                  <c:v>0.45129848677944145</c:v>
                </c:pt>
                <c:pt idx="4292">
                  <c:v>0.44034858781841202</c:v>
                </c:pt>
                <c:pt idx="4293">
                  <c:v>0.4509573710633758</c:v>
                </c:pt>
                <c:pt idx="4294">
                  <c:v>0.44039595191457542</c:v>
                </c:pt>
                <c:pt idx="4295">
                  <c:v>0.46874676509155327</c:v>
                </c:pt>
                <c:pt idx="4296">
                  <c:v>0.45640542670536854</c:v>
                </c:pt>
                <c:pt idx="4297">
                  <c:v>0.4673614174305063</c:v>
                </c:pt>
                <c:pt idx="4298">
                  <c:v>0.45414755938278178</c:v>
                </c:pt>
                <c:pt idx="4299">
                  <c:v>0.45987139068405203</c:v>
                </c:pt>
                <c:pt idx="4300">
                  <c:v>0.45586922805780516</c:v>
                </c:pt>
                <c:pt idx="4301">
                  <c:v>0.45706796737446309</c:v>
                </c:pt>
                <c:pt idx="4302">
                  <c:v>0.46974323557429221</c:v>
                </c:pt>
                <c:pt idx="4303">
                  <c:v>0.45795292151069678</c:v>
                </c:pt>
                <c:pt idx="4304">
                  <c:v>0.46370904983333144</c:v>
                </c:pt>
                <c:pt idx="4305">
                  <c:v>0.46206863961574346</c:v>
                </c:pt>
                <c:pt idx="4306">
                  <c:v>0.46732603846572734</c:v>
                </c:pt>
                <c:pt idx="4307">
                  <c:v>0.45655230259281981</c:v>
                </c:pt>
                <c:pt idx="4308">
                  <c:v>0.45485385543062351</c:v>
                </c:pt>
                <c:pt idx="4309">
                  <c:v>0.46534007470204891</c:v>
                </c:pt>
                <c:pt idx="4310">
                  <c:v>0.4725024477575685</c:v>
                </c:pt>
                <c:pt idx="4311">
                  <c:v>0.47642680007334492</c:v>
                </c:pt>
                <c:pt idx="4312">
                  <c:v>0.46753922479507926</c:v>
                </c:pt>
                <c:pt idx="4313">
                  <c:v>0.47555434568894961</c:v>
                </c:pt>
                <c:pt idx="4314">
                  <c:v>0.46678145587282482</c:v>
                </c:pt>
                <c:pt idx="4315">
                  <c:v>0.46542208327005197</c:v>
                </c:pt>
                <c:pt idx="4316">
                  <c:v>0.49466495738728655</c:v>
                </c:pt>
                <c:pt idx="4317">
                  <c:v>0.48454379736573217</c:v>
                </c:pt>
                <c:pt idx="4318">
                  <c:v>0.48343279385839638</c:v>
                </c:pt>
                <c:pt idx="4319">
                  <c:v>0.53197438657515361</c:v>
                </c:pt>
                <c:pt idx="4320">
                  <c:v>0.48287699721605593</c:v>
                </c:pt>
                <c:pt idx="4321">
                  <c:v>0.487095505482393</c:v>
                </c:pt>
                <c:pt idx="4322">
                  <c:v>0.48311881210922147</c:v>
                </c:pt>
                <c:pt idx="4323">
                  <c:v>0.50989002644687276</c:v>
                </c:pt>
                <c:pt idx="4324">
                  <c:v>0.48499129327025653</c:v>
                </c:pt>
                <c:pt idx="4325">
                  <c:v>0.55366346237374164</c:v>
                </c:pt>
                <c:pt idx="4326">
                  <c:v>0.48996272557858001</c:v>
                </c:pt>
                <c:pt idx="4327">
                  <c:v>0.48790691090795918</c:v>
                </c:pt>
                <c:pt idx="4328">
                  <c:v>0.50110626996267993</c:v>
                </c:pt>
                <c:pt idx="4329">
                  <c:v>0.4996145689108285</c:v>
                </c:pt>
                <c:pt idx="4330">
                  <c:v>0.49421767213357948</c:v>
                </c:pt>
                <c:pt idx="4331">
                  <c:v>0.50194968329140965</c:v>
                </c:pt>
                <c:pt idx="4332">
                  <c:v>0.5030430270344517</c:v>
                </c:pt>
                <c:pt idx="4333">
                  <c:v>0.48711537951607908</c:v>
                </c:pt>
                <c:pt idx="4334">
                  <c:v>0.49488124604461836</c:v>
                </c:pt>
                <c:pt idx="4335">
                  <c:v>0.50186809949683653</c:v>
                </c:pt>
                <c:pt idx="4336">
                  <c:v>0.45731704152508795</c:v>
                </c:pt>
                <c:pt idx="4337">
                  <c:v>0.51048415077821163</c:v>
                </c:pt>
                <c:pt idx="4338">
                  <c:v>0.48997114125611302</c:v>
                </c:pt>
                <c:pt idx="4339">
                  <c:v>0.50101624031927927</c:v>
                </c:pt>
                <c:pt idx="4340">
                  <c:v>0.48883769710258723</c:v>
                </c:pt>
                <c:pt idx="4341">
                  <c:v>0.49259656709031502</c:v>
                </c:pt>
                <c:pt idx="4342">
                  <c:v>0.47952589710840365</c:v>
                </c:pt>
                <c:pt idx="4343">
                  <c:v>0.47860126140253184</c:v>
                </c:pt>
                <c:pt idx="4344">
                  <c:v>0.5092937369228514</c:v>
                </c:pt>
                <c:pt idx="4345">
                  <c:v>0.48645759662479432</c:v>
                </c:pt>
                <c:pt idx="4346">
                  <c:v>0.48225785489276041</c:v>
                </c:pt>
                <c:pt idx="4347">
                  <c:v>0.49621139863696417</c:v>
                </c:pt>
                <c:pt idx="4348">
                  <c:v>0.48841329267398231</c:v>
                </c:pt>
                <c:pt idx="4349">
                  <c:v>0.49176611195862374</c:v>
                </c:pt>
                <c:pt idx="4350">
                  <c:v>0.49565870604535311</c:v>
                </c:pt>
                <c:pt idx="4351">
                  <c:v>0.48929142359575239</c:v>
                </c:pt>
                <c:pt idx="4352">
                  <c:v>0.46374155756929875</c:v>
                </c:pt>
                <c:pt idx="4353">
                  <c:v>0.4969161870038204</c:v>
                </c:pt>
                <c:pt idx="4354">
                  <c:v>0.48307945916696032</c:v>
                </c:pt>
                <c:pt idx="4355">
                  <c:v>0.48077959328717251</c:v>
                </c:pt>
                <c:pt idx="4356">
                  <c:v>0.47876614757731045</c:v>
                </c:pt>
                <c:pt idx="4357">
                  <c:v>0.48799114042851199</c:v>
                </c:pt>
                <c:pt idx="4358">
                  <c:v>0.48358986524663711</c:v>
                </c:pt>
                <c:pt idx="4359">
                  <c:v>0.49516123235762038</c:v>
                </c:pt>
                <c:pt idx="4360">
                  <c:v>0.48599086638774197</c:v>
                </c:pt>
                <c:pt idx="4361">
                  <c:v>0.47288678381181426</c:v>
                </c:pt>
                <c:pt idx="4362">
                  <c:v>0.47211840298256924</c:v>
                </c:pt>
                <c:pt idx="4363">
                  <c:v>0.48503337302557431</c:v>
                </c:pt>
                <c:pt idx="4364">
                  <c:v>0.4046451637680063</c:v>
                </c:pt>
                <c:pt idx="4365">
                  <c:v>0.47050264243829215</c:v>
                </c:pt>
                <c:pt idx="4366">
                  <c:v>0.47100736209343802</c:v>
                </c:pt>
                <c:pt idx="4367">
                  <c:v>0.48959643753378207</c:v>
                </c:pt>
                <c:pt idx="4368">
                  <c:v>0.47397037404070541</c:v>
                </c:pt>
                <c:pt idx="4369">
                  <c:v>0.46373305730230879</c:v>
                </c:pt>
                <c:pt idx="4370">
                  <c:v>0.45694257604039384</c:v>
                </c:pt>
                <c:pt idx="4371">
                  <c:v>0.46840718866103576</c:v>
                </c:pt>
                <c:pt idx="4372">
                  <c:v>0.47668181880045235</c:v>
                </c:pt>
                <c:pt idx="4373">
                  <c:v>0.47101741267345881</c:v>
                </c:pt>
                <c:pt idx="4374">
                  <c:v>0.4531062286196238</c:v>
                </c:pt>
                <c:pt idx="4375">
                  <c:v>0.465028542975017</c:v>
                </c:pt>
                <c:pt idx="4376">
                  <c:v>0.46200919754982989</c:v>
                </c:pt>
                <c:pt idx="4377">
                  <c:v>0.47170637345422467</c:v>
                </c:pt>
                <c:pt idx="4378">
                  <c:v>0.47094952707905025</c:v>
                </c:pt>
                <c:pt idx="4379">
                  <c:v>0.471476405379887</c:v>
                </c:pt>
                <c:pt idx="4380">
                  <c:v>0.46741496021914758</c:v>
                </c:pt>
                <c:pt idx="4381">
                  <c:v>0.46514365659783274</c:v>
                </c:pt>
                <c:pt idx="4382">
                  <c:v>0.45875063228177004</c:v>
                </c:pt>
                <c:pt idx="4383">
                  <c:v>0.47545611391354203</c:v>
                </c:pt>
                <c:pt idx="4384">
                  <c:v>0.47306651729645388</c:v>
                </c:pt>
                <c:pt idx="4385">
                  <c:v>0.46150327918971612</c:v>
                </c:pt>
                <c:pt idx="4386">
                  <c:v>0.46008441655899834</c:v>
                </c:pt>
                <c:pt idx="4387">
                  <c:v>0.44918009931850739</c:v>
                </c:pt>
                <c:pt idx="4388">
                  <c:v>0.47273937267621624</c:v>
                </c:pt>
                <c:pt idx="4389">
                  <c:v>0.44818154318197478</c:v>
                </c:pt>
                <c:pt idx="4390">
                  <c:v>0.48270113210049875</c:v>
                </c:pt>
                <c:pt idx="4391">
                  <c:v>0.46565879685301886</c:v>
                </c:pt>
                <c:pt idx="4392">
                  <c:v>0.45452358977261764</c:v>
                </c:pt>
                <c:pt idx="4393">
                  <c:v>0.4747901887331461</c:v>
                </c:pt>
                <c:pt idx="4394">
                  <c:v>0.46311491346224537</c:v>
                </c:pt>
                <c:pt idx="4395">
                  <c:v>0.45256386437219681</c:v>
                </c:pt>
                <c:pt idx="4396">
                  <c:v>0.463631065558196</c:v>
                </c:pt>
                <c:pt idx="4397">
                  <c:v>0.46206793114289674</c:v>
                </c:pt>
                <c:pt idx="4398">
                  <c:v>0.45498912147321446</c:v>
                </c:pt>
                <c:pt idx="4399">
                  <c:v>0.45630943892590448</c:v>
                </c:pt>
                <c:pt idx="4400">
                  <c:v>0.47766041615688482</c:v>
                </c:pt>
                <c:pt idx="4401">
                  <c:v>0.47197199305172238</c:v>
                </c:pt>
                <c:pt idx="4402">
                  <c:v>0.46332143962876632</c:v>
                </c:pt>
                <c:pt idx="4403">
                  <c:v>0.46781654318075311</c:v>
                </c:pt>
                <c:pt idx="4404">
                  <c:v>0.46948214809967154</c:v>
                </c:pt>
                <c:pt idx="4405">
                  <c:v>0.46289262815981075</c:v>
                </c:pt>
                <c:pt idx="4406">
                  <c:v>0.53555785667824585</c:v>
                </c:pt>
                <c:pt idx="4407">
                  <c:v>0.47288508112063227</c:v>
                </c:pt>
                <c:pt idx="4408">
                  <c:v>0.47552751171310531</c:v>
                </c:pt>
                <c:pt idx="4409">
                  <c:v>0.47666635315727673</c:v>
                </c:pt>
                <c:pt idx="4410">
                  <c:v>0.47865475017366382</c:v>
                </c:pt>
                <c:pt idx="4411">
                  <c:v>0.47721038647613773</c:v>
                </c:pt>
                <c:pt idx="4412">
                  <c:v>0.47892368304620286</c:v>
                </c:pt>
                <c:pt idx="4413">
                  <c:v>0.47819890907386547</c:v>
                </c:pt>
                <c:pt idx="4414">
                  <c:v>0.48502177078096498</c:v>
                </c:pt>
                <c:pt idx="4415">
                  <c:v>0.48281000712644662</c:v>
                </c:pt>
                <c:pt idx="4416">
                  <c:v>0.47819028783028938</c:v>
                </c:pt>
                <c:pt idx="4417">
                  <c:v>0.49136169383427458</c:v>
                </c:pt>
                <c:pt idx="4418">
                  <c:v>0.47290988128883127</c:v>
                </c:pt>
                <c:pt idx="4419">
                  <c:v>0.48649006602646988</c:v>
                </c:pt>
                <c:pt idx="4420">
                  <c:v>0.49889956665128682</c:v>
                </c:pt>
                <c:pt idx="4421">
                  <c:v>0.49202995281341255</c:v>
                </c:pt>
                <c:pt idx="4422">
                  <c:v>0.49947767175366153</c:v>
                </c:pt>
                <c:pt idx="4423">
                  <c:v>0.48513868452856185</c:v>
                </c:pt>
                <c:pt idx="4424">
                  <c:v>0.48089306673214532</c:v>
                </c:pt>
                <c:pt idx="4425">
                  <c:v>0.47721049636836932</c:v>
                </c:pt>
                <c:pt idx="4426">
                  <c:v>0.48267733666375007</c:v>
                </c:pt>
                <c:pt idx="4427">
                  <c:v>0.47121719092262881</c:v>
                </c:pt>
                <c:pt idx="4428">
                  <c:v>0.48119003115363185</c:v>
                </c:pt>
                <c:pt idx="4429">
                  <c:v>0.49410993878402981</c:v>
                </c:pt>
                <c:pt idx="4430">
                  <c:v>0.48328656080070442</c:v>
                </c:pt>
                <c:pt idx="4431">
                  <c:v>0.49032271132461752</c:v>
                </c:pt>
                <c:pt idx="4432">
                  <c:v>0.48698000436534228</c:v>
                </c:pt>
                <c:pt idx="4433">
                  <c:v>0.49014930565974335</c:v>
                </c:pt>
                <c:pt idx="4434">
                  <c:v>0.49048521627764585</c:v>
                </c:pt>
                <c:pt idx="4435">
                  <c:v>0.48459184891444596</c:v>
                </c:pt>
                <c:pt idx="4436">
                  <c:v>0.47923976858838979</c:v>
                </c:pt>
                <c:pt idx="4437">
                  <c:v>0.47964749591668232</c:v>
                </c:pt>
                <c:pt idx="4438">
                  <c:v>0.47747570850951032</c:v>
                </c:pt>
                <c:pt idx="4439">
                  <c:v>0.47932244788550188</c:v>
                </c:pt>
                <c:pt idx="4440">
                  <c:v>0.47174592721724867</c:v>
                </c:pt>
                <c:pt idx="4441">
                  <c:v>0.48845169464699134</c:v>
                </c:pt>
                <c:pt idx="4442">
                  <c:v>0.47859770973481047</c:v>
                </c:pt>
                <c:pt idx="4443">
                  <c:v>0.47844170110599482</c:v>
                </c:pt>
                <c:pt idx="4444">
                  <c:v>0.47509861806100284</c:v>
                </c:pt>
                <c:pt idx="4445">
                  <c:v>0.48957562522269193</c:v>
                </c:pt>
                <c:pt idx="4446">
                  <c:v>0.48186768974412542</c:v>
                </c:pt>
                <c:pt idx="4447">
                  <c:v>0.4772960562844708</c:v>
                </c:pt>
                <c:pt idx="4448">
                  <c:v>0.47588746274808874</c:v>
                </c:pt>
                <c:pt idx="4449">
                  <c:v>0.48330348697035624</c:v>
                </c:pt>
                <c:pt idx="4450">
                  <c:v>0.47990297428205919</c:v>
                </c:pt>
                <c:pt idx="4451">
                  <c:v>0.46887046467029214</c:v>
                </c:pt>
                <c:pt idx="4452">
                  <c:v>0.46638670071236038</c:v>
                </c:pt>
                <c:pt idx="4453">
                  <c:v>0.48719576758007038</c:v>
                </c:pt>
                <c:pt idx="4454">
                  <c:v>0.4735610880751423</c:v>
                </c:pt>
                <c:pt idx="4455">
                  <c:v>0.47006789606992438</c:v>
                </c:pt>
                <c:pt idx="4456">
                  <c:v>0.46898373714257935</c:v>
                </c:pt>
                <c:pt idx="4457">
                  <c:v>0.46706668075010482</c:v>
                </c:pt>
                <c:pt idx="4458">
                  <c:v>0.48040679503870848</c:v>
                </c:pt>
                <c:pt idx="4459">
                  <c:v>0.47642387282448406</c:v>
                </c:pt>
                <c:pt idx="4460">
                  <c:v>0.47633850686841384</c:v>
                </c:pt>
                <c:pt idx="4461">
                  <c:v>0.47229475317146807</c:v>
                </c:pt>
                <c:pt idx="4462">
                  <c:v>0.47185492174689486</c:v>
                </c:pt>
                <c:pt idx="4463">
                  <c:v>0.47660051786842195</c:v>
                </c:pt>
                <c:pt idx="4464">
                  <c:v>0.45509401474003525</c:v>
                </c:pt>
                <c:pt idx="4465">
                  <c:v>0.48041663600855683</c:v>
                </c:pt>
                <c:pt idx="4466">
                  <c:v>0.48055850639303088</c:v>
                </c:pt>
                <c:pt idx="4467">
                  <c:v>0.47512768309535025</c:v>
                </c:pt>
                <c:pt idx="4468">
                  <c:v>0.47289346140079086</c:v>
                </c:pt>
                <c:pt idx="4469">
                  <c:v>0.47712125471966282</c:v>
                </c:pt>
                <c:pt idx="4470">
                  <c:v>0.4827849263333388</c:v>
                </c:pt>
                <c:pt idx="4471">
                  <c:v>0.46948511106036267</c:v>
                </c:pt>
                <c:pt idx="4472">
                  <c:v>0.47173593413944731</c:v>
                </c:pt>
                <c:pt idx="4473">
                  <c:v>0.45781609952427726</c:v>
                </c:pt>
                <c:pt idx="4474">
                  <c:v>0.48705624917236312</c:v>
                </c:pt>
                <c:pt idx="4475">
                  <c:v>0.47824402123239568</c:v>
                </c:pt>
                <c:pt idx="4476">
                  <c:v>0.46444211197358931</c:v>
                </c:pt>
                <c:pt idx="4477">
                  <c:v>0.48496810846843397</c:v>
                </c:pt>
                <c:pt idx="4478">
                  <c:v>0.47523264162240442</c:v>
                </c:pt>
                <c:pt idx="4479">
                  <c:v>0.47224540338719989</c:v>
                </c:pt>
                <c:pt idx="4480">
                  <c:v>0.48392001916044519</c:v>
                </c:pt>
                <c:pt idx="4481">
                  <c:v>0.46948568976126365</c:v>
                </c:pt>
                <c:pt idx="4482">
                  <c:v>0.46394261534899978</c:v>
                </c:pt>
                <c:pt idx="4483">
                  <c:v>0.46453722958543175</c:v>
                </c:pt>
                <c:pt idx="4484">
                  <c:v>0.47772510055600825</c:v>
                </c:pt>
                <c:pt idx="4485">
                  <c:v>0.47140677119523466</c:v>
                </c:pt>
                <c:pt idx="4486">
                  <c:v>0.47253008649250022</c:v>
                </c:pt>
                <c:pt idx="4487">
                  <c:v>0.47531223016211782</c:v>
                </c:pt>
                <c:pt idx="4488">
                  <c:v>0.46468839468827089</c:v>
                </c:pt>
                <c:pt idx="4489">
                  <c:v>0.47529374293171223</c:v>
                </c:pt>
                <c:pt idx="4490">
                  <c:v>0.47111287432521626</c:v>
                </c:pt>
                <c:pt idx="4491">
                  <c:v>0.47540161484902538</c:v>
                </c:pt>
                <c:pt idx="4492">
                  <c:v>0.42458436129102411</c:v>
                </c:pt>
                <c:pt idx="4493">
                  <c:v>0.47806752414442538</c:v>
                </c:pt>
                <c:pt idx="4494">
                  <c:v>0.47608227221000604</c:v>
                </c:pt>
                <c:pt idx="4495">
                  <c:v>0.47642928965488929</c:v>
                </c:pt>
                <c:pt idx="4496">
                  <c:v>0.48103231211628383</c:v>
                </c:pt>
                <c:pt idx="4497">
                  <c:v>0.46282363773887852</c:v>
                </c:pt>
                <c:pt idx="4498">
                  <c:v>0.46983498276653868</c:v>
                </c:pt>
                <c:pt idx="4499">
                  <c:v>0.47149391767528931</c:v>
                </c:pt>
                <c:pt idx="4500">
                  <c:v>0.47937598353200989</c:v>
                </c:pt>
                <c:pt idx="4501">
                  <c:v>0.47815099908331382</c:v>
                </c:pt>
                <c:pt idx="4502">
                  <c:v>0.4572303712471753</c:v>
                </c:pt>
                <c:pt idx="4503">
                  <c:v>0.46864947748400282</c:v>
                </c:pt>
                <c:pt idx="4504">
                  <c:v>0.47329943861533197</c:v>
                </c:pt>
                <c:pt idx="4505">
                  <c:v>0.4418765953140717</c:v>
                </c:pt>
                <c:pt idx="4506">
                  <c:v>0.48737056772558951</c:v>
                </c:pt>
                <c:pt idx="4507">
                  <c:v>0.47893135640122736</c:v>
                </c:pt>
                <c:pt idx="4508">
                  <c:v>0.47798005365860585</c:v>
                </c:pt>
                <c:pt idx="4509">
                  <c:v>0.48015193332637068</c:v>
                </c:pt>
                <c:pt idx="4510">
                  <c:v>0.46697894758464958</c:v>
                </c:pt>
                <c:pt idx="4511">
                  <c:v>0.43132939318181146</c:v>
                </c:pt>
                <c:pt idx="4512">
                  <c:v>0.47400056238011085</c:v>
                </c:pt>
                <c:pt idx="4513">
                  <c:v>0.47468578959621288</c:v>
                </c:pt>
                <c:pt idx="4514">
                  <c:v>0.47366691571369157</c:v>
                </c:pt>
                <c:pt idx="4515">
                  <c:v>0.47071280510894492</c:v>
                </c:pt>
                <c:pt idx="4516">
                  <c:v>0.47093374999468951</c:v>
                </c:pt>
                <c:pt idx="4517">
                  <c:v>0.46925813440008679</c:v>
                </c:pt>
                <c:pt idx="4518">
                  <c:v>0.48491849255952574</c:v>
                </c:pt>
                <c:pt idx="4519">
                  <c:v>0.46710298571689901</c:v>
                </c:pt>
                <c:pt idx="4520">
                  <c:v>0.47551259801032031</c:v>
                </c:pt>
                <c:pt idx="4521">
                  <c:v>0.46846968411966022</c:v>
                </c:pt>
                <c:pt idx="4522">
                  <c:v>0.47389422996541786</c:v>
                </c:pt>
                <c:pt idx="4523">
                  <c:v>0.48112635337808995</c:v>
                </c:pt>
                <c:pt idx="4524">
                  <c:v>0.47173916347692574</c:v>
                </c:pt>
                <c:pt idx="4525">
                  <c:v>0.4795316168024818</c:v>
                </c:pt>
                <c:pt idx="4526">
                  <c:v>0.47451756297678732</c:v>
                </c:pt>
                <c:pt idx="4527">
                  <c:v>0.47415856016721902</c:v>
                </c:pt>
                <c:pt idx="4528">
                  <c:v>0.47303026532515524</c:v>
                </c:pt>
                <c:pt idx="4529">
                  <c:v>0.48735255900053182</c:v>
                </c:pt>
                <c:pt idx="4530">
                  <c:v>0.47764074578866644</c:v>
                </c:pt>
                <c:pt idx="4531">
                  <c:v>0.4727546938863143</c:v>
                </c:pt>
                <c:pt idx="4532">
                  <c:v>0.47029423594475123</c:v>
                </c:pt>
                <c:pt idx="4533">
                  <c:v>0.47867415678626934</c:v>
                </c:pt>
                <c:pt idx="4534">
                  <c:v>0.46476916707714788</c:v>
                </c:pt>
                <c:pt idx="4535">
                  <c:v>0.47006789606992438</c:v>
                </c:pt>
                <c:pt idx="4536">
                  <c:v>0.47876516447334383</c:v>
                </c:pt>
                <c:pt idx="4537">
                  <c:v>0.4729478221766048</c:v>
                </c:pt>
                <c:pt idx="4538">
                  <c:v>0.47272285291658345</c:v>
                </c:pt>
                <c:pt idx="4539">
                  <c:v>0.47098828741208004</c:v>
                </c:pt>
                <c:pt idx="4540">
                  <c:v>0.46552532483012854</c:v>
                </c:pt>
                <c:pt idx="4541">
                  <c:v>0.46973332109744981</c:v>
                </c:pt>
                <c:pt idx="4542">
                  <c:v>0.47090756520414218</c:v>
                </c:pt>
                <c:pt idx="4543">
                  <c:v>0.47110563726118365</c:v>
                </c:pt>
                <c:pt idx="4544">
                  <c:v>0.46707014209449982</c:v>
                </c:pt>
                <c:pt idx="4545">
                  <c:v>0.48072756886130358</c:v>
                </c:pt>
                <c:pt idx="4546">
                  <c:v>0.46864694717595856</c:v>
                </c:pt>
                <c:pt idx="4547">
                  <c:v>0.46293895019879455</c:v>
                </c:pt>
                <c:pt idx="4548">
                  <c:v>0.47755786326342686</c:v>
                </c:pt>
                <c:pt idx="4549">
                  <c:v>0.4782700656987775</c:v>
                </c:pt>
                <c:pt idx="4550">
                  <c:v>0.46448536455081474</c:v>
                </c:pt>
                <c:pt idx="4551">
                  <c:v>0.47606199936064225</c:v>
                </c:pt>
                <c:pt idx="4552">
                  <c:v>0.4740339447006125</c:v>
                </c:pt>
                <c:pt idx="4553">
                  <c:v>0.46549884793869567</c:v>
                </c:pt>
                <c:pt idx="4554">
                  <c:v>0.47063713853186329</c:v>
                </c:pt>
                <c:pt idx="4555">
                  <c:v>0.47641364644596734</c:v>
                </c:pt>
                <c:pt idx="4556">
                  <c:v>0.47940056082547067</c:v>
                </c:pt>
                <c:pt idx="4557">
                  <c:v>0.47561620659381848</c:v>
                </c:pt>
                <c:pt idx="4558">
                  <c:v>0.46676554107555368</c:v>
                </c:pt>
                <c:pt idx="4559">
                  <c:v>0.47446338545767397</c:v>
                </c:pt>
                <c:pt idx="4560">
                  <c:v>0.46619219045632088</c:v>
                </c:pt>
                <c:pt idx="4561">
                  <c:v>0.47538823373724493</c:v>
                </c:pt>
                <c:pt idx="4562">
                  <c:v>0.46528393041380006</c:v>
                </c:pt>
                <c:pt idx="4563">
                  <c:v>0.49517199956354663</c:v>
                </c:pt>
                <c:pt idx="4564">
                  <c:v>0.47255675756064391</c:v>
                </c:pt>
                <c:pt idx="4565">
                  <c:v>0.46470561578775632</c:v>
                </c:pt>
                <c:pt idx="4566">
                  <c:v>0.48159991509130134</c:v>
                </c:pt>
                <c:pt idx="4567">
                  <c:v>0.46777349605893626</c:v>
                </c:pt>
                <c:pt idx="4568">
                  <c:v>0.47069111408202374</c:v>
                </c:pt>
                <c:pt idx="4569">
                  <c:v>0.47360029482629568</c:v>
                </c:pt>
                <c:pt idx="4570">
                  <c:v>0.48239741853838825</c:v>
                </c:pt>
                <c:pt idx="4571">
                  <c:v>0.48877907528438874</c:v>
                </c:pt>
                <c:pt idx="4572">
                  <c:v>0.46836556696896087</c:v>
                </c:pt>
                <c:pt idx="4573">
                  <c:v>0.47220887401506362</c:v>
                </c:pt>
                <c:pt idx="4574">
                  <c:v>0.47667366683927237</c:v>
                </c:pt>
                <c:pt idx="4575">
                  <c:v>0.47623818308172861</c:v>
                </c:pt>
                <c:pt idx="4576">
                  <c:v>0.47998376218281036</c:v>
                </c:pt>
                <c:pt idx="4577">
                  <c:v>0.4709403164080615</c:v>
                </c:pt>
                <c:pt idx="4578">
                  <c:v>0.48761431277253731</c:v>
                </c:pt>
                <c:pt idx="4579">
                  <c:v>0.46702721619669735</c:v>
                </c:pt>
                <c:pt idx="4580">
                  <c:v>0.47811351588470585</c:v>
                </c:pt>
                <c:pt idx="4581">
                  <c:v>0.48088606018236907</c:v>
                </c:pt>
                <c:pt idx="4582">
                  <c:v>0.48903509506939941</c:v>
                </c:pt>
                <c:pt idx="4583">
                  <c:v>0.47370371993526517</c:v>
                </c:pt>
                <c:pt idx="4584">
                  <c:v>0.48516481184741705</c:v>
                </c:pt>
                <c:pt idx="4585">
                  <c:v>0.47972909773012384</c:v>
                </c:pt>
                <c:pt idx="4586">
                  <c:v>0.47461501415072366</c:v>
                </c:pt>
                <c:pt idx="4587">
                  <c:v>0.48410017901904923</c:v>
                </c:pt>
                <c:pt idx="4588">
                  <c:v>0.48644778000067462</c:v>
                </c:pt>
                <c:pt idx="4589">
                  <c:v>0.47125232105556447</c:v>
                </c:pt>
                <c:pt idx="4590">
                  <c:v>0.48144878002578567</c:v>
                </c:pt>
                <c:pt idx="4591">
                  <c:v>0.48388083836696083</c:v>
                </c:pt>
                <c:pt idx="4592">
                  <c:v>0.46942492195599123</c:v>
                </c:pt>
                <c:pt idx="4593">
                  <c:v>0.47577627228233332</c:v>
                </c:pt>
                <c:pt idx="4594">
                  <c:v>0.48640991118281846</c:v>
                </c:pt>
                <c:pt idx="4595">
                  <c:v>0.48266741822498582</c:v>
                </c:pt>
                <c:pt idx="4596">
                  <c:v>0.47043761277679275</c:v>
                </c:pt>
                <c:pt idx="4597">
                  <c:v>0.47989630877443545</c:v>
                </c:pt>
                <c:pt idx="4598">
                  <c:v>0</c:v>
                </c:pt>
                <c:pt idx="4599">
                  <c:v>0.49045303797348433</c:v>
                </c:pt>
                <c:pt idx="4600">
                  <c:v>0.49202995281341255</c:v>
                </c:pt>
                <c:pt idx="4601">
                  <c:v>0.50325807024405278</c:v>
                </c:pt>
                <c:pt idx="4602">
                  <c:v>0.48375320192997961</c:v>
                </c:pt>
                <c:pt idx="4603">
                  <c:v>0.49389904738960566</c:v>
                </c:pt>
                <c:pt idx="4604">
                  <c:v>0.48005839428899066</c:v>
                </c:pt>
                <c:pt idx="4605">
                  <c:v>0.48258527716960625</c:v>
                </c:pt>
                <c:pt idx="4606">
                  <c:v>0.48815014810504381</c:v>
                </c:pt>
                <c:pt idx="4607">
                  <c:v>0.48666085412404847</c:v>
                </c:pt>
                <c:pt idx="4608">
                  <c:v>0.49125867059054457</c:v>
                </c:pt>
                <c:pt idx="4609">
                  <c:v>0.49194322400994844</c:v>
                </c:pt>
                <c:pt idx="4610">
                  <c:v>0.49690081479412135</c:v>
                </c:pt>
                <c:pt idx="4611">
                  <c:v>0.49907200996399453</c:v>
                </c:pt>
                <c:pt idx="4612">
                  <c:v>0.49414082895982564</c:v>
                </c:pt>
                <c:pt idx="4613">
                  <c:v>0.51453312198650658</c:v>
                </c:pt>
                <c:pt idx="4614">
                  <c:v>0.49610887806924669</c:v>
                </c:pt>
                <c:pt idx="4615">
                  <c:v>0.49368184899852946</c:v>
                </c:pt>
                <c:pt idx="4616">
                  <c:v>0.49461433557939188</c:v>
                </c:pt>
                <c:pt idx="4617">
                  <c:v>0.49378164603206831</c:v>
                </c:pt>
                <c:pt idx="4618">
                  <c:v>0.47396273547483392</c:v>
                </c:pt>
                <c:pt idx="4619">
                  <c:v>0.50363753738707073</c:v>
                </c:pt>
                <c:pt idx="4620">
                  <c:v>0.4884771135035893</c:v>
                </c:pt>
                <c:pt idx="4621">
                  <c:v>0.49260406775120641</c:v>
                </c:pt>
                <c:pt idx="4622">
                  <c:v>0.49688896665480925</c:v>
                </c:pt>
                <c:pt idx="4623">
                  <c:v>0.49979715007160019</c:v>
                </c:pt>
                <c:pt idx="4624">
                  <c:v>0.47788969104265261</c:v>
                </c:pt>
                <c:pt idx="4625">
                  <c:v>0.48816214653758966</c:v>
                </c:pt>
                <c:pt idx="4626">
                  <c:v>0.49028007700642473</c:v>
                </c:pt>
                <c:pt idx="4627">
                  <c:v>0.49932457315055051</c:v>
                </c:pt>
                <c:pt idx="4628">
                  <c:v>0.49776708466494402</c:v>
                </c:pt>
                <c:pt idx="4629">
                  <c:v>0.48889241162578473</c:v>
                </c:pt>
                <c:pt idx="4630">
                  <c:v>0.49630564256555437</c:v>
                </c:pt>
                <c:pt idx="4631">
                  <c:v>0.48869152662514526</c:v>
                </c:pt>
                <c:pt idx="4632">
                  <c:v>0.50072633433990033</c:v>
                </c:pt>
                <c:pt idx="4633">
                  <c:v>0.48797918230787268</c:v>
                </c:pt>
                <c:pt idx="4634">
                  <c:v>0.49369316440300753</c:v>
                </c:pt>
                <c:pt idx="4635">
                  <c:v>0.4847585174494819</c:v>
                </c:pt>
                <c:pt idx="4636">
                  <c:v>0.49366372517504714</c:v>
                </c:pt>
                <c:pt idx="4637">
                  <c:v>0.48836055617547625</c:v>
                </c:pt>
                <c:pt idx="4638">
                  <c:v>0.4898716292131865</c:v>
                </c:pt>
                <c:pt idx="4639">
                  <c:v>0.48998702475184264</c:v>
                </c:pt>
                <c:pt idx="4640">
                  <c:v>0.48520858851443982</c:v>
                </c:pt>
                <c:pt idx="4641">
                  <c:v>0.48372083030042345</c:v>
                </c:pt>
                <c:pt idx="4642">
                  <c:v>0.4899883117819</c:v>
                </c:pt>
                <c:pt idx="4643">
                  <c:v>0.48167948937685412</c:v>
                </c:pt>
                <c:pt idx="4644">
                  <c:v>0.47864688093224789</c:v>
                </c:pt>
                <c:pt idx="4645">
                  <c:v>0.45262092704372142</c:v>
                </c:pt>
                <c:pt idx="4646">
                  <c:v>0.49250281211045427</c:v>
                </c:pt>
                <c:pt idx="4647">
                  <c:v>0.48495426304281397</c:v>
                </c:pt>
                <c:pt idx="4648">
                  <c:v>0.49136169383427458</c:v>
                </c:pt>
                <c:pt idx="4649">
                  <c:v>0.48898539683952524</c:v>
                </c:pt>
                <c:pt idx="4650">
                  <c:v>0.49360372044626877</c:v>
                </c:pt>
                <c:pt idx="4651">
                  <c:v>0.49232564815258112</c:v>
                </c:pt>
                <c:pt idx="4652">
                  <c:v>0.49451207719665569</c:v>
                </c:pt>
                <c:pt idx="4653">
                  <c:v>0.49222867298240613</c:v>
                </c:pt>
                <c:pt idx="4654">
                  <c:v>0.48294400185643988</c:v>
                </c:pt>
                <c:pt idx="4655">
                  <c:v>0.48406875900656082</c:v>
                </c:pt>
                <c:pt idx="4656">
                  <c:v>0.4947375353233523</c:v>
                </c:pt>
                <c:pt idx="4657">
                  <c:v>0.47804824436062182</c:v>
                </c:pt>
                <c:pt idx="4658">
                  <c:v>0.49006335360899189</c:v>
                </c:pt>
                <c:pt idx="4659">
                  <c:v>0.4747994610110608</c:v>
                </c:pt>
                <c:pt idx="4660">
                  <c:v>0.48033575913255838</c:v>
                </c:pt>
                <c:pt idx="4661">
                  <c:v>0.48427479906453352</c:v>
                </c:pt>
                <c:pt idx="4662">
                  <c:v>0.49253862190870368</c:v>
                </c:pt>
                <c:pt idx="4663">
                  <c:v>0.4668294346683961</c:v>
                </c:pt>
                <c:pt idx="4664">
                  <c:v>0.48271436043068988</c:v>
                </c:pt>
                <c:pt idx="4665">
                  <c:v>0.49266794309415546</c:v>
                </c:pt>
                <c:pt idx="4666">
                  <c:v>0.49753484546058518</c:v>
                </c:pt>
                <c:pt idx="4667">
                  <c:v>0.49368214960752982</c:v>
                </c:pt>
                <c:pt idx="4668">
                  <c:v>0.49083208653488963</c:v>
                </c:pt>
                <c:pt idx="4669">
                  <c:v>0.48614327642431926</c:v>
                </c:pt>
                <c:pt idx="4670">
                  <c:v>0.49911767479788993</c:v>
                </c:pt>
                <c:pt idx="4671">
                  <c:v>0.48650491660036832</c:v>
                </c:pt>
                <c:pt idx="4672">
                  <c:v>0.49852681660174736</c:v>
                </c:pt>
                <c:pt idx="4673">
                  <c:v>0.52646609721317272</c:v>
                </c:pt>
                <c:pt idx="4674">
                  <c:v>0.493152398212645</c:v>
                </c:pt>
                <c:pt idx="4675">
                  <c:v>0.47993388704140882</c:v>
                </c:pt>
                <c:pt idx="4676">
                  <c:v>0.47873431397922367</c:v>
                </c:pt>
                <c:pt idx="4677">
                  <c:v>0.48690211761855967</c:v>
                </c:pt>
                <c:pt idx="4678">
                  <c:v>0.47173578026480595</c:v>
                </c:pt>
                <c:pt idx="4679">
                  <c:v>0.4812378209144948</c:v>
                </c:pt>
                <c:pt idx="4680">
                  <c:v>0.47892064253987565</c:v>
                </c:pt>
                <c:pt idx="4681">
                  <c:v>0.48088066383380634</c:v>
                </c:pt>
                <c:pt idx="4682">
                  <c:v>0.48598645481069963</c:v>
                </c:pt>
                <c:pt idx="4683">
                  <c:v>0.47712125471966282</c:v>
                </c:pt>
                <c:pt idx="4684">
                  <c:v>0.46943900951535833</c:v>
                </c:pt>
                <c:pt idx="4685">
                  <c:v>0.50108142485280949</c:v>
                </c:pt>
                <c:pt idx="4686">
                  <c:v>0.487817650036936</c:v>
                </c:pt>
                <c:pt idx="4687">
                  <c:v>0.48918933279673177</c:v>
                </c:pt>
                <c:pt idx="4688">
                  <c:v>0.49450885932867122</c:v>
                </c:pt>
                <c:pt idx="4689">
                  <c:v>0.47884430590626498</c:v>
                </c:pt>
                <c:pt idx="4690">
                  <c:v>0.48632925650648628</c:v>
                </c:pt>
                <c:pt idx="4691">
                  <c:v>0.49489147979495762</c:v>
                </c:pt>
                <c:pt idx="4692">
                  <c:v>0.48887240986055408</c:v>
                </c:pt>
                <c:pt idx="4693">
                  <c:v>0.48472397809647882</c:v>
                </c:pt>
                <c:pt idx="4694">
                  <c:v>0.49403187776343732</c:v>
                </c:pt>
                <c:pt idx="4695">
                  <c:v>0.472714767384039</c:v>
                </c:pt>
                <c:pt idx="4696">
                  <c:v>0.48160834272932068</c:v>
                </c:pt>
                <c:pt idx="4697">
                  <c:v>0.48241494867538232</c:v>
                </c:pt>
                <c:pt idx="4698">
                  <c:v>0.48494349445400198</c:v>
                </c:pt>
                <c:pt idx="4699">
                  <c:v>0.48907704151019027</c:v>
                </c:pt>
                <c:pt idx="4700">
                  <c:v>0.48223320888903259</c:v>
                </c:pt>
                <c:pt idx="4701">
                  <c:v>0.48156071013741297</c:v>
                </c:pt>
                <c:pt idx="4702">
                  <c:v>0.47599220133608305</c:v>
                </c:pt>
                <c:pt idx="4703">
                  <c:v>0.46948968566306304</c:v>
                </c:pt>
                <c:pt idx="4704">
                  <c:v>0.47712125471966282</c:v>
                </c:pt>
                <c:pt idx="4705">
                  <c:v>0.49288716536983834</c:v>
                </c:pt>
                <c:pt idx="4706">
                  <c:v>0.49038713143850787</c:v>
                </c:pt>
                <c:pt idx="4707">
                  <c:v>0.48999460213154838</c:v>
                </c:pt>
                <c:pt idx="4708">
                  <c:v>0.47903559935442974</c:v>
                </c:pt>
                <c:pt idx="4709">
                  <c:v>0.49123392884725581</c:v>
                </c:pt>
                <c:pt idx="4710">
                  <c:v>0.47782385464140187</c:v>
                </c:pt>
                <c:pt idx="4711">
                  <c:v>0.46880914487888758</c:v>
                </c:pt>
                <c:pt idx="4712">
                  <c:v>0.48028744965632775</c:v>
                </c:pt>
                <c:pt idx="4713">
                  <c:v>0.48859566968886514</c:v>
                </c:pt>
                <c:pt idx="4714">
                  <c:v>0.49424619478130283</c:v>
                </c:pt>
                <c:pt idx="4715">
                  <c:v>0.48234897762598289</c:v>
                </c:pt>
                <c:pt idx="4716">
                  <c:v>0.48116777906579788</c:v>
                </c:pt>
                <c:pt idx="4717">
                  <c:v>0.48577857425216214</c:v>
                </c:pt>
                <c:pt idx="4718">
                  <c:v>0.47399970788602602</c:v>
                </c:pt>
                <c:pt idx="4719">
                  <c:v>0.48532322188095162</c:v>
                </c:pt>
                <c:pt idx="4720">
                  <c:v>0.48093282377603147</c:v>
                </c:pt>
                <c:pt idx="4721">
                  <c:v>0.48832603360083815</c:v>
                </c:pt>
                <c:pt idx="4722">
                  <c:v>0.47253691771450851</c:v>
                </c:pt>
                <c:pt idx="4723">
                  <c:v>0.48707686503421327</c:v>
                </c:pt>
                <c:pt idx="4724">
                  <c:v>0.48113138923110366</c:v>
                </c:pt>
                <c:pt idx="4725">
                  <c:v>0.47658837798789844</c:v>
                </c:pt>
                <c:pt idx="4726">
                  <c:v>0.49306934975605782</c:v>
                </c:pt>
                <c:pt idx="4727">
                  <c:v>0.48362399074415086</c:v>
                </c:pt>
                <c:pt idx="4728">
                  <c:v>0.48707075551398032</c:v>
                </c:pt>
                <c:pt idx="4729">
                  <c:v>0.48693724541863875</c:v>
                </c:pt>
                <c:pt idx="4730">
                  <c:v>0.4831779617369179</c:v>
                </c:pt>
                <c:pt idx="4731">
                  <c:v>0.48841381419373858</c:v>
                </c:pt>
                <c:pt idx="4732">
                  <c:v>0.48732777907699554</c:v>
                </c:pt>
                <c:pt idx="4733">
                  <c:v>0.47639682672533012</c:v>
                </c:pt>
                <c:pt idx="4734">
                  <c:v>0.48056733467423157</c:v>
                </c:pt>
                <c:pt idx="4735">
                  <c:v>0.47948650072710153</c:v>
                </c:pt>
                <c:pt idx="4736">
                  <c:v>0.48730859809385918</c:v>
                </c:pt>
                <c:pt idx="4737">
                  <c:v>0.49816199787213211</c:v>
                </c:pt>
                <c:pt idx="4738">
                  <c:v>0.48568175022672239</c:v>
                </c:pt>
                <c:pt idx="4739">
                  <c:v>0.48078234684872589</c:v>
                </c:pt>
                <c:pt idx="4740">
                  <c:v>0.48257044141433247</c:v>
                </c:pt>
                <c:pt idx="4741">
                  <c:v>0.47766719380086242</c:v>
                </c:pt>
                <c:pt idx="4742">
                  <c:v>0.48535717438955694</c:v>
                </c:pt>
                <c:pt idx="4743">
                  <c:v>0.47307871290092085</c:v>
                </c:pt>
                <c:pt idx="4744">
                  <c:v>0.48247728261934825</c:v>
                </c:pt>
                <c:pt idx="4745">
                  <c:v>0.4773058644915828</c:v>
                </c:pt>
                <c:pt idx="4746">
                  <c:v>0.49543018189222565</c:v>
                </c:pt>
                <c:pt idx="4747">
                  <c:v>0.49191304123547824</c:v>
                </c:pt>
                <c:pt idx="4748">
                  <c:v>0.48347352891071982</c:v>
                </c:pt>
                <c:pt idx="4749">
                  <c:v>0.49310487639287176</c:v>
                </c:pt>
                <c:pt idx="4750">
                  <c:v>0.48729552926283592</c:v>
                </c:pt>
                <c:pt idx="4751">
                  <c:v>0.48349379207428733</c:v>
                </c:pt>
                <c:pt idx="4752">
                  <c:v>0.48861241301705455</c:v>
                </c:pt>
                <c:pt idx="4753">
                  <c:v>0.48452944256752012</c:v>
                </c:pt>
                <c:pt idx="4754">
                  <c:v>0.47730704915325772</c:v>
                </c:pt>
                <c:pt idx="4755">
                  <c:v>0.5241226568977988</c:v>
                </c:pt>
                <c:pt idx="4756">
                  <c:v>0.48539201048642844</c:v>
                </c:pt>
                <c:pt idx="4757">
                  <c:v>0.45853415066773429</c:v>
                </c:pt>
                <c:pt idx="4758">
                  <c:v>0.48802539109939136</c:v>
                </c:pt>
                <c:pt idx="4759">
                  <c:v>0.48979412331716532</c:v>
                </c:pt>
                <c:pt idx="4760">
                  <c:v>0.46459885878988738</c:v>
                </c:pt>
                <c:pt idx="4761">
                  <c:v>0.48406261018689584</c:v>
                </c:pt>
                <c:pt idx="4762">
                  <c:v>0.48559238340177058</c:v>
                </c:pt>
                <c:pt idx="4763">
                  <c:v>0.49326789067021937</c:v>
                </c:pt>
                <c:pt idx="4764">
                  <c:v>0.49118757097442789</c:v>
                </c:pt>
                <c:pt idx="4765">
                  <c:v>0.49020256447339206</c:v>
                </c:pt>
                <c:pt idx="4766">
                  <c:v>0.49035139929201943</c:v>
                </c:pt>
                <c:pt idx="4767">
                  <c:v>0.48455653526790804</c:v>
                </c:pt>
                <c:pt idx="4768">
                  <c:v>0.48261460150172036</c:v>
                </c:pt>
                <c:pt idx="4769">
                  <c:v>0.48195713189268535</c:v>
                </c:pt>
                <c:pt idx="4770">
                  <c:v>0.49293570428001088</c:v>
                </c:pt>
                <c:pt idx="4771">
                  <c:v>0.47937587098077239</c:v>
                </c:pt>
                <c:pt idx="4772">
                  <c:v>0.49647168901449279</c:v>
                </c:pt>
                <c:pt idx="4773">
                  <c:v>0.49154599024353246</c:v>
                </c:pt>
                <c:pt idx="4774">
                  <c:v>0.48937695894029054</c:v>
                </c:pt>
                <c:pt idx="4775">
                  <c:v>0.48493471831377982</c:v>
                </c:pt>
                <c:pt idx="4776">
                  <c:v>0.49118870260238934</c:v>
                </c:pt>
                <c:pt idx="4777">
                  <c:v>0.48861342171657607</c:v>
                </c:pt>
                <c:pt idx="4778">
                  <c:v>0.48311937484477274</c:v>
                </c:pt>
                <c:pt idx="4779">
                  <c:v>0.48902047801937165</c:v>
                </c:pt>
                <c:pt idx="4780">
                  <c:v>0.48955857061937313</c:v>
                </c:pt>
                <c:pt idx="4781">
                  <c:v>0.50157551796160749</c:v>
                </c:pt>
                <c:pt idx="4782">
                  <c:v>0.5011857480492925</c:v>
                </c:pt>
                <c:pt idx="4783">
                  <c:v>0.48870807156413432</c:v>
                </c:pt>
                <c:pt idx="4784">
                  <c:v>0.48488662475191652</c:v>
                </c:pt>
                <c:pt idx="4785">
                  <c:v>0.49328032199314237</c:v>
                </c:pt>
                <c:pt idx="4786">
                  <c:v>0.48801760292950402</c:v>
                </c:pt>
                <c:pt idx="4787">
                  <c:v>0.4824192948413788</c:v>
                </c:pt>
                <c:pt idx="4788">
                  <c:v>0.48992716345448728</c:v>
                </c:pt>
                <c:pt idx="4789">
                  <c:v>0.50140834117831656</c:v>
                </c:pt>
                <c:pt idx="4790">
                  <c:v>0.48627249832275676</c:v>
                </c:pt>
                <c:pt idx="4791">
                  <c:v>0.48167667048035295</c:v>
                </c:pt>
                <c:pt idx="4792">
                  <c:v>0.4844536733918014</c:v>
                </c:pt>
                <c:pt idx="4793">
                  <c:v>0.49147098696845709</c:v>
                </c:pt>
                <c:pt idx="4794">
                  <c:v>0.49776396167444936</c:v>
                </c:pt>
                <c:pt idx="4795">
                  <c:v>0.48792562061805056</c:v>
                </c:pt>
                <c:pt idx="4796">
                  <c:v>0.49868082328370417</c:v>
                </c:pt>
                <c:pt idx="4797">
                  <c:v>0.48543601695915156</c:v>
                </c:pt>
                <c:pt idx="4798">
                  <c:v>0.49329069606219056</c:v>
                </c:pt>
                <c:pt idx="4799">
                  <c:v>0.49476046719335598</c:v>
                </c:pt>
                <c:pt idx="4800">
                  <c:v>0.50696515866180314</c:v>
                </c:pt>
                <c:pt idx="4801">
                  <c:v>0.49643047849516792</c:v>
                </c:pt>
                <c:pt idx="4802">
                  <c:v>0.4894470934582954</c:v>
                </c:pt>
                <c:pt idx="4803">
                  <c:v>0.50676016362273257</c:v>
                </c:pt>
                <c:pt idx="4804">
                  <c:v>0.4988473826365733</c:v>
                </c:pt>
                <c:pt idx="4805">
                  <c:v>0.49807492647051882</c:v>
                </c:pt>
                <c:pt idx="4806">
                  <c:v>0.5084948302757426</c:v>
                </c:pt>
                <c:pt idx="4807">
                  <c:v>0.49251558220992642</c:v>
                </c:pt>
                <c:pt idx="4808">
                  <c:v>0.50552140452185967</c:v>
                </c:pt>
                <c:pt idx="4809">
                  <c:v>0.49493909859188268</c:v>
                </c:pt>
                <c:pt idx="4810">
                  <c:v>0.49316417612644503</c:v>
                </c:pt>
                <c:pt idx="4811">
                  <c:v>0.49698284110187091</c:v>
                </c:pt>
                <c:pt idx="4812">
                  <c:v>0.51411635387459997</c:v>
                </c:pt>
                <c:pt idx="4813">
                  <c:v>0.48911834380584329</c:v>
                </c:pt>
                <c:pt idx="4814">
                  <c:v>0.5062107393588261</c:v>
                </c:pt>
                <c:pt idx="4815">
                  <c:v>0.50854054399358062</c:v>
                </c:pt>
                <c:pt idx="4816">
                  <c:v>0.49335593820866758</c:v>
                </c:pt>
                <c:pt idx="4817">
                  <c:v>0.5071340947408135</c:v>
                </c:pt>
                <c:pt idx="4818">
                  <c:v>0.50551428296568457</c:v>
                </c:pt>
                <c:pt idx="4819">
                  <c:v>0.50518482083120697</c:v>
                </c:pt>
                <c:pt idx="4820">
                  <c:v>0.48352824420288665</c:v>
                </c:pt>
                <c:pt idx="4821">
                  <c:v>0.48257640299891952</c:v>
                </c:pt>
                <c:pt idx="4822">
                  <c:v>0.49173441026410331</c:v>
                </c:pt>
                <c:pt idx="4823">
                  <c:v>0.50340696500600979</c:v>
                </c:pt>
                <c:pt idx="4824">
                  <c:v>0.50561711981112956</c:v>
                </c:pt>
                <c:pt idx="4825">
                  <c:v>0.49356535129748796</c:v>
                </c:pt>
                <c:pt idx="4826">
                  <c:v>0.49372281584732242</c:v>
                </c:pt>
                <c:pt idx="4827">
                  <c:v>0.5059325830746173</c:v>
                </c:pt>
                <c:pt idx="4828">
                  <c:v>0.49900670845542588</c:v>
                </c:pt>
                <c:pt idx="4829">
                  <c:v>0.50136600246014951</c:v>
                </c:pt>
                <c:pt idx="4830">
                  <c:v>0.49373976675441161</c:v>
                </c:pt>
                <c:pt idx="4831">
                  <c:v>0.49761190979111031</c:v>
                </c:pt>
                <c:pt idx="4832">
                  <c:v>0.492992490353589</c:v>
                </c:pt>
                <c:pt idx="4833">
                  <c:v>0.49804233991849894</c:v>
                </c:pt>
                <c:pt idx="4834">
                  <c:v>0.50572965148666715</c:v>
                </c:pt>
                <c:pt idx="4835">
                  <c:v>0.49921699448565576</c:v>
                </c:pt>
                <c:pt idx="4836">
                  <c:v>0.49583384848718443</c:v>
                </c:pt>
                <c:pt idx="4837">
                  <c:v>0.49950982095348462</c:v>
                </c:pt>
                <c:pt idx="4838">
                  <c:v>0.50106858194182136</c:v>
                </c:pt>
                <c:pt idx="4839">
                  <c:v>0.49271478490745579</c:v>
                </c:pt>
                <c:pt idx="4840">
                  <c:v>0.49197037575858293</c:v>
                </c:pt>
                <c:pt idx="4841">
                  <c:v>0.50118658734855859</c:v>
                </c:pt>
                <c:pt idx="4842">
                  <c:v>0.50568813759806663</c:v>
                </c:pt>
                <c:pt idx="4843">
                  <c:v>0.5024829977228511</c:v>
                </c:pt>
                <c:pt idx="4844">
                  <c:v>0.48999212690383448</c:v>
                </c:pt>
                <c:pt idx="4845">
                  <c:v>0.49672860868355245</c:v>
                </c:pt>
                <c:pt idx="4846">
                  <c:v>0.50368711150031376</c:v>
                </c:pt>
                <c:pt idx="4847">
                  <c:v>0.48034957613065193</c:v>
                </c:pt>
                <c:pt idx="4848">
                  <c:v>0.50369611775806844</c:v>
                </c:pt>
                <c:pt idx="4849">
                  <c:v>0.49720329221348492</c:v>
                </c:pt>
                <c:pt idx="4850">
                  <c:v>0.49927237131512542</c:v>
                </c:pt>
                <c:pt idx="4851">
                  <c:v>0.52955749883074632</c:v>
                </c:pt>
                <c:pt idx="4852">
                  <c:v>0.49465767157054941</c:v>
                </c:pt>
                <c:pt idx="4853">
                  <c:v>0.50284300809662352</c:v>
                </c:pt>
                <c:pt idx="4854">
                  <c:v>0.49600097479728894</c:v>
                </c:pt>
                <c:pt idx="4855">
                  <c:v>0.49166333212325741</c:v>
                </c:pt>
                <c:pt idx="4856">
                  <c:v>0.49662032448331872</c:v>
                </c:pt>
                <c:pt idx="4857">
                  <c:v>0.5035808609847745</c:v>
                </c:pt>
                <c:pt idx="4858">
                  <c:v>0.51429921590997485</c:v>
                </c:pt>
                <c:pt idx="4859">
                  <c:v>0.49345591917987519</c:v>
                </c:pt>
                <c:pt idx="4860">
                  <c:v>0.50703108889279658</c:v>
                </c:pt>
                <c:pt idx="4861">
                  <c:v>0.48833452410475736</c:v>
                </c:pt>
                <c:pt idx="4862">
                  <c:v>0.50047697084010256</c:v>
                </c:pt>
                <c:pt idx="4863">
                  <c:v>0.50867535591223556</c:v>
                </c:pt>
                <c:pt idx="4864">
                  <c:v>0.49266117666464326</c:v>
                </c:pt>
                <c:pt idx="4865">
                  <c:v>0.48662101566771582</c:v>
                </c:pt>
                <c:pt idx="4866">
                  <c:v>0.48660460339091677</c:v>
                </c:pt>
                <c:pt idx="4867">
                  <c:v>0.49581463802845926</c:v>
                </c:pt>
                <c:pt idx="4868">
                  <c:v>0.4969161870038204</c:v>
                </c:pt>
                <c:pt idx="4869">
                  <c:v>0.49169914100113504</c:v>
                </c:pt>
                <c:pt idx="4870">
                  <c:v>0.49072213433594714</c:v>
                </c:pt>
                <c:pt idx="4871">
                  <c:v>0.48747441441334188</c:v>
                </c:pt>
                <c:pt idx="4872">
                  <c:v>0.50741953284909469</c:v>
                </c:pt>
                <c:pt idx="4873">
                  <c:v>0.49151339476679384</c:v>
                </c:pt>
                <c:pt idx="4874">
                  <c:v>0.4872796462650138</c:v>
                </c:pt>
                <c:pt idx="4875">
                  <c:v>0.50950075802818562</c:v>
                </c:pt>
                <c:pt idx="4876">
                  <c:v>0.49183575904423482</c:v>
                </c:pt>
                <c:pt idx="4877">
                  <c:v>0.4977915533639628</c:v>
                </c:pt>
                <c:pt idx="4878">
                  <c:v>0.50279544822571165</c:v>
                </c:pt>
                <c:pt idx="4879">
                  <c:v>0.50940699262324429</c:v>
                </c:pt>
                <c:pt idx="4880">
                  <c:v>0.50400386592115531</c:v>
                </c:pt>
                <c:pt idx="4881">
                  <c:v>0.48863616548879735</c:v>
                </c:pt>
                <c:pt idx="4882">
                  <c:v>0.49931074708297213</c:v>
                </c:pt>
                <c:pt idx="4883">
                  <c:v>0.50268285665831391</c:v>
                </c:pt>
                <c:pt idx="4884">
                  <c:v>0.50049042621268591</c:v>
                </c:pt>
                <c:pt idx="4885">
                  <c:v>0.49346644973201592</c:v>
                </c:pt>
                <c:pt idx="4886">
                  <c:v>0.49721766440406689</c:v>
                </c:pt>
                <c:pt idx="4887">
                  <c:v>0.50182391826897665</c:v>
                </c:pt>
                <c:pt idx="4888">
                  <c:v>0.50278828516847973</c:v>
                </c:pt>
                <c:pt idx="4889">
                  <c:v>0.50297771372999833</c:v>
                </c:pt>
                <c:pt idx="4890">
                  <c:v>0.50179194997761756</c:v>
                </c:pt>
                <c:pt idx="4891">
                  <c:v>0.50764351039923161</c:v>
                </c:pt>
                <c:pt idx="4892">
                  <c:v>0.50078317041149323</c:v>
                </c:pt>
                <c:pt idx="4893">
                  <c:v>0.49986706928250213</c:v>
                </c:pt>
                <c:pt idx="4894">
                  <c:v>0.50084023964385871</c:v>
                </c:pt>
                <c:pt idx="4895">
                  <c:v>0.49936280691951368</c:v>
                </c:pt>
                <c:pt idx="4896">
                  <c:v>0.48815592805951652</c:v>
                </c:pt>
                <c:pt idx="4897">
                  <c:v>0.48791978422502225</c:v>
                </c:pt>
                <c:pt idx="4898">
                  <c:v>0.49527559200508681</c:v>
                </c:pt>
                <c:pt idx="4899">
                  <c:v>0.49531023455500212</c:v>
                </c:pt>
                <c:pt idx="4900">
                  <c:v>0.48780650643253681</c:v>
                </c:pt>
                <c:pt idx="4901">
                  <c:v>0.49586571767664051</c:v>
                </c:pt>
                <c:pt idx="4902">
                  <c:v>0.50005877679536459</c:v>
                </c:pt>
                <c:pt idx="4903">
                  <c:v>0.49718043677278928</c:v>
                </c:pt>
                <c:pt idx="4904">
                  <c:v>0.49316971827064643</c:v>
                </c:pt>
                <c:pt idx="4905">
                  <c:v>0.48668951535982863</c:v>
                </c:pt>
                <c:pt idx="4906">
                  <c:v>0.50643018949535012</c:v>
                </c:pt>
                <c:pt idx="4907">
                  <c:v>0.49150841057090788</c:v>
                </c:pt>
                <c:pt idx="4908">
                  <c:v>0.49561574826442206</c:v>
                </c:pt>
                <c:pt idx="4909">
                  <c:v>0.49871686370758211</c:v>
                </c:pt>
                <c:pt idx="4910">
                  <c:v>0.48258969778101923</c:v>
                </c:pt>
                <c:pt idx="4911">
                  <c:v>0.49999333118841882</c:v>
                </c:pt>
                <c:pt idx="4912">
                  <c:v>0.49567544247002804</c:v>
                </c:pt>
                <c:pt idx="4913">
                  <c:v>0.49544570343769867</c:v>
                </c:pt>
                <c:pt idx="4914">
                  <c:v>0.49750943910949341</c:v>
                </c:pt>
                <c:pt idx="4915">
                  <c:v>0.52083692449112451</c:v>
                </c:pt>
                <c:pt idx="4916">
                  <c:v>0.49915541024154481</c:v>
                </c:pt>
                <c:pt idx="4917">
                  <c:v>0.51235945897864243</c:v>
                </c:pt>
                <c:pt idx="4918">
                  <c:v>0.48626648555761443</c:v>
                </c:pt>
                <c:pt idx="4919">
                  <c:v>0.49587069073250323</c:v>
                </c:pt>
                <c:pt idx="4920">
                  <c:v>0.50782715616835883</c:v>
                </c:pt>
                <c:pt idx="4921">
                  <c:v>0.49866823369191587</c:v>
                </c:pt>
                <c:pt idx="4922">
                  <c:v>0.49675672572097973</c:v>
                </c:pt>
                <c:pt idx="4923">
                  <c:v>0.49810660567602982</c:v>
                </c:pt>
                <c:pt idx="4924">
                  <c:v>0.48838613607098075</c:v>
                </c:pt>
                <c:pt idx="4925">
                  <c:v>0.49162105154989588</c:v>
                </c:pt>
                <c:pt idx="4926">
                  <c:v>0.49644995337760517</c:v>
                </c:pt>
                <c:pt idx="4927">
                  <c:v>0.49656519952061223</c:v>
                </c:pt>
                <c:pt idx="4928">
                  <c:v>0.50098959489435457</c:v>
                </c:pt>
                <c:pt idx="4929">
                  <c:v>0.49832765906863274</c:v>
                </c:pt>
                <c:pt idx="4930">
                  <c:v>0.50877784907954793</c:v>
                </c:pt>
                <c:pt idx="4931">
                  <c:v>0.49926935785208237</c:v>
                </c:pt>
                <c:pt idx="4932">
                  <c:v>0.49154012213666082</c:v>
                </c:pt>
                <c:pt idx="4933">
                  <c:v>0.50593751928422859</c:v>
                </c:pt>
                <c:pt idx="4934">
                  <c:v>0.51115928821836254</c:v>
                </c:pt>
                <c:pt idx="4935">
                  <c:v>0.50153076453895318</c:v>
                </c:pt>
                <c:pt idx="4936">
                  <c:v>0.49326182164367632</c:v>
                </c:pt>
                <c:pt idx="4937">
                  <c:v>0.5133519036661226</c:v>
                </c:pt>
                <c:pt idx="4938">
                  <c:v>0.4914750104077123</c:v>
                </c:pt>
                <c:pt idx="4939">
                  <c:v>0.4947071562293392</c:v>
                </c:pt>
                <c:pt idx="4940">
                  <c:v>0.49674660345032817</c:v>
                </c:pt>
                <c:pt idx="4941">
                  <c:v>0.49441111867972348</c:v>
                </c:pt>
                <c:pt idx="4942">
                  <c:v>0.5077167685925712</c:v>
                </c:pt>
                <c:pt idx="4943">
                  <c:v>0.49309274879043985</c:v>
                </c:pt>
                <c:pt idx="4944">
                  <c:v>0.49428856914807662</c:v>
                </c:pt>
                <c:pt idx="4945">
                  <c:v>0.49831935774021763</c:v>
                </c:pt>
                <c:pt idx="4946">
                  <c:v>0.49256850272190428</c:v>
                </c:pt>
                <c:pt idx="4947">
                  <c:v>0.49818097299986097</c:v>
                </c:pt>
                <c:pt idx="4948">
                  <c:v>0.49557783425186436</c:v>
                </c:pt>
                <c:pt idx="4949">
                  <c:v>0.50091172435454967</c:v>
                </c:pt>
                <c:pt idx="4950">
                  <c:v>0.48795487358230244</c:v>
                </c:pt>
                <c:pt idx="4951">
                  <c:v>0.49760546492501173</c:v>
                </c:pt>
                <c:pt idx="4952">
                  <c:v>0.50151100874421151</c:v>
                </c:pt>
                <c:pt idx="4953">
                  <c:v>0.50798131782088074</c:v>
                </c:pt>
                <c:pt idx="4954">
                  <c:v>0.49783410708950093</c:v>
                </c:pt>
                <c:pt idx="4955">
                  <c:v>0.51250916119026635</c:v>
                </c:pt>
                <c:pt idx="4956">
                  <c:v>0.5040911533779534</c:v>
                </c:pt>
                <c:pt idx="4957">
                  <c:v>0.50321064415944949</c:v>
                </c:pt>
                <c:pt idx="4958">
                  <c:v>0.49760803036573942</c:v>
                </c:pt>
                <c:pt idx="4959">
                  <c:v>0.50119642012615406</c:v>
                </c:pt>
                <c:pt idx="4960">
                  <c:v>0.49709339392556745</c:v>
                </c:pt>
                <c:pt idx="4961">
                  <c:v>0.49708180755443365</c:v>
                </c:pt>
                <c:pt idx="4962">
                  <c:v>0.49022878710668155</c:v>
                </c:pt>
                <c:pt idx="4963">
                  <c:v>0.50001816834392332</c:v>
                </c:pt>
                <c:pt idx="4964">
                  <c:v>0.49692964807321532</c:v>
                </c:pt>
                <c:pt idx="4965">
                  <c:v>0.49391798574132817</c:v>
                </c:pt>
                <c:pt idx="4966">
                  <c:v>0.43399252474328581</c:v>
                </c:pt>
                <c:pt idx="4967">
                  <c:v>0.4991969389414323</c:v>
                </c:pt>
                <c:pt idx="4968">
                  <c:v>0.4993687532944146</c:v>
                </c:pt>
                <c:pt idx="4969">
                  <c:v>0.48554363862754035</c:v>
                </c:pt>
                <c:pt idx="4970">
                  <c:v>0.49859636787158768</c:v>
                </c:pt>
                <c:pt idx="4971">
                  <c:v>0.5090792977034978</c:v>
                </c:pt>
                <c:pt idx="4972">
                  <c:v>0.49614863921040797</c:v>
                </c:pt>
                <c:pt idx="4973">
                  <c:v>0.49562089663185577</c:v>
                </c:pt>
                <c:pt idx="4974">
                  <c:v>0.50054227386665229</c:v>
                </c:pt>
                <c:pt idx="4975">
                  <c:v>0.50128617134013198</c:v>
                </c:pt>
                <c:pt idx="4976">
                  <c:v>0.49655160651481095</c:v>
                </c:pt>
                <c:pt idx="4977">
                  <c:v>0.51772359483373553</c:v>
                </c:pt>
                <c:pt idx="4978">
                  <c:v>0.49995669655341674</c:v>
                </c:pt>
                <c:pt idx="4979">
                  <c:v>0.51667981264302576</c:v>
                </c:pt>
                <c:pt idx="4980">
                  <c:v>0.50734766548472343</c:v>
                </c:pt>
                <c:pt idx="4981">
                  <c:v>0.50336553729821742</c:v>
                </c:pt>
                <c:pt idx="4982">
                  <c:v>0.50077117849352781</c:v>
                </c:pt>
                <c:pt idx="4983">
                  <c:v>0.49301816044989677</c:v>
                </c:pt>
                <c:pt idx="4984">
                  <c:v>0.50999336025069342</c:v>
                </c:pt>
                <c:pt idx="4985">
                  <c:v>0.49790752565574653</c:v>
                </c:pt>
                <c:pt idx="4986">
                  <c:v>0.52387061864657303</c:v>
                </c:pt>
                <c:pt idx="4987">
                  <c:v>0.50069340717543265</c:v>
                </c:pt>
                <c:pt idx="4988">
                  <c:v>0.5046633939998022</c:v>
                </c:pt>
                <c:pt idx="4989">
                  <c:v>0.50209937173109254</c:v>
                </c:pt>
                <c:pt idx="4990">
                  <c:v>0.5089096554291046</c:v>
                </c:pt>
                <c:pt idx="4991">
                  <c:v>0.49088278732508428</c:v>
                </c:pt>
                <c:pt idx="4992">
                  <c:v>0.49428406025338767</c:v>
                </c:pt>
                <c:pt idx="4993">
                  <c:v>0.50086219206750759</c:v>
                </c:pt>
                <c:pt idx="4994">
                  <c:v>0.50075450503309782</c:v>
                </c:pt>
                <c:pt idx="4995">
                  <c:v>0.50181166421351364</c:v>
                </c:pt>
                <c:pt idx="4996">
                  <c:v>0.49565320392033796</c:v>
                </c:pt>
                <c:pt idx="4997">
                  <c:v>0.50107479912485753</c:v>
                </c:pt>
                <c:pt idx="4998">
                  <c:v>0.49502041119980084</c:v>
                </c:pt>
                <c:pt idx="4999">
                  <c:v>0.50058706093261185</c:v>
                </c:pt>
                <c:pt idx="5000">
                  <c:v>0.50460677064195358</c:v>
                </c:pt>
                <c:pt idx="5001">
                  <c:v>0.4994073390701968</c:v>
                </c:pt>
                <c:pt idx="5002">
                  <c:v>0.50298030945139249</c:v>
                </c:pt>
                <c:pt idx="5003">
                  <c:v>0.51120104429193758</c:v>
                </c:pt>
                <c:pt idx="5004">
                  <c:v>0.49801854579987259</c:v>
                </c:pt>
                <c:pt idx="5005">
                  <c:v>0.50536882160088004</c:v>
                </c:pt>
                <c:pt idx="5006">
                  <c:v>0.50029909346455115</c:v>
                </c:pt>
                <c:pt idx="5007">
                  <c:v>0.49531620422693362</c:v>
                </c:pt>
                <c:pt idx="5008">
                  <c:v>0.49933062350554908</c:v>
                </c:pt>
                <c:pt idx="5009">
                  <c:v>0.50529357047922452</c:v>
                </c:pt>
                <c:pt idx="5010">
                  <c:v>0.5119282006342657</c:v>
                </c:pt>
                <c:pt idx="5011">
                  <c:v>0.50272449864468538</c:v>
                </c:pt>
                <c:pt idx="5012">
                  <c:v>0.51028112495901057</c:v>
                </c:pt>
                <c:pt idx="5013">
                  <c:v>0.51253264786228836</c:v>
                </c:pt>
                <c:pt idx="5014">
                  <c:v>0.49754595063100726</c:v>
                </c:pt>
                <c:pt idx="5015">
                  <c:v>0.50951297174226085</c:v>
                </c:pt>
                <c:pt idx="5016">
                  <c:v>0.5112155921805559</c:v>
                </c:pt>
                <c:pt idx="5017">
                  <c:v>0.51159546273703949</c:v>
                </c:pt>
                <c:pt idx="5018">
                  <c:v>0.50092791976021922</c:v>
                </c:pt>
                <c:pt idx="5019">
                  <c:v>0.49956417795156716</c:v>
                </c:pt>
                <c:pt idx="5020">
                  <c:v>0.51420990493073548</c:v>
                </c:pt>
                <c:pt idx="5021">
                  <c:v>0.51175164349864588</c:v>
                </c:pt>
                <c:pt idx="5022">
                  <c:v>0.5114630795313394</c:v>
                </c:pt>
                <c:pt idx="5023">
                  <c:v>0.51375366309487658</c:v>
                </c:pt>
                <c:pt idx="5024">
                  <c:v>0.48222962429380167</c:v>
                </c:pt>
                <c:pt idx="5025">
                  <c:v>0.50122207575299316</c:v>
                </c:pt>
                <c:pt idx="5026">
                  <c:v>0.5059868209480809</c:v>
                </c:pt>
                <c:pt idx="5027">
                  <c:v>0.50507872994276026</c:v>
                </c:pt>
                <c:pt idx="5028">
                  <c:v>0.51166438528628755</c:v>
                </c:pt>
                <c:pt idx="5029">
                  <c:v>0.5076041283541417</c:v>
                </c:pt>
                <c:pt idx="5030">
                  <c:v>0.53465229890175359</c:v>
                </c:pt>
                <c:pt idx="5031">
                  <c:v>0.51511265123992767</c:v>
                </c:pt>
                <c:pt idx="5032">
                  <c:v>0.50201756805582276</c:v>
                </c:pt>
                <c:pt idx="5033">
                  <c:v>0.50553432520535568</c:v>
                </c:pt>
                <c:pt idx="5034">
                  <c:v>0.50938567636025001</c:v>
                </c:pt>
                <c:pt idx="5035">
                  <c:v>0.52423379936530357</c:v>
                </c:pt>
                <c:pt idx="5036">
                  <c:v>0.52410825048987586</c:v>
                </c:pt>
                <c:pt idx="5037">
                  <c:v>0.50828213475007256</c:v>
                </c:pt>
                <c:pt idx="5038">
                  <c:v>0.53077981113681905</c:v>
                </c:pt>
                <c:pt idx="5039">
                  <c:v>0.51439978092694738</c:v>
                </c:pt>
                <c:pt idx="5040">
                  <c:v>0.5222891861142005</c:v>
                </c:pt>
                <c:pt idx="5041">
                  <c:v>0.54019286073802053</c:v>
                </c:pt>
                <c:pt idx="5042">
                  <c:v>0.50394575438600464</c:v>
                </c:pt>
                <c:pt idx="5043">
                  <c:v>0.51865632739335932</c:v>
                </c:pt>
                <c:pt idx="5044">
                  <c:v>0.50318232537584551</c:v>
                </c:pt>
                <c:pt idx="5045">
                  <c:v>0.52234571364751092</c:v>
                </c:pt>
                <c:pt idx="5046">
                  <c:v>0.54418545826039733</c:v>
                </c:pt>
                <c:pt idx="5047">
                  <c:v>0.51984460191285153</c:v>
                </c:pt>
                <c:pt idx="5048">
                  <c:v>0.51258453865034326</c:v>
                </c:pt>
                <c:pt idx="5049">
                  <c:v>0.51373183224746111</c:v>
                </c:pt>
                <c:pt idx="5050">
                  <c:v>0.52074488812678865</c:v>
                </c:pt>
                <c:pt idx="5051">
                  <c:v>0.5172059745049673</c:v>
                </c:pt>
                <c:pt idx="5052">
                  <c:v>0.51868049576944109</c:v>
                </c:pt>
                <c:pt idx="5053">
                  <c:v>0.51144051532055768</c:v>
                </c:pt>
                <c:pt idx="5054">
                  <c:v>0.51101614657855199</c:v>
                </c:pt>
                <c:pt idx="5055">
                  <c:v>0.51937824086577822</c:v>
                </c:pt>
                <c:pt idx="5056">
                  <c:v>0.51075014448556821</c:v>
                </c:pt>
                <c:pt idx="5057">
                  <c:v>0.51169410300047258</c:v>
                </c:pt>
                <c:pt idx="5058">
                  <c:v>0.51513651837659624</c:v>
                </c:pt>
                <c:pt idx="5059">
                  <c:v>0.50689544097733419</c:v>
                </c:pt>
                <c:pt idx="5060">
                  <c:v>0.51194674775296078</c:v>
                </c:pt>
                <c:pt idx="5061">
                  <c:v>0.52353751595181963</c:v>
                </c:pt>
                <c:pt idx="5062">
                  <c:v>0.50767667870962652</c:v>
                </c:pt>
                <c:pt idx="5063">
                  <c:v>0.51921035149646688</c:v>
                </c:pt>
                <c:pt idx="5064">
                  <c:v>0.51282251181390059</c:v>
                </c:pt>
                <c:pt idx="5065">
                  <c:v>0.51313746084514256</c:v>
                </c:pt>
                <c:pt idx="5066">
                  <c:v>0.51514146125739368</c:v>
                </c:pt>
                <c:pt idx="5067">
                  <c:v>0.5148871388222811</c:v>
                </c:pt>
                <c:pt idx="5068">
                  <c:v>0.51620286602852461</c:v>
                </c:pt>
                <c:pt idx="5069">
                  <c:v>0.52196177217778894</c:v>
                </c:pt>
                <c:pt idx="5070">
                  <c:v>0.5170147416484685</c:v>
                </c:pt>
                <c:pt idx="5071">
                  <c:v>0.52721082863296076</c:v>
                </c:pt>
                <c:pt idx="5072">
                  <c:v>0.51487220881999551</c:v>
                </c:pt>
                <c:pt idx="5073">
                  <c:v>0.52298744118427198</c:v>
                </c:pt>
                <c:pt idx="5074">
                  <c:v>0.53179419435693831</c:v>
                </c:pt>
                <c:pt idx="5075">
                  <c:v>0.51824427549052077</c:v>
                </c:pt>
                <c:pt idx="5076">
                  <c:v>0.5093059380910635</c:v>
                </c:pt>
                <c:pt idx="5077">
                  <c:v>0.57945734203011567</c:v>
                </c:pt>
                <c:pt idx="5078">
                  <c:v>0.51593338549814149</c:v>
                </c:pt>
                <c:pt idx="5079">
                  <c:v>0.51545099260358196</c:v>
                </c:pt>
                <c:pt idx="5080">
                  <c:v>0.51468270977221287</c:v>
                </c:pt>
                <c:pt idx="5081">
                  <c:v>0.51505242503381454</c:v>
                </c:pt>
                <c:pt idx="5082">
                  <c:v>0.50393115134001387</c:v>
                </c:pt>
                <c:pt idx="5083">
                  <c:v>0.51816033008165663</c:v>
                </c:pt>
                <c:pt idx="5084">
                  <c:v>0.52129561990523576</c:v>
                </c:pt>
                <c:pt idx="5085">
                  <c:v>0.52030854772863733</c:v>
                </c:pt>
                <c:pt idx="5086">
                  <c:v>0.51380004318106887</c:v>
                </c:pt>
                <c:pt idx="5087">
                  <c:v>0.5183260096550405</c:v>
                </c:pt>
                <c:pt idx="5088">
                  <c:v>0.51324731336363261</c:v>
                </c:pt>
                <c:pt idx="5089">
                  <c:v>0.50738801198379513</c:v>
                </c:pt>
                <c:pt idx="5090">
                  <c:v>0.52053075908438351</c:v>
                </c:pt>
                <c:pt idx="5091">
                  <c:v>0.51562988952640165</c:v>
                </c:pt>
                <c:pt idx="5092">
                  <c:v>0.52530140403629511</c:v>
                </c:pt>
                <c:pt idx="5093">
                  <c:v>0.51876217908550537</c:v>
                </c:pt>
                <c:pt idx="5094">
                  <c:v>0.52998200732844924</c:v>
                </c:pt>
                <c:pt idx="5095">
                  <c:v>0.51246759501976469</c:v>
                </c:pt>
                <c:pt idx="5096">
                  <c:v>0.53252686416544059</c:v>
                </c:pt>
                <c:pt idx="5097">
                  <c:v>0.51876217908550537</c:v>
                </c:pt>
                <c:pt idx="5098">
                  <c:v>0.51058200879554327</c:v>
                </c:pt>
                <c:pt idx="5099">
                  <c:v>0.51522796343065957</c:v>
                </c:pt>
                <c:pt idx="5100">
                  <c:v>0.51795285713902861</c:v>
                </c:pt>
                <c:pt idx="5101">
                  <c:v>0.51687817718362861</c:v>
                </c:pt>
                <c:pt idx="5102">
                  <c:v>0.5172544343704466</c:v>
                </c:pt>
                <c:pt idx="5103">
                  <c:v>0.51015014834078243</c:v>
                </c:pt>
                <c:pt idx="5104">
                  <c:v>0.51745051022913069</c:v>
                </c:pt>
                <c:pt idx="5105">
                  <c:v>0.51983047404826033</c:v>
                </c:pt>
                <c:pt idx="5106">
                  <c:v>0.50982039840164928</c:v>
                </c:pt>
                <c:pt idx="5107">
                  <c:v>0.51407156209075888</c:v>
                </c:pt>
                <c:pt idx="5108">
                  <c:v>0.52712917508382284</c:v>
                </c:pt>
                <c:pt idx="5109">
                  <c:v>0.50282871176493749</c:v>
                </c:pt>
                <c:pt idx="5110">
                  <c:v>0.52279679519388</c:v>
                </c:pt>
                <c:pt idx="5111">
                  <c:v>0.51426009250895299</c:v>
                </c:pt>
                <c:pt idx="5112">
                  <c:v>0.52422352373251657</c:v>
                </c:pt>
                <c:pt idx="5113">
                  <c:v>0.51588379900015047</c:v>
                </c:pt>
                <c:pt idx="5114">
                  <c:v>0.52672027604874161</c:v>
                </c:pt>
                <c:pt idx="5115">
                  <c:v>0.51951872301635971</c:v>
                </c:pt>
                <c:pt idx="5116">
                  <c:v>0.51741234133332625</c:v>
                </c:pt>
                <c:pt idx="5117">
                  <c:v>0.50413133806948074</c:v>
                </c:pt>
                <c:pt idx="5118">
                  <c:v>0.51788278952424516</c:v>
                </c:pt>
                <c:pt idx="5119">
                  <c:v>0.52177296624398761</c:v>
                </c:pt>
                <c:pt idx="5120">
                  <c:v>0.52440819757370805</c:v>
                </c:pt>
                <c:pt idx="5121">
                  <c:v>0.50757802576523803</c:v>
                </c:pt>
                <c:pt idx="5122">
                  <c:v>0.45862721094111825</c:v>
                </c:pt>
                <c:pt idx="5123">
                  <c:v>0.52139001773718063</c:v>
                </c:pt>
                <c:pt idx="5124">
                  <c:v>0.53555376849645031</c:v>
                </c:pt>
                <c:pt idx="5125">
                  <c:v>0.50344480038884565</c:v>
                </c:pt>
                <c:pt idx="5126">
                  <c:v>0.50617951925698113</c:v>
                </c:pt>
                <c:pt idx="5127">
                  <c:v>0.52129205085966157</c:v>
                </c:pt>
                <c:pt idx="5128">
                  <c:v>0.52488627342465322</c:v>
                </c:pt>
                <c:pt idx="5129">
                  <c:v>0.52508237016747816</c:v>
                </c:pt>
                <c:pt idx="5130">
                  <c:v>0.5154805961132235</c:v>
                </c:pt>
                <c:pt idx="5131">
                  <c:v>0.5182934126280796</c:v>
                </c:pt>
                <c:pt idx="5132">
                  <c:v>0.5154846389175205</c:v>
                </c:pt>
                <c:pt idx="5133">
                  <c:v>0.51077687762390678</c:v>
                </c:pt>
                <c:pt idx="5134">
                  <c:v>0.51090416615136758</c:v>
                </c:pt>
                <c:pt idx="5135">
                  <c:v>0.51492534137479462</c:v>
                </c:pt>
                <c:pt idx="5136">
                  <c:v>0.52191320428335652</c:v>
                </c:pt>
                <c:pt idx="5137">
                  <c:v>0.51341587459491522</c:v>
                </c:pt>
                <c:pt idx="5138">
                  <c:v>0.51429995018183861</c:v>
                </c:pt>
                <c:pt idx="5139">
                  <c:v>0.51397302818392554</c:v>
                </c:pt>
                <c:pt idx="5140">
                  <c:v>0.50794948734627765</c:v>
                </c:pt>
                <c:pt idx="5141">
                  <c:v>0.51445225657688565</c:v>
                </c:pt>
                <c:pt idx="5142">
                  <c:v>0.5067301688937661</c:v>
                </c:pt>
                <c:pt idx="5143">
                  <c:v>0.51017842356074194</c:v>
                </c:pt>
                <c:pt idx="5144">
                  <c:v>0.51078737674531949</c:v>
                </c:pt>
                <c:pt idx="5145">
                  <c:v>0.51175198881293837</c:v>
                </c:pt>
                <c:pt idx="5146">
                  <c:v>0.50405367637062171</c:v>
                </c:pt>
                <c:pt idx="5147">
                  <c:v>0.52392841726994499</c:v>
                </c:pt>
                <c:pt idx="5148">
                  <c:v>0.49799308704892642</c:v>
                </c:pt>
                <c:pt idx="5149">
                  <c:v>0.50881553305327365</c:v>
                </c:pt>
                <c:pt idx="5150">
                  <c:v>0.50726152436205163</c:v>
                </c:pt>
                <c:pt idx="5151">
                  <c:v>0.51019328353672655</c:v>
                </c:pt>
                <c:pt idx="5152">
                  <c:v>0.51475115762976464</c:v>
                </c:pt>
                <c:pt idx="5153">
                  <c:v>0.51404612063052468</c:v>
                </c:pt>
                <c:pt idx="5154">
                  <c:v>0.5225054303325839</c:v>
                </c:pt>
                <c:pt idx="5155">
                  <c:v>0.52061452187823409</c:v>
                </c:pt>
                <c:pt idx="5156">
                  <c:v>0.50764804785807971</c:v>
                </c:pt>
                <c:pt idx="5157">
                  <c:v>0.52308231855043408</c:v>
                </c:pt>
                <c:pt idx="5158">
                  <c:v>0.524415661887216</c:v>
                </c:pt>
                <c:pt idx="5159">
                  <c:v>0.50628316743484958</c:v>
                </c:pt>
                <c:pt idx="5160">
                  <c:v>0.51622298655315535</c:v>
                </c:pt>
                <c:pt idx="5161">
                  <c:v>0.53200586005838935</c:v>
                </c:pt>
                <c:pt idx="5162">
                  <c:v>0.51181702778394256</c:v>
                </c:pt>
                <c:pt idx="5163">
                  <c:v>0.51864685326282978</c:v>
                </c:pt>
                <c:pt idx="5164">
                  <c:v>0.5220613044976401</c:v>
                </c:pt>
                <c:pt idx="5165">
                  <c:v>0.52753610339301049</c:v>
                </c:pt>
                <c:pt idx="5166">
                  <c:v>0.52407054508171258</c:v>
                </c:pt>
                <c:pt idx="5167">
                  <c:v>0.50898225144737452</c:v>
                </c:pt>
                <c:pt idx="5168">
                  <c:v>0.52004483974747562</c:v>
                </c:pt>
                <c:pt idx="5169">
                  <c:v>0.51239908363460795</c:v>
                </c:pt>
                <c:pt idx="5170">
                  <c:v>0.50927119091878703</c:v>
                </c:pt>
                <c:pt idx="5171">
                  <c:v>0.51267642758418308</c:v>
                </c:pt>
                <c:pt idx="5172">
                  <c:v>0.52160476253221444</c:v>
                </c:pt>
                <c:pt idx="5173">
                  <c:v>0.50373904911072687</c:v>
                </c:pt>
                <c:pt idx="5174">
                  <c:v>0.51385737863655467</c:v>
                </c:pt>
                <c:pt idx="5175">
                  <c:v>0.51066438299565087</c:v>
                </c:pt>
                <c:pt idx="5176">
                  <c:v>0.51125257730675822</c:v>
                </c:pt>
                <c:pt idx="5177">
                  <c:v>0.51365238371771837</c:v>
                </c:pt>
                <c:pt idx="5178">
                  <c:v>0.50883984318307296</c:v>
                </c:pt>
                <c:pt idx="5179">
                  <c:v>0.50801235265282108</c:v>
                </c:pt>
                <c:pt idx="5180">
                  <c:v>0.51465464120157522</c:v>
                </c:pt>
                <c:pt idx="5181">
                  <c:v>0.53090268641662619</c:v>
                </c:pt>
                <c:pt idx="5182">
                  <c:v>0.51578659364386881</c:v>
                </c:pt>
                <c:pt idx="5183">
                  <c:v>0.52269924766178932</c:v>
                </c:pt>
                <c:pt idx="5184">
                  <c:v>0.50786135063470461</c:v>
                </c:pt>
                <c:pt idx="5185">
                  <c:v>0.5143298392988741</c:v>
                </c:pt>
                <c:pt idx="5186">
                  <c:v>0.50673823569775645</c:v>
                </c:pt>
                <c:pt idx="5187">
                  <c:v>0.50077536059595251</c:v>
                </c:pt>
                <c:pt idx="5188">
                  <c:v>0.51679870382329163</c:v>
                </c:pt>
                <c:pt idx="5189">
                  <c:v>0.53128277081728736</c:v>
                </c:pt>
                <c:pt idx="5190">
                  <c:v>0.47424050617947588</c:v>
                </c:pt>
                <c:pt idx="5191">
                  <c:v>0.52351295033167056</c:v>
                </c:pt>
                <c:pt idx="5192">
                  <c:v>0.51875517851355979</c:v>
                </c:pt>
                <c:pt idx="5193">
                  <c:v>0.51985739486275628</c:v>
                </c:pt>
                <c:pt idx="5194">
                  <c:v>0.51034305973475458</c:v>
                </c:pt>
                <c:pt idx="5195">
                  <c:v>0.50355473775109849</c:v>
                </c:pt>
                <c:pt idx="5196">
                  <c:v>0.52254594096568252</c:v>
                </c:pt>
                <c:pt idx="5197">
                  <c:v>0.51016079927049751</c:v>
                </c:pt>
                <c:pt idx="5198">
                  <c:v>0.51835734939733225</c:v>
                </c:pt>
                <c:pt idx="5199">
                  <c:v>0.51349758328718953</c:v>
                </c:pt>
                <c:pt idx="5200">
                  <c:v>0.53207178609839301</c:v>
                </c:pt>
                <c:pt idx="5201">
                  <c:v>0.52882807779354046</c:v>
                </c:pt>
                <c:pt idx="5202">
                  <c:v>0.52169351766012784</c:v>
                </c:pt>
                <c:pt idx="5203">
                  <c:v>0.52245156034133156</c:v>
                </c:pt>
                <c:pt idx="5204">
                  <c:v>0.52813705609495498</c:v>
                </c:pt>
                <c:pt idx="5205">
                  <c:v>0.51355981613250823</c:v>
                </c:pt>
                <c:pt idx="5206">
                  <c:v>0.52155039038608686</c:v>
                </c:pt>
                <c:pt idx="5207">
                  <c:v>0.5132966211973905</c:v>
                </c:pt>
                <c:pt idx="5208">
                  <c:v>0.51280445248406814</c:v>
                </c:pt>
                <c:pt idx="5209">
                  <c:v>0.59685507610157673</c:v>
                </c:pt>
                <c:pt idx="5210">
                  <c:v>0.51309088628056065</c:v>
                </c:pt>
                <c:pt idx="5211">
                  <c:v>0.53050303604142968</c:v>
                </c:pt>
                <c:pt idx="5212">
                  <c:v>0.52589106249025763</c:v>
                </c:pt>
                <c:pt idx="5213">
                  <c:v>0.52774870163938081</c:v>
                </c:pt>
                <c:pt idx="5214">
                  <c:v>0.54040829966180004</c:v>
                </c:pt>
                <c:pt idx="5215">
                  <c:v>0.52132157444069893</c:v>
                </c:pt>
                <c:pt idx="5216">
                  <c:v>0.52513609331819266</c:v>
                </c:pt>
                <c:pt idx="5217">
                  <c:v>0.51902517534822767</c:v>
                </c:pt>
                <c:pt idx="5218">
                  <c:v>0.5334284309220314</c:v>
                </c:pt>
                <c:pt idx="5219">
                  <c:v>0.50840870294499307</c:v>
                </c:pt>
                <c:pt idx="5220">
                  <c:v>0.51369748872084853</c:v>
                </c:pt>
                <c:pt idx="5221">
                  <c:v>0.52438324886091237</c:v>
                </c:pt>
                <c:pt idx="5222">
                  <c:v>0.53430219402580759</c:v>
                </c:pt>
                <c:pt idx="5223">
                  <c:v>0.52223006034733255</c:v>
                </c:pt>
                <c:pt idx="5224">
                  <c:v>0.52884379231896561</c:v>
                </c:pt>
                <c:pt idx="5225">
                  <c:v>0.51970363573129952</c:v>
                </c:pt>
                <c:pt idx="5226">
                  <c:v>0.53241738620144186</c:v>
                </c:pt>
                <c:pt idx="5227">
                  <c:v>0.53104753435776453</c:v>
                </c:pt>
                <c:pt idx="5228">
                  <c:v>0.49130696577901994</c:v>
                </c:pt>
                <c:pt idx="5229">
                  <c:v>0.52062076284124559</c:v>
                </c:pt>
                <c:pt idx="5230">
                  <c:v>0.52735889483607601</c:v>
                </c:pt>
                <c:pt idx="5231">
                  <c:v>0.52908240280457863</c:v>
                </c:pt>
                <c:pt idx="5232">
                  <c:v>0.52278573864503164</c:v>
                </c:pt>
                <c:pt idx="5233">
                  <c:v>0.5196246680585328</c:v>
                </c:pt>
                <c:pt idx="5234">
                  <c:v>0.5399179994233716</c:v>
                </c:pt>
                <c:pt idx="5235">
                  <c:v>0.52591739181261066</c:v>
                </c:pt>
                <c:pt idx="5236">
                  <c:v>0.52975202621692419</c:v>
                </c:pt>
                <c:pt idx="5237">
                  <c:v>0.50654253628566059</c:v>
                </c:pt>
                <c:pt idx="5238">
                  <c:v>0.51150677783634813</c:v>
                </c:pt>
                <c:pt idx="5239">
                  <c:v>0.52019602480209359</c:v>
                </c:pt>
                <c:pt idx="5240">
                  <c:v>0.52235887012109561</c:v>
                </c:pt>
                <c:pt idx="5241">
                  <c:v>0.52005185739251258</c:v>
                </c:pt>
                <c:pt idx="5242">
                  <c:v>0.52339946376796398</c:v>
                </c:pt>
                <c:pt idx="5243">
                  <c:v>0.53047239873440599</c:v>
                </c:pt>
                <c:pt idx="5244">
                  <c:v>0.52379208837596358</c:v>
                </c:pt>
                <c:pt idx="5245">
                  <c:v>0.5359794182689338</c:v>
                </c:pt>
                <c:pt idx="5246">
                  <c:v>0.54072052467072362</c:v>
                </c:pt>
                <c:pt idx="5247">
                  <c:v>0.53160404047132315</c:v>
                </c:pt>
                <c:pt idx="5248">
                  <c:v>0.53292659644338258</c:v>
                </c:pt>
                <c:pt idx="5249">
                  <c:v>0.51575925462560923</c:v>
                </c:pt>
                <c:pt idx="5250">
                  <c:v>0.52865498313923343</c:v>
                </c:pt>
                <c:pt idx="5251">
                  <c:v>0.53933571491004439</c:v>
                </c:pt>
                <c:pt idx="5252">
                  <c:v>0.51745397133494797</c:v>
                </c:pt>
                <c:pt idx="5253">
                  <c:v>0.53044079093178909</c:v>
                </c:pt>
                <c:pt idx="5254">
                  <c:v>0.53277566411193666</c:v>
                </c:pt>
                <c:pt idx="5255">
                  <c:v>0.53804493378849971</c:v>
                </c:pt>
                <c:pt idx="5256">
                  <c:v>0.5260727661351533</c:v>
                </c:pt>
                <c:pt idx="5257">
                  <c:v>0.52338761987364857</c:v>
                </c:pt>
                <c:pt idx="5258">
                  <c:v>0.53113982663253589</c:v>
                </c:pt>
                <c:pt idx="5259">
                  <c:v>0.5280162515885336</c:v>
                </c:pt>
                <c:pt idx="5260">
                  <c:v>0.5299391464978187</c:v>
                </c:pt>
                <c:pt idx="5261">
                  <c:v>0.5257324976050316</c:v>
                </c:pt>
                <c:pt idx="5262">
                  <c:v>0.53428875770121365</c:v>
                </c:pt>
                <c:pt idx="5263">
                  <c:v>0.52388481048358992</c:v>
                </c:pt>
                <c:pt idx="5264">
                  <c:v>0.53078083454209846</c:v>
                </c:pt>
                <c:pt idx="5265">
                  <c:v>0.53769770383829862</c:v>
                </c:pt>
                <c:pt idx="5266">
                  <c:v>0.52163102787242654</c:v>
                </c:pt>
                <c:pt idx="5267">
                  <c:v>0.52963251469775952</c:v>
                </c:pt>
                <c:pt idx="5268">
                  <c:v>0.5310927370482601</c:v>
                </c:pt>
                <c:pt idx="5269">
                  <c:v>0.52353536547289659</c:v>
                </c:pt>
                <c:pt idx="5270">
                  <c:v>0.5485284856323055</c:v>
                </c:pt>
                <c:pt idx="5271">
                  <c:v>0.52984482684253265</c:v>
                </c:pt>
                <c:pt idx="5272">
                  <c:v>0.54322311318512095</c:v>
                </c:pt>
                <c:pt idx="5273">
                  <c:v>0.54106311999900658</c:v>
                </c:pt>
                <c:pt idx="5274">
                  <c:v>0.52588264078937508</c:v>
                </c:pt>
                <c:pt idx="5275">
                  <c:v>0.54819578944012382</c:v>
                </c:pt>
                <c:pt idx="5276">
                  <c:v>0.51979946962334078</c:v>
                </c:pt>
                <c:pt idx="5277">
                  <c:v>0.53997491860156177</c:v>
                </c:pt>
                <c:pt idx="5278">
                  <c:v>0.54835180765281577</c:v>
                </c:pt>
                <c:pt idx="5279">
                  <c:v>0.53712860561045661</c:v>
                </c:pt>
                <c:pt idx="5280">
                  <c:v>0.55915568923061498</c:v>
                </c:pt>
                <c:pt idx="5281">
                  <c:v>0.54275142029761825</c:v>
                </c:pt>
                <c:pt idx="5282">
                  <c:v>0.5350278366883493</c:v>
                </c:pt>
                <c:pt idx="5283">
                  <c:v>0.53854408554471545</c:v>
                </c:pt>
                <c:pt idx="5284">
                  <c:v>0.59446323965692649</c:v>
                </c:pt>
                <c:pt idx="5285">
                  <c:v>0.52895408979004732</c:v>
                </c:pt>
                <c:pt idx="5286">
                  <c:v>0.53734508530090108</c:v>
                </c:pt>
                <c:pt idx="5287">
                  <c:v>0.53958058135862286</c:v>
                </c:pt>
                <c:pt idx="5288">
                  <c:v>0.53600559619291155</c:v>
                </c:pt>
                <c:pt idx="5289">
                  <c:v>0.53739031168377716</c:v>
                </c:pt>
                <c:pt idx="5290">
                  <c:v>0.54319097677132966</c:v>
                </c:pt>
                <c:pt idx="5291">
                  <c:v>0.53880078795968667</c:v>
                </c:pt>
                <c:pt idx="5292">
                  <c:v>0.55542896145453591</c:v>
                </c:pt>
                <c:pt idx="5293">
                  <c:v>0.53698154471392257</c:v>
                </c:pt>
                <c:pt idx="5294">
                  <c:v>0.54690322346721243</c:v>
                </c:pt>
                <c:pt idx="5295">
                  <c:v>0.56215719285553545</c:v>
                </c:pt>
                <c:pt idx="5296">
                  <c:v>0.53724879690383265</c:v>
                </c:pt>
                <c:pt idx="5297">
                  <c:v>0.54500767813799189</c:v>
                </c:pt>
                <c:pt idx="5298">
                  <c:v>0.54041730945818023</c:v>
                </c:pt>
                <c:pt idx="5299">
                  <c:v>0.54075533201139614</c:v>
                </c:pt>
                <c:pt idx="5300">
                  <c:v>0.54052948138767043</c:v>
                </c:pt>
                <c:pt idx="5301">
                  <c:v>0.5331164419412715</c:v>
                </c:pt>
                <c:pt idx="5302">
                  <c:v>0.5360976068979042</c:v>
                </c:pt>
                <c:pt idx="5303">
                  <c:v>0.53736634051386456</c:v>
                </c:pt>
                <c:pt idx="5304">
                  <c:v>0.53952256063368753</c:v>
                </c:pt>
                <c:pt idx="5305">
                  <c:v>0.54075576869914488</c:v>
                </c:pt>
                <c:pt idx="5306">
                  <c:v>0.5364029812306329</c:v>
                </c:pt>
                <c:pt idx="5307">
                  <c:v>0.53925654561404457</c:v>
                </c:pt>
                <c:pt idx="5308">
                  <c:v>0.53914866592292499</c:v>
                </c:pt>
                <c:pt idx="5309">
                  <c:v>0.52835842671061228</c:v>
                </c:pt>
                <c:pt idx="5310">
                  <c:v>0.5328629661869364</c:v>
                </c:pt>
                <c:pt idx="5311">
                  <c:v>0.5363610060708256</c:v>
                </c:pt>
                <c:pt idx="5312">
                  <c:v>0.53886002862439764</c:v>
                </c:pt>
                <c:pt idx="5313">
                  <c:v>0.526141014669259</c:v>
                </c:pt>
                <c:pt idx="5314">
                  <c:v>0.53631402207062029</c:v>
                </c:pt>
                <c:pt idx="5315">
                  <c:v>0.54185830604649565</c:v>
                </c:pt>
                <c:pt idx="5316">
                  <c:v>0.53514831464412271</c:v>
                </c:pt>
                <c:pt idx="5317">
                  <c:v>0.55584583762489947</c:v>
                </c:pt>
                <c:pt idx="5318">
                  <c:v>0.54139744655581812</c:v>
                </c:pt>
                <c:pt idx="5319">
                  <c:v>0.53126094401431156</c:v>
                </c:pt>
                <c:pt idx="5320">
                  <c:v>0.54311250055026461</c:v>
                </c:pt>
                <c:pt idx="5321">
                  <c:v>0.53373979817740635</c:v>
                </c:pt>
                <c:pt idx="5322">
                  <c:v>0.55587342665179873</c:v>
                </c:pt>
                <c:pt idx="5323">
                  <c:v>0.42143646701798615</c:v>
                </c:pt>
                <c:pt idx="5324">
                  <c:v>0.55665945303009212</c:v>
                </c:pt>
                <c:pt idx="5325">
                  <c:v>0.55761454580757486</c:v>
                </c:pt>
                <c:pt idx="5326">
                  <c:v>0.5407903345890418</c:v>
                </c:pt>
                <c:pt idx="5327">
                  <c:v>0.53865886583310563</c:v>
                </c:pt>
                <c:pt idx="5328">
                  <c:v>0.5514851714148592</c:v>
                </c:pt>
                <c:pt idx="5329">
                  <c:v>0.54198822267715663</c:v>
                </c:pt>
                <c:pt idx="5330">
                  <c:v>0.5404269887083315</c:v>
                </c:pt>
                <c:pt idx="5331">
                  <c:v>0.54141554455455487</c:v>
                </c:pt>
                <c:pt idx="5332">
                  <c:v>0.52592169298587554</c:v>
                </c:pt>
                <c:pt idx="5333">
                  <c:v>0.53171539648283972</c:v>
                </c:pt>
                <c:pt idx="5334">
                  <c:v>0.54218140939090453</c:v>
                </c:pt>
                <c:pt idx="5335">
                  <c:v>0.53289125806551541</c:v>
                </c:pt>
                <c:pt idx="5336">
                  <c:v>0.54936289401550731</c:v>
                </c:pt>
                <c:pt idx="5337">
                  <c:v>0.53492293028930971</c:v>
                </c:pt>
                <c:pt idx="5338">
                  <c:v>0.54295946884771851</c:v>
                </c:pt>
                <c:pt idx="5339">
                  <c:v>0.52966342038980363</c:v>
                </c:pt>
                <c:pt idx="5340">
                  <c:v>0.5340211681139756</c:v>
                </c:pt>
                <c:pt idx="5341">
                  <c:v>0.53379820735377514</c:v>
                </c:pt>
                <c:pt idx="5342">
                  <c:v>0.52894697161596826</c:v>
                </c:pt>
                <c:pt idx="5343">
                  <c:v>0.54101005057296447</c:v>
                </c:pt>
                <c:pt idx="5344">
                  <c:v>0.54273392946332299</c:v>
                </c:pt>
                <c:pt idx="5345">
                  <c:v>0.53716520527916933</c:v>
                </c:pt>
                <c:pt idx="5346">
                  <c:v>0.53157863259800853</c:v>
                </c:pt>
                <c:pt idx="5347">
                  <c:v>0.54066918281790521</c:v>
                </c:pt>
                <c:pt idx="5348">
                  <c:v>0.53622164962568464</c:v>
                </c:pt>
                <c:pt idx="5349">
                  <c:v>0.54057773757075045</c:v>
                </c:pt>
                <c:pt idx="5350">
                  <c:v>0.70887829299626781</c:v>
                </c:pt>
                <c:pt idx="5351">
                  <c:v>0.57255332339785359</c:v>
                </c:pt>
                <c:pt idx="5352">
                  <c:v>0.53280004319611562</c:v>
                </c:pt>
                <c:pt idx="5353">
                  <c:v>0.5513207148039807</c:v>
                </c:pt>
                <c:pt idx="5354">
                  <c:v>0.53065295744561869</c:v>
                </c:pt>
                <c:pt idx="5355">
                  <c:v>0.53166412084048098</c:v>
                </c:pt>
                <c:pt idx="5356">
                  <c:v>0.54158918783790833</c:v>
                </c:pt>
                <c:pt idx="5357">
                  <c:v>0.53325760000046518</c:v>
                </c:pt>
                <c:pt idx="5358">
                  <c:v>0.53496994110495388</c:v>
                </c:pt>
                <c:pt idx="5359">
                  <c:v>0.53528228656687971</c:v>
                </c:pt>
                <c:pt idx="5360">
                  <c:v>0.52443628842700984</c:v>
                </c:pt>
                <c:pt idx="5361">
                  <c:v>0.52720873610247365</c:v>
                </c:pt>
                <c:pt idx="5362">
                  <c:v>0.51997182944900155</c:v>
                </c:pt>
                <c:pt idx="5363">
                  <c:v>0.54006995653959211</c:v>
                </c:pt>
                <c:pt idx="5364">
                  <c:v>0.53270834314821669</c:v>
                </c:pt>
                <c:pt idx="5365">
                  <c:v>0.5309642484275251</c:v>
                </c:pt>
                <c:pt idx="5366">
                  <c:v>0.52838114026909688</c:v>
                </c:pt>
                <c:pt idx="5367">
                  <c:v>0.5364290250695547</c:v>
                </c:pt>
                <c:pt idx="5368">
                  <c:v>0.52209316565961916</c:v>
                </c:pt>
                <c:pt idx="5369">
                  <c:v>0.53331700334766086</c:v>
                </c:pt>
                <c:pt idx="5370">
                  <c:v>0.53310468884648943</c:v>
                </c:pt>
                <c:pt idx="5371">
                  <c:v>0.5235156681731028</c:v>
                </c:pt>
                <c:pt idx="5372">
                  <c:v>0.53122079252832632</c:v>
                </c:pt>
                <c:pt idx="5373">
                  <c:v>0.53505181471519991</c:v>
                </c:pt>
                <c:pt idx="5374">
                  <c:v>0.52264456113775049</c:v>
                </c:pt>
                <c:pt idx="5375">
                  <c:v>0.52679317687761651</c:v>
                </c:pt>
                <c:pt idx="5376">
                  <c:v>0.53795590228243961</c:v>
                </c:pt>
                <c:pt idx="5377">
                  <c:v>0.52975735264619694</c:v>
                </c:pt>
                <c:pt idx="5378">
                  <c:v>0.53884906490382645</c:v>
                </c:pt>
                <c:pt idx="5379">
                  <c:v>0.53446294075120337</c:v>
                </c:pt>
                <c:pt idx="5380">
                  <c:v>0.53092092196746332</c:v>
                </c:pt>
                <c:pt idx="5381">
                  <c:v>0.5324597010614095</c:v>
                </c:pt>
                <c:pt idx="5382">
                  <c:v>0.52133764136629257</c:v>
                </c:pt>
                <c:pt idx="5383">
                  <c:v>0.52228463508932343</c:v>
                </c:pt>
                <c:pt idx="5384">
                  <c:v>0.54073617302734256</c:v>
                </c:pt>
                <c:pt idx="5385">
                  <c:v>0.52016144232323613</c:v>
                </c:pt>
                <c:pt idx="5386">
                  <c:v>0.5296793516970878</c:v>
                </c:pt>
                <c:pt idx="5387">
                  <c:v>0.53450084156501099</c:v>
                </c:pt>
                <c:pt idx="5388">
                  <c:v>0.5328656834060046</c:v>
                </c:pt>
                <c:pt idx="5389">
                  <c:v>0.61016259665876915</c:v>
                </c:pt>
                <c:pt idx="5390">
                  <c:v>0.52956351615370389</c:v>
                </c:pt>
                <c:pt idx="5391">
                  <c:v>0.5196576089970173</c:v>
                </c:pt>
                <c:pt idx="5392">
                  <c:v>0.51957382493784943</c:v>
                </c:pt>
                <c:pt idx="5393">
                  <c:v>0.51705521473818283</c:v>
                </c:pt>
                <c:pt idx="5394">
                  <c:v>0.51809681111787365</c:v>
                </c:pt>
                <c:pt idx="5395">
                  <c:v>0.53017048059692951</c:v>
                </c:pt>
                <c:pt idx="5396">
                  <c:v>0.53608956670257002</c:v>
                </c:pt>
                <c:pt idx="5397">
                  <c:v>0.53535577082708152</c:v>
                </c:pt>
                <c:pt idx="5398">
                  <c:v>0.53412667792757462</c:v>
                </c:pt>
                <c:pt idx="5399">
                  <c:v>0.53838296920239148</c:v>
                </c:pt>
                <c:pt idx="5400">
                  <c:v>0.54976621584506558</c:v>
                </c:pt>
                <c:pt idx="5401">
                  <c:v>0.53898441820224696</c:v>
                </c:pt>
                <c:pt idx="5402">
                  <c:v>0.53558279847675083</c:v>
                </c:pt>
                <c:pt idx="5403">
                  <c:v>0.52602745029329179</c:v>
                </c:pt>
                <c:pt idx="5404">
                  <c:v>0.52736406908011657</c:v>
                </c:pt>
                <c:pt idx="5405">
                  <c:v>0.53363219778810167</c:v>
                </c:pt>
                <c:pt idx="5406">
                  <c:v>0.53483393712157312</c:v>
                </c:pt>
                <c:pt idx="5407">
                  <c:v>0.5307777024249446</c:v>
                </c:pt>
                <c:pt idx="5408">
                  <c:v>0.53842294616258302</c:v>
                </c:pt>
                <c:pt idx="5409">
                  <c:v>0.53333978190797426</c:v>
                </c:pt>
                <c:pt idx="5410">
                  <c:v>0.53124398254368521</c:v>
                </c:pt>
                <c:pt idx="5411">
                  <c:v>0.52928004420117714</c:v>
                </c:pt>
                <c:pt idx="5412">
                  <c:v>0.53236080663947416</c:v>
                </c:pt>
                <c:pt idx="5413">
                  <c:v>0.52362049521624776</c:v>
                </c:pt>
                <c:pt idx="5414">
                  <c:v>0.53606114559742057</c:v>
                </c:pt>
                <c:pt idx="5415">
                  <c:v>0.53274534633930526</c:v>
                </c:pt>
                <c:pt idx="5416">
                  <c:v>0.53084205479901514</c:v>
                </c:pt>
                <c:pt idx="5417">
                  <c:v>0.53294149718914385</c:v>
                </c:pt>
                <c:pt idx="5418">
                  <c:v>0.51919826154197002</c:v>
                </c:pt>
                <c:pt idx="5419">
                  <c:v>0.53443054099355336</c:v>
                </c:pt>
                <c:pt idx="5420">
                  <c:v>0.52503545339038826</c:v>
                </c:pt>
                <c:pt idx="5421">
                  <c:v>0.52666576997635939</c:v>
                </c:pt>
                <c:pt idx="5422">
                  <c:v>0.56554043245737384</c:v>
                </c:pt>
                <c:pt idx="5423">
                  <c:v>0.53316166393925657</c:v>
                </c:pt>
                <c:pt idx="5424">
                  <c:v>0.56908430859874004</c:v>
                </c:pt>
                <c:pt idx="5425">
                  <c:v>0.53290397278171853</c:v>
                </c:pt>
                <c:pt idx="5426">
                  <c:v>0.51076914651638183</c:v>
                </c:pt>
                <c:pt idx="5427">
                  <c:v>0.47347051982756855</c:v>
                </c:pt>
                <c:pt idx="5428">
                  <c:v>0.53433885917546342</c:v>
                </c:pt>
                <c:pt idx="5429">
                  <c:v>0.53413076793925263</c:v>
                </c:pt>
                <c:pt idx="5430">
                  <c:v>0.53893914778037255</c:v>
                </c:pt>
                <c:pt idx="5431">
                  <c:v>0.5231600544655397</c:v>
                </c:pt>
                <c:pt idx="5432">
                  <c:v>0.54504189845336792</c:v>
                </c:pt>
                <c:pt idx="5433">
                  <c:v>0.53837423892535052</c:v>
                </c:pt>
                <c:pt idx="5434">
                  <c:v>0.70659683514604199</c:v>
                </c:pt>
                <c:pt idx="5435">
                  <c:v>0.52884083952495864</c:v>
                </c:pt>
                <c:pt idx="5436">
                  <c:v>0.5483854321728957</c:v>
                </c:pt>
                <c:pt idx="5437">
                  <c:v>0.52621150724359977</c:v>
                </c:pt>
                <c:pt idx="5438">
                  <c:v>0.52687742500979162</c:v>
                </c:pt>
                <c:pt idx="5439">
                  <c:v>0.53838258741511646</c:v>
                </c:pt>
                <c:pt idx="5440">
                  <c:v>0.52932305161295057</c:v>
                </c:pt>
                <c:pt idx="5441">
                  <c:v>0.52889605136590701</c:v>
                </c:pt>
                <c:pt idx="5442">
                  <c:v>0.83128490231932262</c:v>
                </c:pt>
                <c:pt idx="5443">
                  <c:v>0.53727143487219664</c:v>
                </c:pt>
                <c:pt idx="5444">
                  <c:v>0.52645448521649019</c:v>
                </c:pt>
                <c:pt idx="5445">
                  <c:v>0.53679325981537085</c:v>
                </c:pt>
                <c:pt idx="5446">
                  <c:v>0.5420853725934488</c:v>
                </c:pt>
                <c:pt idx="5447">
                  <c:v>0.51688452597671541</c:v>
                </c:pt>
                <c:pt idx="5448">
                  <c:v>0.52287874528033751</c:v>
                </c:pt>
                <c:pt idx="5449">
                  <c:v>0.52969377713684973</c:v>
                </c:pt>
                <c:pt idx="5450">
                  <c:v>0.53209564016600264</c:v>
                </c:pt>
                <c:pt idx="5451">
                  <c:v>0.53240353838768406</c:v>
                </c:pt>
                <c:pt idx="5452">
                  <c:v>0.5200047612754255</c:v>
                </c:pt>
                <c:pt idx="5453">
                  <c:v>0.53055567162248463</c:v>
                </c:pt>
                <c:pt idx="5454">
                  <c:v>0.53432457885144458</c:v>
                </c:pt>
                <c:pt idx="5455">
                  <c:v>0.59562117053596253</c:v>
                </c:pt>
                <c:pt idx="5456">
                  <c:v>0.53721014564397729</c:v>
                </c:pt>
                <c:pt idx="5457">
                  <c:v>0.53160904830078382</c:v>
                </c:pt>
                <c:pt idx="5458">
                  <c:v>0.52611753461921251</c:v>
                </c:pt>
                <c:pt idx="5459">
                  <c:v>0.53172020722794966</c:v>
                </c:pt>
                <c:pt idx="5460">
                  <c:v>0.54257647626052963</c:v>
                </c:pt>
                <c:pt idx="5461">
                  <c:v>0.53223890245815964</c:v>
                </c:pt>
                <c:pt idx="5462">
                  <c:v>0.9504900231754656</c:v>
                </c:pt>
                <c:pt idx="5463">
                  <c:v>0.53364886387860089</c:v>
                </c:pt>
                <c:pt idx="5464">
                  <c:v>0.53755486193616375</c:v>
                </c:pt>
                <c:pt idx="5465">
                  <c:v>0.5437077087296015</c:v>
                </c:pt>
                <c:pt idx="5466">
                  <c:v>0.60317051663565924</c:v>
                </c:pt>
                <c:pt idx="5467">
                  <c:v>0.52507723902838421</c:v>
                </c:pt>
                <c:pt idx="5468">
                  <c:v>0.54101341603864661</c:v>
                </c:pt>
                <c:pt idx="5469">
                  <c:v>0.53942940102634351</c:v>
                </c:pt>
                <c:pt idx="5470">
                  <c:v>0.52758802748468869</c:v>
                </c:pt>
                <c:pt idx="5471">
                  <c:v>0.54003806354414874</c:v>
                </c:pt>
                <c:pt idx="5472">
                  <c:v>0.53025805262954129</c:v>
                </c:pt>
                <c:pt idx="5473">
                  <c:v>0.53222145961580059</c:v>
                </c:pt>
                <c:pt idx="5474">
                  <c:v>0.527070359949252</c:v>
                </c:pt>
                <c:pt idx="5475">
                  <c:v>0.54753359723425776</c:v>
                </c:pt>
                <c:pt idx="5476">
                  <c:v>0.52858588244954063</c:v>
                </c:pt>
                <c:pt idx="5477">
                  <c:v>0.54316795183761013</c:v>
                </c:pt>
                <c:pt idx="5478">
                  <c:v>0.55658154309117713</c:v>
                </c:pt>
                <c:pt idx="5479">
                  <c:v>0.5518596864554518</c:v>
                </c:pt>
                <c:pt idx="5480">
                  <c:v>0.5434927904819985</c:v>
                </c:pt>
                <c:pt idx="5481">
                  <c:v>0.53380013121235459</c:v>
                </c:pt>
                <c:pt idx="5482">
                  <c:v>0.5496475363166311</c:v>
                </c:pt>
                <c:pt idx="5483">
                  <c:v>0.54059260058625336</c:v>
                </c:pt>
                <c:pt idx="5484">
                  <c:v>0.54929131650292462</c:v>
                </c:pt>
                <c:pt idx="5485">
                  <c:v>0.54670014017602009</c:v>
                </c:pt>
                <c:pt idx="5486">
                  <c:v>0.54246053672137251</c:v>
                </c:pt>
                <c:pt idx="5487">
                  <c:v>0.56679493830506844</c:v>
                </c:pt>
                <c:pt idx="5488">
                  <c:v>0.56760023120939374</c:v>
                </c:pt>
                <c:pt idx="5489">
                  <c:v>0.54946465986910586</c:v>
                </c:pt>
                <c:pt idx="5490">
                  <c:v>0.56854855398751203</c:v>
                </c:pt>
                <c:pt idx="5491">
                  <c:v>0.56169500475400747</c:v>
                </c:pt>
                <c:pt idx="5492">
                  <c:v>0.56044378272503959</c:v>
                </c:pt>
                <c:pt idx="5493">
                  <c:v>0.56801802295099413</c:v>
                </c:pt>
                <c:pt idx="5494">
                  <c:v>0.57269164671899631</c:v>
                </c:pt>
                <c:pt idx="5495">
                  <c:v>0.57795505431279914</c:v>
                </c:pt>
                <c:pt idx="5496">
                  <c:v>0.56922046988190556</c:v>
                </c:pt>
                <c:pt idx="5497">
                  <c:v>0.54625032981820143</c:v>
                </c:pt>
                <c:pt idx="5498">
                  <c:v>0.56337701491964409</c:v>
                </c:pt>
                <c:pt idx="5499">
                  <c:v>0.5889080358673825</c:v>
                </c:pt>
                <c:pt idx="5500">
                  <c:v>0.57244838783160557</c:v>
                </c:pt>
                <c:pt idx="5501">
                  <c:v>0.57192343149565261</c:v>
                </c:pt>
                <c:pt idx="5502">
                  <c:v>0.56683627884435051</c:v>
                </c:pt>
                <c:pt idx="5503">
                  <c:v>0.58317464716758893</c:v>
                </c:pt>
                <c:pt idx="5504">
                  <c:v>0.57754980631279196</c:v>
                </c:pt>
                <c:pt idx="5505">
                  <c:v>0.57268157337938186</c:v>
                </c:pt>
                <c:pt idx="5506">
                  <c:v>0.58413629506856257</c:v>
                </c:pt>
                <c:pt idx="5507">
                  <c:v>0.56924977366627472</c:v>
                </c:pt>
                <c:pt idx="5508">
                  <c:v>0.59029402477535298</c:v>
                </c:pt>
                <c:pt idx="5509">
                  <c:v>0.57342343770281268</c:v>
                </c:pt>
                <c:pt idx="5510">
                  <c:v>0.57067997835100115</c:v>
                </c:pt>
                <c:pt idx="5511">
                  <c:v>0.57617813658130479</c:v>
                </c:pt>
                <c:pt idx="5512">
                  <c:v>0.56601056721651399</c:v>
                </c:pt>
                <c:pt idx="5513">
                  <c:v>0.56721027649297684</c:v>
                </c:pt>
                <c:pt idx="5514">
                  <c:v>0.57066106435921971</c:v>
                </c:pt>
                <c:pt idx="5515">
                  <c:v>0.56245048654693686</c:v>
                </c:pt>
                <c:pt idx="5516">
                  <c:v>0.57504243112258302</c:v>
                </c:pt>
                <c:pt idx="5517">
                  <c:v>0.59185874044208953</c:v>
                </c:pt>
                <c:pt idx="5518">
                  <c:v>0.58036026390972872</c:v>
                </c:pt>
                <c:pt idx="5519">
                  <c:v>0.57441767788485298</c:v>
                </c:pt>
                <c:pt idx="5520">
                  <c:v>0.56685936193400566</c:v>
                </c:pt>
                <c:pt idx="5521">
                  <c:v>0.56427143043856565</c:v>
                </c:pt>
                <c:pt idx="5522">
                  <c:v>0.56253728495738275</c:v>
                </c:pt>
                <c:pt idx="5523">
                  <c:v>0.57360735897575776</c:v>
                </c:pt>
                <c:pt idx="5524">
                  <c:v>0.56383675557990331</c:v>
                </c:pt>
                <c:pt idx="5525">
                  <c:v>0.56489680372451057</c:v>
                </c:pt>
                <c:pt idx="5526">
                  <c:v>0.57187373340887937</c:v>
                </c:pt>
                <c:pt idx="5527">
                  <c:v>0.56592238206659362</c:v>
                </c:pt>
                <c:pt idx="5528">
                  <c:v>0.56903413184410934</c:v>
                </c:pt>
                <c:pt idx="5529">
                  <c:v>0.57513036857914268</c:v>
                </c:pt>
                <c:pt idx="5530">
                  <c:v>0.55409897237728511</c:v>
                </c:pt>
                <c:pt idx="5531">
                  <c:v>0.56637416388139106</c:v>
                </c:pt>
                <c:pt idx="5532">
                  <c:v>0.5590705645806896</c:v>
                </c:pt>
                <c:pt idx="5533">
                  <c:v>0.5618324808505325</c:v>
                </c:pt>
                <c:pt idx="5534">
                  <c:v>0.57117241279304065</c:v>
                </c:pt>
                <c:pt idx="5535">
                  <c:v>0.57114238025574438</c:v>
                </c:pt>
                <c:pt idx="5536">
                  <c:v>0.5616018890814416</c:v>
                </c:pt>
                <c:pt idx="5537">
                  <c:v>0.56542144487007973</c:v>
                </c:pt>
                <c:pt idx="5538">
                  <c:v>0.56541905714386564</c:v>
                </c:pt>
                <c:pt idx="5539">
                  <c:v>0.57540401305862199</c:v>
                </c:pt>
                <c:pt idx="5540">
                  <c:v>0.55535234837538039</c:v>
                </c:pt>
                <c:pt idx="5541">
                  <c:v>0.55710378232651525</c:v>
                </c:pt>
                <c:pt idx="5542">
                  <c:v>0.57008551260920048</c:v>
                </c:pt>
                <c:pt idx="5543">
                  <c:v>0.56538790431162556</c:v>
                </c:pt>
                <c:pt idx="5544">
                  <c:v>0.56953241680373567</c:v>
                </c:pt>
                <c:pt idx="5545">
                  <c:v>0.58221724906460559</c:v>
                </c:pt>
                <c:pt idx="5546">
                  <c:v>0.5706175729143087</c:v>
                </c:pt>
                <c:pt idx="5547">
                  <c:v>0.61608956599929021</c:v>
                </c:pt>
                <c:pt idx="5548">
                  <c:v>0.55142986113762449</c:v>
                </c:pt>
                <c:pt idx="5549">
                  <c:v>0.56186035148022151</c:v>
                </c:pt>
                <c:pt idx="5550">
                  <c:v>0.55455181519860464</c:v>
                </c:pt>
                <c:pt idx="5551">
                  <c:v>0.55661919380798153</c:v>
                </c:pt>
                <c:pt idx="5552">
                  <c:v>0.56388688024288269</c:v>
                </c:pt>
                <c:pt idx="5553">
                  <c:v>0.5585070460183208</c:v>
                </c:pt>
                <c:pt idx="5554">
                  <c:v>0.5604697165023137</c:v>
                </c:pt>
                <c:pt idx="5555">
                  <c:v>0.55640351122986687</c:v>
                </c:pt>
                <c:pt idx="5556">
                  <c:v>0.55711218542391328</c:v>
                </c:pt>
                <c:pt idx="5557">
                  <c:v>0.5384662927931787</c:v>
                </c:pt>
                <c:pt idx="5558">
                  <c:v>0.5656559616050626</c:v>
                </c:pt>
                <c:pt idx="5559">
                  <c:v>0.56303330031582577</c:v>
                </c:pt>
                <c:pt idx="5560">
                  <c:v>0.56882860217904319</c:v>
                </c:pt>
                <c:pt idx="5561">
                  <c:v>0.55667327492159113</c:v>
                </c:pt>
                <c:pt idx="5562">
                  <c:v>0.58221428057883151</c:v>
                </c:pt>
                <c:pt idx="5563">
                  <c:v>0.57271045064584392</c:v>
                </c:pt>
                <c:pt idx="5564">
                  <c:v>0.67821691698073783</c:v>
                </c:pt>
                <c:pt idx="5565">
                  <c:v>0.56860571512826263</c:v>
                </c:pt>
                <c:pt idx="5566">
                  <c:v>0.5713985582130171</c:v>
                </c:pt>
                <c:pt idx="5567">
                  <c:v>0.57966994308892361</c:v>
                </c:pt>
                <c:pt idx="5568">
                  <c:v>0.55715122974935449</c:v>
                </c:pt>
                <c:pt idx="5569">
                  <c:v>0.56250753977865087</c:v>
                </c:pt>
                <c:pt idx="5570">
                  <c:v>0.56009548978442669</c:v>
                </c:pt>
                <c:pt idx="5571">
                  <c:v>0.59635666328309611</c:v>
                </c:pt>
                <c:pt idx="5572">
                  <c:v>0.56726629243327464</c:v>
                </c:pt>
                <c:pt idx="5573">
                  <c:v>0.57232722403547265</c:v>
                </c:pt>
                <c:pt idx="5574">
                  <c:v>0.55516580342570065</c:v>
                </c:pt>
                <c:pt idx="5575">
                  <c:v>0.56452071456397945</c:v>
                </c:pt>
                <c:pt idx="5576">
                  <c:v>0.53904527456857054</c:v>
                </c:pt>
                <c:pt idx="5577">
                  <c:v>0.5599881903442504</c:v>
                </c:pt>
                <c:pt idx="5578">
                  <c:v>0.56625089823142161</c:v>
                </c:pt>
                <c:pt idx="5579">
                  <c:v>0.55455011041497571</c:v>
                </c:pt>
                <c:pt idx="5580">
                  <c:v>0.56174938803202035</c:v>
                </c:pt>
                <c:pt idx="5581">
                  <c:v>0.54621120088371411</c:v>
                </c:pt>
                <c:pt idx="5582">
                  <c:v>0.55198799596127457</c:v>
                </c:pt>
                <c:pt idx="5583">
                  <c:v>0.56613535811472082</c:v>
                </c:pt>
                <c:pt idx="5584">
                  <c:v>0.54870183309362452</c:v>
                </c:pt>
                <c:pt idx="5585">
                  <c:v>0.55091714901703226</c:v>
                </c:pt>
                <c:pt idx="5586">
                  <c:v>0.55769819928582465</c:v>
                </c:pt>
                <c:pt idx="5587">
                  <c:v>0.5659698857981057</c:v>
                </c:pt>
                <c:pt idx="5588">
                  <c:v>0.55503258277780076</c:v>
                </c:pt>
                <c:pt idx="5589">
                  <c:v>0.55764562739146795</c:v>
                </c:pt>
                <c:pt idx="5590">
                  <c:v>0.64163347435380036</c:v>
                </c:pt>
                <c:pt idx="5591">
                  <c:v>0.55549575070015944</c:v>
                </c:pt>
                <c:pt idx="5592">
                  <c:v>0.54664728334018164</c:v>
                </c:pt>
                <c:pt idx="5593">
                  <c:v>0.56628199108060229</c:v>
                </c:pt>
                <c:pt idx="5594">
                  <c:v>0.47836361820412032</c:v>
                </c:pt>
                <c:pt idx="5595">
                  <c:v>0.54572051358257534</c:v>
                </c:pt>
                <c:pt idx="5596">
                  <c:v>0.54869202600413458</c:v>
                </c:pt>
                <c:pt idx="5597">
                  <c:v>0.54678810698150693</c:v>
                </c:pt>
                <c:pt idx="5598">
                  <c:v>0.56712551178531934</c:v>
                </c:pt>
                <c:pt idx="5599">
                  <c:v>0.54918537187126537</c:v>
                </c:pt>
                <c:pt idx="5600">
                  <c:v>0.55496393288854584</c:v>
                </c:pt>
                <c:pt idx="5601">
                  <c:v>0.55621443537473092</c:v>
                </c:pt>
                <c:pt idx="5602">
                  <c:v>0.54339363899413573</c:v>
                </c:pt>
                <c:pt idx="5603">
                  <c:v>0.55229518237852426</c:v>
                </c:pt>
                <c:pt idx="5604">
                  <c:v>0.55085757004880365</c:v>
                </c:pt>
                <c:pt idx="5605">
                  <c:v>0.55238188382431752</c:v>
                </c:pt>
                <c:pt idx="5606">
                  <c:v>0.54048980824382264</c:v>
                </c:pt>
                <c:pt idx="5607">
                  <c:v>0.50944103849993283</c:v>
                </c:pt>
                <c:pt idx="5608">
                  <c:v>0.55144999797287564</c:v>
                </c:pt>
                <c:pt idx="5609">
                  <c:v>0.53918443348074363</c:v>
                </c:pt>
                <c:pt idx="5610">
                  <c:v>0.55098723644107994</c:v>
                </c:pt>
                <c:pt idx="5611">
                  <c:v>0.55206632716825388</c:v>
                </c:pt>
                <c:pt idx="5612">
                  <c:v>0.53761481295875979</c:v>
                </c:pt>
                <c:pt idx="5613">
                  <c:v>0.54760021857177621</c:v>
                </c:pt>
                <c:pt idx="5614">
                  <c:v>0.54621158670650649</c:v>
                </c:pt>
                <c:pt idx="5615">
                  <c:v>0.54852615691330298</c:v>
                </c:pt>
                <c:pt idx="5616">
                  <c:v>0.55273816668378284</c:v>
                </c:pt>
                <c:pt idx="5617">
                  <c:v>0.55016013033230859</c:v>
                </c:pt>
                <c:pt idx="5618">
                  <c:v>0.55807875879309199</c:v>
                </c:pt>
                <c:pt idx="5619">
                  <c:v>0.54889180162604512</c:v>
                </c:pt>
                <c:pt idx="5620">
                  <c:v>0.54573413775644819</c:v>
                </c:pt>
                <c:pt idx="5621">
                  <c:v>0.53195753935797008</c:v>
                </c:pt>
                <c:pt idx="5622">
                  <c:v>0.55405013043403861</c:v>
                </c:pt>
                <c:pt idx="5623">
                  <c:v>0.56210062259252802</c:v>
                </c:pt>
                <c:pt idx="5624">
                  <c:v>0.55955565816500963</c:v>
                </c:pt>
                <c:pt idx="5625">
                  <c:v>0.55368381314187765</c:v>
                </c:pt>
                <c:pt idx="5626">
                  <c:v>0.56256708142557443</c:v>
                </c:pt>
                <c:pt idx="5627">
                  <c:v>0.5420894783681911</c:v>
                </c:pt>
                <c:pt idx="5628">
                  <c:v>0.55159371196966556</c:v>
                </c:pt>
                <c:pt idx="5629">
                  <c:v>0.56908584346855073</c:v>
                </c:pt>
                <c:pt idx="5630">
                  <c:v>0.54953793722121858</c:v>
                </c:pt>
                <c:pt idx="5631">
                  <c:v>0.55365838616506069</c:v>
                </c:pt>
                <c:pt idx="5632">
                  <c:v>0.55964771927719181</c:v>
                </c:pt>
                <c:pt idx="5633">
                  <c:v>0.55130645327419703</c:v>
                </c:pt>
                <c:pt idx="5634">
                  <c:v>0.54634952154707062</c:v>
                </c:pt>
                <c:pt idx="5635">
                  <c:v>0.56342866591508478</c:v>
                </c:pt>
                <c:pt idx="5636">
                  <c:v>0.55330373848533909</c:v>
                </c:pt>
                <c:pt idx="5637">
                  <c:v>0.55795889950829058</c:v>
                </c:pt>
                <c:pt idx="5638">
                  <c:v>0.54775703637861384</c:v>
                </c:pt>
                <c:pt idx="5639">
                  <c:v>0.54667102675208223</c:v>
                </c:pt>
                <c:pt idx="5640">
                  <c:v>0.55512173495267969</c:v>
                </c:pt>
                <c:pt idx="5641">
                  <c:v>0.55872858037340178</c:v>
                </c:pt>
                <c:pt idx="5642">
                  <c:v>0.56684974295706003</c:v>
                </c:pt>
                <c:pt idx="5643">
                  <c:v>0.55224117624368763</c:v>
                </c:pt>
                <c:pt idx="5644">
                  <c:v>0.55758984508204656</c:v>
                </c:pt>
                <c:pt idx="5645">
                  <c:v>0.55331263525055496</c:v>
                </c:pt>
                <c:pt idx="5646">
                  <c:v>0.55382788163943264</c:v>
                </c:pt>
                <c:pt idx="5647">
                  <c:v>0.56686584334004464</c:v>
                </c:pt>
                <c:pt idx="5648">
                  <c:v>0.5638173849378173</c:v>
                </c:pt>
                <c:pt idx="5649">
                  <c:v>0.56834594206903699</c:v>
                </c:pt>
                <c:pt idx="5650">
                  <c:v>0.54875764384618864</c:v>
                </c:pt>
                <c:pt idx="5651">
                  <c:v>0.55356246340125614</c:v>
                </c:pt>
                <c:pt idx="5652">
                  <c:v>0.5622013280493694</c:v>
                </c:pt>
                <c:pt idx="5653">
                  <c:v>0.5639432895223826</c:v>
                </c:pt>
                <c:pt idx="5654">
                  <c:v>0.55666653639790908</c:v>
                </c:pt>
                <c:pt idx="5655">
                  <c:v>0.55675578802470205</c:v>
                </c:pt>
                <c:pt idx="5656">
                  <c:v>0.56591586436807495</c:v>
                </c:pt>
                <c:pt idx="5657">
                  <c:v>0.55557351279603429</c:v>
                </c:pt>
                <c:pt idx="5658">
                  <c:v>0.55182973400080615</c:v>
                </c:pt>
                <c:pt idx="5659">
                  <c:v>0.56606233805644357</c:v>
                </c:pt>
                <c:pt idx="5660">
                  <c:v>0.55058154430100359</c:v>
                </c:pt>
                <c:pt idx="5661">
                  <c:v>0.55163554026971373</c:v>
                </c:pt>
                <c:pt idx="5662">
                  <c:v>0.56755651118023476</c:v>
                </c:pt>
                <c:pt idx="5663">
                  <c:v>0.55161152352526199</c:v>
                </c:pt>
                <c:pt idx="5664">
                  <c:v>0.56270139862165425</c:v>
                </c:pt>
                <c:pt idx="5665">
                  <c:v>0.55610468956737302</c:v>
                </c:pt>
                <c:pt idx="5666">
                  <c:v>0.55440170545466838</c:v>
                </c:pt>
                <c:pt idx="5667">
                  <c:v>0.56480463428934002</c:v>
                </c:pt>
                <c:pt idx="5668">
                  <c:v>0.55314003867780215</c:v>
                </c:pt>
                <c:pt idx="5669">
                  <c:v>0.55920627744818441</c:v>
                </c:pt>
                <c:pt idx="5670">
                  <c:v>0.55937436775074356</c:v>
                </c:pt>
                <c:pt idx="5671">
                  <c:v>0.5516467454218581</c:v>
                </c:pt>
                <c:pt idx="5672">
                  <c:v>0.56032942678461661</c:v>
                </c:pt>
                <c:pt idx="5673">
                  <c:v>0.5631823454643955</c:v>
                </c:pt>
                <c:pt idx="5674">
                  <c:v>0.55066504940350824</c:v>
                </c:pt>
                <c:pt idx="5675">
                  <c:v>0.55610615299875366</c:v>
                </c:pt>
                <c:pt idx="5676">
                  <c:v>0.5568048657532082</c:v>
                </c:pt>
                <c:pt idx="5677">
                  <c:v>0.56008134545763411</c:v>
                </c:pt>
                <c:pt idx="5678">
                  <c:v>0.55199911876052166</c:v>
                </c:pt>
                <c:pt idx="5679">
                  <c:v>0.556500812869406</c:v>
                </c:pt>
                <c:pt idx="5680">
                  <c:v>0.56020606059067668</c:v>
                </c:pt>
                <c:pt idx="5681">
                  <c:v>0.56793688343561255</c:v>
                </c:pt>
                <c:pt idx="5682">
                  <c:v>0.55852146923816182</c:v>
                </c:pt>
                <c:pt idx="5683">
                  <c:v>0.52855044368289394</c:v>
                </c:pt>
                <c:pt idx="5684">
                  <c:v>0.54028351078107151</c:v>
                </c:pt>
                <c:pt idx="5685">
                  <c:v>0.55561158362165708</c:v>
                </c:pt>
                <c:pt idx="5686">
                  <c:v>0.55928588970584059</c:v>
                </c:pt>
                <c:pt idx="5687">
                  <c:v>0.55640869822029315</c:v>
                </c:pt>
                <c:pt idx="5688">
                  <c:v>0.55702766633348422</c:v>
                </c:pt>
                <c:pt idx="5689">
                  <c:v>0.56906393297020952</c:v>
                </c:pt>
                <c:pt idx="5690">
                  <c:v>0.55740834792431349</c:v>
                </c:pt>
                <c:pt idx="5691">
                  <c:v>0.56192224089579967</c:v>
                </c:pt>
                <c:pt idx="5692">
                  <c:v>0.56895805466411753</c:v>
                </c:pt>
                <c:pt idx="5693">
                  <c:v>0.55617866177940922</c:v>
                </c:pt>
                <c:pt idx="5694">
                  <c:v>0.56404065289376371</c:v>
                </c:pt>
                <c:pt idx="5695">
                  <c:v>0.55039981893160062</c:v>
                </c:pt>
                <c:pt idx="5696">
                  <c:v>0.56025042244912249</c:v>
                </c:pt>
                <c:pt idx="5697">
                  <c:v>0.55953800786398034</c:v>
                </c:pt>
                <c:pt idx="5698">
                  <c:v>0.56214605144231311</c:v>
                </c:pt>
                <c:pt idx="5699">
                  <c:v>0.56349149401481369</c:v>
                </c:pt>
                <c:pt idx="5700">
                  <c:v>0.56119488345614565</c:v>
                </c:pt>
                <c:pt idx="5701">
                  <c:v>0.56976619940051032</c:v>
                </c:pt>
                <c:pt idx="5702">
                  <c:v>0.55931880794063527</c:v>
                </c:pt>
                <c:pt idx="5703">
                  <c:v>0.57679188915890145</c:v>
                </c:pt>
                <c:pt idx="5704">
                  <c:v>0.55638897054993297</c:v>
                </c:pt>
                <c:pt idx="5705">
                  <c:v>0.56974252756443566</c:v>
                </c:pt>
                <c:pt idx="5706">
                  <c:v>0.56263969437699346</c:v>
                </c:pt>
                <c:pt idx="5707">
                  <c:v>0.56684298350636386</c:v>
                </c:pt>
                <c:pt idx="5708">
                  <c:v>0.56909853350175765</c:v>
                </c:pt>
                <c:pt idx="5709">
                  <c:v>0.57236410836025398</c:v>
                </c:pt>
                <c:pt idx="5710">
                  <c:v>0.56766220196934658</c:v>
                </c:pt>
                <c:pt idx="5711">
                  <c:v>0.56513614243231558</c:v>
                </c:pt>
                <c:pt idx="5712">
                  <c:v>0</c:v>
                </c:pt>
                <c:pt idx="5713">
                  <c:v>0.55896009032269978</c:v>
                </c:pt>
                <c:pt idx="5714">
                  <c:v>0.55948840321776938</c:v>
                </c:pt>
                <c:pt idx="5715">
                  <c:v>0.56438357878828926</c:v>
                </c:pt>
                <c:pt idx="5716">
                  <c:v>0.57595175264204368</c:v>
                </c:pt>
                <c:pt idx="5717">
                  <c:v>0.56912299320061122</c:v>
                </c:pt>
                <c:pt idx="5718">
                  <c:v>0.57687414834857753</c:v>
                </c:pt>
                <c:pt idx="5719">
                  <c:v>0.59252154729075657</c:v>
                </c:pt>
                <c:pt idx="5720">
                  <c:v>0.567234208326865</c:v>
                </c:pt>
                <c:pt idx="5721">
                  <c:v>0.56577446994577463</c:v>
                </c:pt>
                <c:pt idx="5722">
                  <c:v>0.57086159410771597</c:v>
                </c:pt>
                <c:pt idx="5723">
                  <c:v>0.57894953115448611</c:v>
                </c:pt>
                <c:pt idx="5724">
                  <c:v>0.57014673095314861</c:v>
                </c:pt>
                <c:pt idx="5725">
                  <c:v>0.57618416064986433</c:v>
                </c:pt>
                <c:pt idx="5726">
                  <c:v>0.55561594845612094</c:v>
                </c:pt>
                <c:pt idx="5727">
                  <c:v>0.56211858398442949</c:v>
                </c:pt>
                <c:pt idx="5728">
                  <c:v>0.58137539246811198</c:v>
                </c:pt>
                <c:pt idx="5729">
                  <c:v>0.5727206836115829</c:v>
                </c:pt>
                <c:pt idx="5730">
                  <c:v>0.57999310098158863</c:v>
                </c:pt>
                <c:pt idx="5731">
                  <c:v>0.57022930429343166</c:v>
                </c:pt>
                <c:pt idx="5732">
                  <c:v>0.56957128660574663</c:v>
                </c:pt>
                <c:pt idx="5733">
                  <c:v>0.56780589130506165</c:v>
                </c:pt>
                <c:pt idx="5734">
                  <c:v>0.57474885584644164</c:v>
                </c:pt>
                <c:pt idx="5735">
                  <c:v>0.57674484616742794</c:v>
                </c:pt>
                <c:pt idx="5736">
                  <c:v>0.56609237433019</c:v>
                </c:pt>
                <c:pt idx="5737">
                  <c:v>0.56703131823383923</c:v>
                </c:pt>
                <c:pt idx="5738">
                  <c:v>0.57112216602385768</c:v>
                </c:pt>
                <c:pt idx="5739">
                  <c:v>0.56443728664905779</c:v>
                </c:pt>
                <c:pt idx="5740">
                  <c:v>0.56031352662022849</c:v>
                </c:pt>
                <c:pt idx="5741">
                  <c:v>0.56646997709115021</c:v>
                </c:pt>
                <c:pt idx="5742">
                  <c:v>0.57120291917583599</c:v>
                </c:pt>
                <c:pt idx="5743">
                  <c:v>0.57036074505834256</c:v>
                </c:pt>
                <c:pt idx="5744">
                  <c:v>0.56706485898433701</c:v>
                </c:pt>
                <c:pt idx="5745">
                  <c:v>0.55581395206373063</c:v>
                </c:pt>
                <c:pt idx="5746">
                  <c:v>0.5625478167385789</c:v>
                </c:pt>
                <c:pt idx="5747">
                  <c:v>0.57574525862158987</c:v>
                </c:pt>
                <c:pt idx="5748">
                  <c:v>0.55905694944020556</c:v>
                </c:pt>
                <c:pt idx="5749">
                  <c:v>0.5679786424367943</c:v>
                </c:pt>
                <c:pt idx="5750">
                  <c:v>0.56673202898621788</c:v>
                </c:pt>
                <c:pt idx="5751">
                  <c:v>0.55942295200364578</c:v>
                </c:pt>
                <c:pt idx="5752">
                  <c:v>0.57205872367018507</c:v>
                </c:pt>
                <c:pt idx="5753">
                  <c:v>0.55889182066730214</c:v>
                </c:pt>
                <c:pt idx="5754">
                  <c:v>0.5715098393624839</c:v>
                </c:pt>
                <c:pt idx="5755">
                  <c:v>0.56676344004125456</c:v>
                </c:pt>
                <c:pt idx="5756">
                  <c:v>0.56545535754966869</c:v>
                </c:pt>
                <c:pt idx="5757">
                  <c:v>0.57225669760325193</c:v>
                </c:pt>
                <c:pt idx="5758">
                  <c:v>0.56989903406118469</c:v>
                </c:pt>
                <c:pt idx="5759">
                  <c:v>0.55985606983182856</c:v>
                </c:pt>
                <c:pt idx="5760">
                  <c:v>0.57026717941394456</c:v>
                </c:pt>
                <c:pt idx="5761">
                  <c:v>0.5827513034306151</c:v>
                </c:pt>
                <c:pt idx="5762">
                  <c:v>0.56080510695487373</c:v>
                </c:pt>
                <c:pt idx="5763">
                  <c:v>0.5722617421146694</c:v>
                </c:pt>
                <c:pt idx="5764">
                  <c:v>0</c:v>
                </c:pt>
                <c:pt idx="5765">
                  <c:v>0.57942374278273456</c:v>
                </c:pt>
                <c:pt idx="5766">
                  <c:v>0.56929319942071466</c:v>
                </c:pt>
                <c:pt idx="5767">
                  <c:v>0.57374287788898526</c:v>
                </c:pt>
                <c:pt idx="5768">
                  <c:v>0.56149045306895762</c:v>
                </c:pt>
                <c:pt idx="5769">
                  <c:v>0.56656470304236239</c:v>
                </c:pt>
                <c:pt idx="5770">
                  <c:v>0.57210782306085362</c:v>
                </c:pt>
                <c:pt idx="5771">
                  <c:v>0.5623645361262305</c:v>
                </c:pt>
                <c:pt idx="5772">
                  <c:v>0.57746542481079777</c:v>
                </c:pt>
                <c:pt idx="5773">
                  <c:v>0.56668480738072446</c:v>
                </c:pt>
                <c:pt idx="5774">
                  <c:v>0.56588787842866861</c:v>
                </c:pt>
                <c:pt idx="5775">
                  <c:v>0.56597354698892144</c:v>
                </c:pt>
                <c:pt idx="5776">
                  <c:v>0.56824440447407898</c:v>
                </c:pt>
                <c:pt idx="5777">
                  <c:v>0.57337086922463876</c:v>
                </c:pt>
                <c:pt idx="5778">
                  <c:v>0.57359519778169044</c:v>
                </c:pt>
                <c:pt idx="5779">
                  <c:v>0.57638032816387064</c:v>
                </c:pt>
                <c:pt idx="5780">
                  <c:v>0.5589007559771787</c:v>
                </c:pt>
                <c:pt idx="5781">
                  <c:v>0.55878541339025789</c:v>
                </c:pt>
                <c:pt idx="5782">
                  <c:v>0.57458199972023727</c:v>
                </c:pt>
                <c:pt idx="5783">
                  <c:v>0.55397799308464968</c:v>
                </c:pt>
                <c:pt idx="5784">
                  <c:v>0.57540779655652263</c:v>
                </c:pt>
                <c:pt idx="5785">
                  <c:v>0.55532534419943125</c:v>
                </c:pt>
                <c:pt idx="5786">
                  <c:v>0.48501542043354917</c:v>
                </c:pt>
                <c:pt idx="5787">
                  <c:v>0.55346283292635556</c:v>
                </c:pt>
                <c:pt idx="5788">
                  <c:v>0.57626566643797594</c:v>
                </c:pt>
                <c:pt idx="5789">
                  <c:v>0.56838069333178465</c:v>
                </c:pt>
                <c:pt idx="5790">
                  <c:v>0.55358404081829449</c:v>
                </c:pt>
                <c:pt idx="5791">
                  <c:v>0.56763188975360013</c:v>
                </c:pt>
                <c:pt idx="5792">
                  <c:v>0.55600603615472222</c:v>
                </c:pt>
                <c:pt idx="5793">
                  <c:v>0.55848724225806767</c:v>
                </c:pt>
                <c:pt idx="5794">
                  <c:v>0.56645772243893933</c:v>
                </c:pt>
                <c:pt idx="5795">
                  <c:v>0.56805615575835888</c:v>
                </c:pt>
                <c:pt idx="5796">
                  <c:v>0.56652166594897324</c:v>
                </c:pt>
                <c:pt idx="5797">
                  <c:v>0.55811400567716618</c:v>
                </c:pt>
                <c:pt idx="5798">
                  <c:v>0.56177864341420591</c:v>
                </c:pt>
                <c:pt idx="5799">
                  <c:v>0.5696557886832857</c:v>
                </c:pt>
                <c:pt idx="5800">
                  <c:v>0.55408912766677065</c:v>
                </c:pt>
                <c:pt idx="5801">
                  <c:v>0.56386027793648263</c:v>
                </c:pt>
                <c:pt idx="5802">
                  <c:v>0.56644486346988221</c:v>
                </c:pt>
                <c:pt idx="5803">
                  <c:v>0.56143592008437304</c:v>
                </c:pt>
                <c:pt idx="5804">
                  <c:v>0.55131433003654851</c:v>
                </c:pt>
                <c:pt idx="5805">
                  <c:v>0.56409746909760117</c:v>
                </c:pt>
                <c:pt idx="5806">
                  <c:v>0.5650079473906896</c:v>
                </c:pt>
                <c:pt idx="5807">
                  <c:v>0.56263180798362655</c:v>
                </c:pt>
                <c:pt idx="5808">
                  <c:v>0.56124172764184566</c:v>
                </c:pt>
                <c:pt idx="5809">
                  <c:v>0.55181736756225797</c:v>
                </c:pt>
                <c:pt idx="5810">
                  <c:v>0.57935372972840049</c:v>
                </c:pt>
                <c:pt idx="5811">
                  <c:v>0.56364286393303065</c:v>
                </c:pt>
                <c:pt idx="5812">
                  <c:v>0.55212568701990061</c:v>
                </c:pt>
                <c:pt idx="5813">
                  <c:v>0.55937516119425856</c:v>
                </c:pt>
                <c:pt idx="5814">
                  <c:v>0.55921832696618712</c:v>
                </c:pt>
                <c:pt idx="5815">
                  <c:v>0.55753064866923796</c:v>
                </c:pt>
                <c:pt idx="5816">
                  <c:v>0.55064386068923865</c:v>
                </c:pt>
                <c:pt idx="5817">
                  <c:v>0.56472189669812567</c:v>
                </c:pt>
                <c:pt idx="5818">
                  <c:v>0.55660940353783395</c:v>
                </c:pt>
                <c:pt idx="5819">
                  <c:v>0.55731873434925627</c:v>
                </c:pt>
                <c:pt idx="5820">
                  <c:v>0.56704419836592002</c:v>
                </c:pt>
                <c:pt idx="5821">
                  <c:v>0.56418169090277415</c:v>
                </c:pt>
                <c:pt idx="5822">
                  <c:v>0.5709682209011997</c:v>
                </c:pt>
                <c:pt idx="5823">
                  <c:v>0.57589380114861111</c:v>
                </c:pt>
                <c:pt idx="5824">
                  <c:v>0.56568887141414093</c:v>
                </c:pt>
                <c:pt idx="5825">
                  <c:v>0.57176098917303797</c:v>
                </c:pt>
                <c:pt idx="5826">
                  <c:v>0.56603388252083664</c:v>
                </c:pt>
                <c:pt idx="5827">
                  <c:v>0.55547290265083482</c:v>
                </c:pt>
                <c:pt idx="5828">
                  <c:v>0.56704802727190573</c:v>
                </c:pt>
                <c:pt idx="5829">
                  <c:v>0.55411025265660063</c:v>
                </c:pt>
                <c:pt idx="5830">
                  <c:v>0.56499858754758492</c:v>
                </c:pt>
                <c:pt idx="5831">
                  <c:v>0.56230649886310324</c:v>
                </c:pt>
                <c:pt idx="5832">
                  <c:v>0.55750720190565572</c:v>
                </c:pt>
                <c:pt idx="5833">
                  <c:v>0.55755771507797058</c:v>
                </c:pt>
                <c:pt idx="5834">
                  <c:v>0.55075180219484188</c:v>
                </c:pt>
                <c:pt idx="5835">
                  <c:v>0.55375046598771049</c:v>
                </c:pt>
                <c:pt idx="5836">
                  <c:v>0.55608041204759284</c:v>
                </c:pt>
                <c:pt idx="5837">
                  <c:v>0.55860310917849365</c:v>
                </c:pt>
                <c:pt idx="5838">
                  <c:v>0.55331122260068422</c:v>
                </c:pt>
                <c:pt idx="5839">
                  <c:v>0.55541141149462192</c:v>
                </c:pt>
                <c:pt idx="5840">
                  <c:v>0.56042277810364849</c:v>
                </c:pt>
                <c:pt idx="5841">
                  <c:v>0.55016216908523807</c:v>
                </c:pt>
                <c:pt idx="5842">
                  <c:v>0.5496372296541826</c:v>
                </c:pt>
                <c:pt idx="5843">
                  <c:v>0.55586908250799361</c:v>
                </c:pt>
                <c:pt idx="5844">
                  <c:v>0.55844809058590683</c:v>
                </c:pt>
                <c:pt idx="5845">
                  <c:v>0.56833979257297562</c:v>
                </c:pt>
                <c:pt idx="5846">
                  <c:v>0.55330208375705148</c:v>
                </c:pt>
                <c:pt idx="5847">
                  <c:v>0.56417830414209702</c:v>
                </c:pt>
                <c:pt idx="5848">
                  <c:v>0.56263228962568912</c:v>
                </c:pt>
                <c:pt idx="5849">
                  <c:v>0.51637581870632221</c:v>
                </c:pt>
                <c:pt idx="5850">
                  <c:v>0.55566759450188064</c:v>
                </c:pt>
                <c:pt idx="5851">
                  <c:v>0.55231889190350725</c:v>
                </c:pt>
                <c:pt idx="5852">
                  <c:v>0.55690013668429328</c:v>
                </c:pt>
                <c:pt idx="5853">
                  <c:v>0.55863904387967711</c:v>
                </c:pt>
                <c:pt idx="5854">
                  <c:v>0.57653179245860664</c:v>
                </c:pt>
                <c:pt idx="5855">
                  <c:v>0.57808310369991867</c:v>
                </c:pt>
                <c:pt idx="5856">
                  <c:v>0.56954868723970664</c:v>
                </c:pt>
                <c:pt idx="5857">
                  <c:v>0.57296098741520551</c:v>
                </c:pt>
                <c:pt idx="5858">
                  <c:v>0.57860247524410735</c:v>
                </c:pt>
                <c:pt idx="5859">
                  <c:v>0.57206044203506978</c:v>
                </c:pt>
                <c:pt idx="5860">
                  <c:v>0.57685614097543436</c:v>
                </c:pt>
                <c:pt idx="5861">
                  <c:v>0.57344732718727076</c:v>
                </c:pt>
                <c:pt idx="5862">
                  <c:v>0.57648028213417601</c:v>
                </c:pt>
                <c:pt idx="5863">
                  <c:v>0.5726243874609741</c:v>
                </c:pt>
                <c:pt idx="5864">
                  <c:v>0.57478116812610069</c:v>
                </c:pt>
                <c:pt idx="5865">
                  <c:v>0.59192440527558221</c:v>
                </c:pt>
                <c:pt idx="5866">
                  <c:v>0.57700519937841488</c:v>
                </c:pt>
                <c:pt idx="5867">
                  <c:v>0.57594818793512514</c:v>
                </c:pt>
                <c:pt idx="5868">
                  <c:v>0.57281758883284351</c:v>
                </c:pt>
                <c:pt idx="5869">
                  <c:v>0.56433240116474759</c:v>
                </c:pt>
                <c:pt idx="5870">
                  <c:v>0.57802037765530501</c:v>
                </c:pt>
                <c:pt idx="5871">
                  <c:v>0.5807551730441779</c:v>
                </c:pt>
                <c:pt idx="5872">
                  <c:v>0.57722644386374078</c:v>
                </c:pt>
                <c:pt idx="5873">
                  <c:v>0.58911562516838767</c:v>
                </c:pt>
                <c:pt idx="5874">
                  <c:v>0.57664327109731783</c:v>
                </c:pt>
                <c:pt idx="5875">
                  <c:v>0.57202359897015853</c:v>
                </c:pt>
                <c:pt idx="5876">
                  <c:v>0.57023631752174053</c:v>
                </c:pt>
                <c:pt idx="5877">
                  <c:v>0.5737396217594406</c:v>
                </c:pt>
                <c:pt idx="5878">
                  <c:v>0.57472809916724488</c:v>
                </c:pt>
                <c:pt idx="5879">
                  <c:v>0.57540351840431825</c:v>
                </c:pt>
                <c:pt idx="5880">
                  <c:v>0.57622524420806864</c:v>
                </c:pt>
                <c:pt idx="5881">
                  <c:v>0.56990122438097202</c:v>
                </c:pt>
                <c:pt idx="5882">
                  <c:v>0.58071591799642652</c:v>
                </c:pt>
                <c:pt idx="5883">
                  <c:v>0.58438402933834066</c:v>
                </c:pt>
                <c:pt idx="5884">
                  <c:v>0.5862033747824934</c:v>
                </c:pt>
                <c:pt idx="5885">
                  <c:v>0.58176896635694209</c:v>
                </c:pt>
                <c:pt idx="5886">
                  <c:v>0.58288861162299677</c:v>
                </c:pt>
                <c:pt idx="5887">
                  <c:v>0.53720897959466851</c:v>
                </c:pt>
                <c:pt idx="5888">
                  <c:v>0.58521543468023252</c:v>
                </c:pt>
                <c:pt idx="5889">
                  <c:v>0.58848851803044755</c:v>
                </c:pt>
                <c:pt idx="5890">
                  <c:v>0.57976599995215738</c:v>
                </c:pt>
                <c:pt idx="5891">
                  <c:v>0.57519486105027784</c:v>
                </c:pt>
                <c:pt idx="5892">
                  <c:v>0.5769828163695172</c:v>
                </c:pt>
                <c:pt idx="5893">
                  <c:v>0.57381153866565593</c:v>
                </c:pt>
                <c:pt idx="5894">
                  <c:v>0.57890694213685645</c:v>
                </c:pt>
                <c:pt idx="5895">
                  <c:v>0.57283247833379181</c:v>
                </c:pt>
                <c:pt idx="5896">
                  <c:v>0.58584805058031408</c:v>
                </c:pt>
                <c:pt idx="5897">
                  <c:v>0.57544995247446795</c:v>
                </c:pt>
                <c:pt idx="5898">
                  <c:v>0.57658361877151476</c:v>
                </c:pt>
                <c:pt idx="5899">
                  <c:v>0.58415188639618498</c:v>
                </c:pt>
                <c:pt idx="5900">
                  <c:v>0.58288627039716456</c:v>
                </c:pt>
                <c:pt idx="5901">
                  <c:v>0.57866083010407998</c:v>
                </c:pt>
                <c:pt idx="5902">
                  <c:v>0.58615553906690765</c:v>
                </c:pt>
                <c:pt idx="5903">
                  <c:v>0.57800578551246817</c:v>
                </c:pt>
                <c:pt idx="5904">
                  <c:v>0.57713082975340013</c:v>
                </c:pt>
                <c:pt idx="5905">
                  <c:v>0.58357658563394577</c:v>
                </c:pt>
                <c:pt idx="5906">
                  <c:v>0.57674595641370907</c:v>
                </c:pt>
                <c:pt idx="5907">
                  <c:v>0.57293203298732132</c:v>
                </c:pt>
                <c:pt idx="5908">
                  <c:v>0.5831095794497495</c:v>
                </c:pt>
                <c:pt idx="5909">
                  <c:v>0.57861512140179561</c:v>
                </c:pt>
                <c:pt idx="5910">
                  <c:v>0.58999547992658274</c:v>
                </c:pt>
                <c:pt idx="5911">
                  <c:v>0.59023278435905346</c:v>
                </c:pt>
                <c:pt idx="5912">
                  <c:v>0.57894757798809349</c:v>
                </c:pt>
                <c:pt idx="5913">
                  <c:v>0.59367788872333149</c:v>
                </c:pt>
                <c:pt idx="5914">
                  <c:v>0.58477897165879156</c:v>
                </c:pt>
                <c:pt idx="5915">
                  <c:v>0.58102889853566952</c:v>
                </c:pt>
                <c:pt idx="5916">
                  <c:v>0.59671298916633675</c:v>
                </c:pt>
                <c:pt idx="5917">
                  <c:v>0.58134355794799031</c:v>
                </c:pt>
                <c:pt idx="5918">
                  <c:v>0.58967040203489673</c:v>
                </c:pt>
                <c:pt idx="5919">
                  <c:v>0.58760007402816472</c:v>
                </c:pt>
                <c:pt idx="5920">
                  <c:v>0.57212538419814285</c:v>
                </c:pt>
                <c:pt idx="5921">
                  <c:v>0.52270806558393623</c:v>
                </c:pt>
                <c:pt idx="5922">
                  <c:v>0.57364733269587953</c:v>
                </c:pt>
                <c:pt idx="5923">
                  <c:v>0.58496891332656709</c:v>
                </c:pt>
                <c:pt idx="5924">
                  <c:v>0.58296254449040386</c:v>
                </c:pt>
                <c:pt idx="5925">
                  <c:v>0.57874260571098812</c:v>
                </c:pt>
                <c:pt idx="5926">
                  <c:v>0.59122026666458283</c:v>
                </c:pt>
                <c:pt idx="5927">
                  <c:v>0.58708283535830952</c:v>
                </c:pt>
                <c:pt idx="5928">
                  <c:v>0.59340697078313231</c:v>
                </c:pt>
                <c:pt idx="5929">
                  <c:v>0.58160636352609452</c:v>
                </c:pt>
                <c:pt idx="5930">
                  <c:v>0.57176017184577155</c:v>
                </c:pt>
                <c:pt idx="5931">
                  <c:v>0.57528103688342802</c:v>
                </c:pt>
                <c:pt idx="5932">
                  <c:v>0.59326324005233222</c:v>
                </c:pt>
                <c:pt idx="5933">
                  <c:v>0.58033263103025945</c:v>
                </c:pt>
                <c:pt idx="5934">
                  <c:v>0.58197814996165564</c:v>
                </c:pt>
                <c:pt idx="5935">
                  <c:v>0.58945212059696594</c:v>
                </c:pt>
                <c:pt idx="5936">
                  <c:v>0.58549352006171795</c:v>
                </c:pt>
                <c:pt idx="5937">
                  <c:v>0.59018305817242556</c:v>
                </c:pt>
                <c:pt idx="5938">
                  <c:v>0.59237992159930253</c:v>
                </c:pt>
                <c:pt idx="5939">
                  <c:v>0.58522978322180152</c:v>
                </c:pt>
                <c:pt idx="5940">
                  <c:v>0.58769056075844051</c:v>
                </c:pt>
                <c:pt idx="5941">
                  <c:v>0.58350791704626292</c:v>
                </c:pt>
                <c:pt idx="5942">
                  <c:v>0.58485556142544459</c:v>
                </c:pt>
                <c:pt idx="5943">
                  <c:v>0.59791927183129256</c:v>
                </c:pt>
                <c:pt idx="5944">
                  <c:v>0.58679451330284238</c:v>
                </c:pt>
                <c:pt idx="5945">
                  <c:v>0.5796507797705126</c:v>
                </c:pt>
                <c:pt idx="5946">
                  <c:v>0.58911433890081599</c:v>
                </c:pt>
                <c:pt idx="5947">
                  <c:v>0.57582000585718762</c:v>
                </c:pt>
                <c:pt idx="5948">
                  <c:v>0.58546893931165123</c:v>
                </c:pt>
                <c:pt idx="5949">
                  <c:v>0.58192433147480771</c:v>
                </c:pt>
                <c:pt idx="5950">
                  <c:v>0.58324518959962857</c:v>
                </c:pt>
                <c:pt idx="5951">
                  <c:v>0.57983335632988198</c:v>
                </c:pt>
                <c:pt idx="5952">
                  <c:v>0.58323413069505559</c:v>
                </c:pt>
                <c:pt idx="5953">
                  <c:v>0.5853666480165457</c:v>
                </c:pt>
                <c:pt idx="5954">
                  <c:v>0.59362682379109988</c:v>
                </c:pt>
                <c:pt idx="5955">
                  <c:v>0.5867260632366913</c:v>
                </c:pt>
                <c:pt idx="5956">
                  <c:v>0.57071271880583552</c:v>
                </c:pt>
                <c:pt idx="5957">
                  <c:v>0.57729230495572037</c:v>
                </c:pt>
                <c:pt idx="5958">
                  <c:v>0.57234686555714476</c:v>
                </c:pt>
                <c:pt idx="5959">
                  <c:v>0.57643213265323912</c:v>
                </c:pt>
                <c:pt idx="5960">
                  <c:v>0.56381607576313442</c:v>
                </c:pt>
                <c:pt idx="5961">
                  <c:v>0.56375726958698869</c:v>
                </c:pt>
                <c:pt idx="5962">
                  <c:v>0.5822585015980235</c:v>
                </c:pt>
                <c:pt idx="5963">
                  <c:v>0.57504008230886605</c:v>
                </c:pt>
                <c:pt idx="5964">
                  <c:v>0.58482253030195008</c:v>
                </c:pt>
                <c:pt idx="5965">
                  <c:v>0.57865234324491466</c:v>
                </c:pt>
                <c:pt idx="5966">
                  <c:v>0.57671624989281867</c:v>
                </c:pt>
                <c:pt idx="5967">
                  <c:v>0.57871134675333968</c:v>
                </c:pt>
                <c:pt idx="5968">
                  <c:v>0.5671395856385657</c:v>
                </c:pt>
                <c:pt idx="5969">
                  <c:v>0.5908224578806085</c:v>
                </c:pt>
                <c:pt idx="5970">
                  <c:v>0.57278168141625541</c:v>
                </c:pt>
                <c:pt idx="5971">
                  <c:v>0.56710687782434144</c:v>
                </c:pt>
                <c:pt idx="5972">
                  <c:v>0.58459567985681848</c:v>
                </c:pt>
                <c:pt idx="5973">
                  <c:v>0.5781721124602307</c:v>
                </c:pt>
                <c:pt idx="5974">
                  <c:v>0.57644265767614988</c:v>
                </c:pt>
                <c:pt idx="5975">
                  <c:v>0.56942428284184199</c:v>
                </c:pt>
                <c:pt idx="5976">
                  <c:v>0.58314245216539473</c:v>
                </c:pt>
                <c:pt idx="5977">
                  <c:v>0.57606014731740529</c:v>
                </c:pt>
                <c:pt idx="5978">
                  <c:v>0.57464957166755903</c:v>
                </c:pt>
                <c:pt idx="5979">
                  <c:v>0.57756646520111798</c:v>
                </c:pt>
                <c:pt idx="5980">
                  <c:v>0.56920371527061508</c:v>
                </c:pt>
                <c:pt idx="5981">
                  <c:v>0.58541081347121759</c:v>
                </c:pt>
                <c:pt idx="5982">
                  <c:v>0.56985068878578871</c:v>
                </c:pt>
                <c:pt idx="5983">
                  <c:v>0.57193063388910703</c:v>
                </c:pt>
                <c:pt idx="5984">
                  <c:v>0.57041059036676356</c:v>
                </c:pt>
                <c:pt idx="5985">
                  <c:v>0.57544444433359465</c:v>
                </c:pt>
                <c:pt idx="5986">
                  <c:v>0.56207735442756224</c:v>
                </c:pt>
                <c:pt idx="5987">
                  <c:v>0.57381611068497163</c:v>
                </c:pt>
                <c:pt idx="5988">
                  <c:v>0.57420460418258734</c:v>
                </c:pt>
                <c:pt idx="5989">
                  <c:v>0.58708706822736623</c:v>
                </c:pt>
                <c:pt idx="5990">
                  <c:v>0.57631961428917788</c:v>
                </c:pt>
                <c:pt idx="5991">
                  <c:v>0.56742548935875869</c:v>
                </c:pt>
                <c:pt idx="5992">
                  <c:v>0.56713807109016579</c:v>
                </c:pt>
                <c:pt idx="5993">
                  <c:v>0.56893253750279693</c:v>
                </c:pt>
                <c:pt idx="5994">
                  <c:v>0.58045892159865231</c:v>
                </c:pt>
                <c:pt idx="5995">
                  <c:v>0.56637667947433779</c:v>
                </c:pt>
                <c:pt idx="5996">
                  <c:v>0.56126282807945349</c:v>
                </c:pt>
                <c:pt idx="5997">
                  <c:v>0.5757771775439956</c:v>
                </c:pt>
                <c:pt idx="5998">
                  <c:v>0.57770534099239912</c:v>
                </c:pt>
                <c:pt idx="5999">
                  <c:v>0.58173256540108598</c:v>
                </c:pt>
                <c:pt idx="6000">
                  <c:v>0.57238604690739658</c:v>
                </c:pt>
                <c:pt idx="6001">
                  <c:v>0.56928194902792051</c:v>
                </c:pt>
                <c:pt idx="6002">
                  <c:v>0.56215865034820178</c:v>
                </c:pt>
                <c:pt idx="6003">
                  <c:v>0.58467749567703653</c:v>
                </c:pt>
                <c:pt idx="6004">
                  <c:v>0.56118440652773705</c:v>
                </c:pt>
                <c:pt idx="6005">
                  <c:v>0.57291541943120061</c:v>
                </c:pt>
                <c:pt idx="6006">
                  <c:v>0.58194276623230057</c:v>
                </c:pt>
                <c:pt idx="6007">
                  <c:v>0.58134355794799031</c:v>
                </c:pt>
                <c:pt idx="6008">
                  <c:v>0.57157668304802545</c:v>
                </c:pt>
                <c:pt idx="6009">
                  <c:v>0.5711920178542087</c:v>
                </c:pt>
                <c:pt idx="6010">
                  <c:v>0.57361337019193348</c:v>
                </c:pt>
                <c:pt idx="6011">
                  <c:v>0.56835072069201686</c:v>
                </c:pt>
                <c:pt idx="6012">
                  <c:v>0.57803401018139444</c:v>
                </c:pt>
                <c:pt idx="6013">
                  <c:v>0.56406185052526625</c:v>
                </c:pt>
                <c:pt idx="6014">
                  <c:v>0.55785927759343246</c:v>
                </c:pt>
                <c:pt idx="6015">
                  <c:v>0.56433226025614258</c:v>
                </c:pt>
                <c:pt idx="6016">
                  <c:v>0.56716613464013432</c:v>
                </c:pt>
                <c:pt idx="6017">
                  <c:v>0.56821972628391004</c:v>
                </c:pt>
                <c:pt idx="6018">
                  <c:v>0.573491436108305</c:v>
                </c:pt>
                <c:pt idx="6019">
                  <c:v>0.55782966746467388</c:v>
                </c:pt>
                <c:pt idx="6020">
                  <c:v>0.40538887303938953</c:v>
                </c:pt>
                <c:pt idx="6021">
                  <c:v>0.56091778843097451</c:v>
                </c:pt>
                <c:pt idx="6022">
                  <c:v>0.57793113600659884</c:v>
                </c:pt>
                <c:pt idx="6023">
                  <c:v>0.58163297264879188</c:v>
                </c:pt>
                <c:pt idx="6024">
                  <c:v>0.56833871827934068</c:v>
                </c:pt>
                <c:pt idx="6025">
                  <c:v>0.56114164032245861</c:v>
                </c:pt>
                <c:pt idx="6026">
                  <c:v>0.57067243828716174</c:v>
                </c:pt>
                <c:pt idx="6027">
                  <c:v>0.55328946429954073</c:v>
                </c:pt>
                <c:pt idx="6028">
                  <c:v>0.55930801090701243</c:v>
                </c:pt>
                <c:pt idx="6029">
                  <c:v>0.57221223058920168</c:v>
                </c:pt>
                <c:pt idx="6030">
                  <c:v>0.55355290445012906</c:v>
                </c:pt>
                <c:pt idx="6031">
                  <c:v>0.57763821591387621</c:v>
                </c:pt>
                <c:pt idx="6032">
                  <c:v>0.56107572446722798</c:v>
                </c:pt>
                <c:pt idx="6033">
                  <c:v>0.55942444686628878</c:v>
                </c:pt>
                <c:pt idx="6034">
                  <c:v>0.57532573808071774</c:v>
                </c:pt>
                <c:pt idx="6035">
                  <c:v>0.55965831432871993</c:v>
                </c:pt>
                <c:pt idx="6036">
                  <c:v>0.56296275042405486</c:v>
                </c:pt>
                <c:pt idx="6037">
                  <c:v>0.51805406604669169</c:v>
                </c:pt>
                <c:pt idx="6038">
                  <c:v>0.57228692648489032</c:v>
                </c:pt>
                <c:pt idx="6039">
                  <c:v>0.55842895502124257</c:v>
                </c:pt>
                <c:pt idx="6040">
                  <c:v>0.56750525551247821</c:v>
                </c:pt>
                <c:pt idx="6041">
                  <c:v>0.56037722478094343</c:v>
                </c:pt>
                <c:pt idx="6042">
                  <c:v>0.56578137836134867</c:v>
                </c:pt>
                <c:pt idx="6043">
                  <c:v>0.56576225183610107</c:v>
                </c:pt>
                <c:pt idx="6044">
                  <c:v>0.57561575643143703</c:v>
                </c:pt>
                <c:pt idx="6045">
                  <c:v>0.56529934685193106</c:v>
                </c:pt>
                <c:pt idx="6046">
                  <c:v>0.56751833371055649</c:v>
                </c:pt>
                <c:pt idx="6047">
                  <c:v>0.56494060542751234</c:v>
                </c:pt>
                <c:pt idx="6048">
                  <c:v>0.55598168878614229</c:v>
                </c:pt>
                <c:pt idx="6049">
                  <c:v>0.56939893370561323</c:v>
                </c:pt>
                <c:pt idx="6050">
                  <c:v>0.56858138856005036</c:v>
                </c:pt>
                <c:pt idx="6051">
                  <c:v>0.57081255381690776</c:v>
                </c:pt>
                <c:pt idx="6052">
                  <c:v>0.58064425680401288</c:v>
                </c:pt>
                <c:pt idx="6053">
                  <c:v>0.57458065993495233</c:v>
                </c:pt>
                <c:pt idx="6054">
                  <c:v>0.56339665527097393</c:v>
                </c:pt>
                <c:pt idx="6055">
                  <c:v>0.55988679469059799</c:v>
                </c:pt>
                <c:pt idx="6056">
                  <c:v>0.5690393221702198</c:v>
                </c:pt>
                <c:pt idx="6057">
                  <c:v>0.57023423452962863</c:v>
                </c:pt>
                <c:pt idx="6058">
                  <c:v>0.56915137193392951</c:v>
                </c:pt>
                <c:pt idx="6059">
                  <c:v>0.57473686411672753</c:v>
                </c:pt>
                <c:pt idx="6060">
                  <c:v>0.57730742131203916</c:v>
                </c:pt>
                <c:pt idx="6061">
                  <c:v>0.57295421044405814</c:v>
                </c:pt>
                <c:pt idx="6062">
                  <c:v>0.5671552643056208</c:v>
                </c:pt>
                <c:pt idx="6063">
                  <c:v>0.55944971338754823</c:v>
                </c:pt>
                <c:pt idx="6064">
                  <c:v>0.56921718617293693</c:v>
                </c:pt>
                <c:pt idx="6065">
                  <c:v>0.56855113846013861</c:v>
                </c:pt>
                <c:pt idx="6066">
                  <c:v>0.57949185457416619</c:v>
                </c:pt>
                <c:pt idx="6067">
                  <c:v>0.58276658636544232</c:v>
                </c:pt>
                <c:pt idx="6068">
                  <c:v>0.57160212725706649</c:v>
                </c:pt>
                <c:pt idx="6069">
                  <c:v>0.57289347697501558</c:v>
                </c:pt>
                <c:pt idx="6070">
                  <c:v>0.52512898079074666</c:v>
                </c:pt>
                <c:pt idx="6071">
                  <c:v>0.5710733624595099</c:v>
                </c:pt>
                <c:pt idx="6072">
                  <c:v>0.56566593387978725</c:v>
                </c:pt>
                <c:pt idx="6073">
                  <c:v>0.53244819994852877</c:v>
                </c:pt>
                <c:pt idx="6074">
                  <c:v>0.57139951864311056</c:v>
                </c:pt>
                <c:pt idx="6075">
                  <c:v>0.58303675401453159</c:v>
                </c:pt>
                <c:pt idx="6076">
                  <c:v>0.5773574652990181</c:v>
                </c:pt>
                <c:pt idx="6077">
                  <c:v>0.56623170977315551</c:v>
                </c:pt>
                <c:pt idx="6078">
                  <c:v>0.5507315804148506</c:v>
                </c:pt>
                <c:pt idx="6079">
                  <c:v>0.5678264682769425</c:v>
                </c:pt>
                <c:pt idx="6080">
                  <c:v>0.58269333440027704</c:v>
                </c:pt>
                <c:pt idx="6081">
                  <c:v>0.57719607939397888</c:v>
                </c:pt>
                <c:pt idx="6082">
                  <c:v>0.58183215929207777</c:v>
                </c:pt>
                <c:pt idx="6083">
                  <c:v>0.57512246046736049</c:v>
                </c:pt>
                <c:pt idx="6084">
                  <c:v>0.61617444716479408</c:v>
                </c:pt>
                <c:pt idx="6085">
                  <c:v>0.5972912196908805</c:v>
                </c:pt>
                <c:pt idx="6086">
                  <c:v>0.57489399948261699</c:v>
                </c:pt>
                <c:pt idx="6087">
                  <c:v>0.5845786948137025</c:v>
                </c:pt>
                <c:pt idx="6088">
                  <c:v>0.57471898676596789</c:v>
                </c:pt>
                <c:pt idx="6089">
                  <c:v>0.56610389932561755</c:v>
                </c:pt>
                <c:pt idx="6090">
                  <c:v>0.56745109255878756</c:v>
                </c:pt>
                <c:pt idx="6091">
                  <c:v>0.58132143020965632</c:v>
                </c:pt>
                <c:pt idx="6092">
                  <c:v>0.57868777740101474</c:v>
                </c:pt>
                <c:pt idx="6093">
                  <c:v>0.57199003109292135</c:v>
                </c:pt>
                <c:pt idx="6094">
                  <c:v>0.56726313789647376</c:v>
                </c:pt>
                <c:pt idx="6095">
                  <c:v>0.58466177247785767</c:v>
                </c:pt>
                <c:pt idx="6096">
                  <c:v>0.60721537598570097</c:v>
                </c:pt>
                <c:pt idx="6097">
                  <c:v>0.57747234104993816</c:v>
                </c:pt>
                <c:pt idx="6098">
                  <c:v>0.57691918724139668</c:v>
                </c:pt>
                <c:pt idx="6099">
                  <c:v>0.57148169672742521</c:v>
                </c:pt>
                <c:pt idx="6100">
                  <c:v>0.56658590974458212</c:v>
                </c:pt>
                <c:pt idx="6101">
                  <c:v>0.57493441906423792</c:v>
                </c:pt>
                <c:pt idx="6102">
                  <c:v>0.56891278968775927</c:v>
                </c:pt>
                <c:pt idx="6103">
                  <c:v>0.57501011033058325</c:v>
                </c:pt>
                <c:pt idx="6104">
                  <c:v>0.58605516912934386</c:v>
                </c:pt>
                <c:pt idx="6105">
                  <c:v>0.58181686343363659</c:v>
                </c:pt>
                <c:pt idx="6106">
                  <c:v>0.57886624946343235</c:v>
                </c:pt>
                <c:pt idx="6107">
                  <c:v>0.58754963383555381</c:v>
                </c:pt>
                <c:pt idx="6108">
                  <c:v>0.5743222673141416</c:v>
                </c:pt>
                <c:pt idx="6109">
                  <c:v>0.58341715034252328</c:v>
                </c:pt>
                <c:pt idx="6110">
                  <c:v>0.5788446563454569</c:v>
                </c:pt>
                <c:pt idx="6111">
                  <c:v>0.58016671058374858</c:v>
                </c:pt>
                <c:pt idx="6112">
                  <c:v>0.57689733072909588</c:v>
                </c:pt>
                <c:pt idx="6113">
                  <c:v>0.58376236783999935</c:v>
                </c:pt>
                <c:pt idx="6114">
                  <c:v>0.58561891673755351</c:v>
                </c:pt>
                <c:pt idx="6115">
                  <c:v>0.59217591015814175</c:v>
                </c:pt>
                <c:pt idx="6116">
                  <c:v>0.57187563152006016</c:v>
                </c:pt>
                <c:pt idx="6117">
                  <c:v>0.58846357540383276</c:v>
                </c:pt>
                <c:pt idx="6118">
                  <c:v>0.58376321533335651</c:v>
                </c:pt>
                <c:pt idx="6119">
                  <c:v>0.58886564292656118</c:v>
                </c:pt>
                <c:pt idx="6120">
                  <c:v>0.57663965083524704</c:v>
                </c:pt>
                <c:pt idx="6121">
                  <c:v>0.57549804297561968</c:v>
                </c:pt>
                <c:pt idx="6122">
                  <c:v>0.58024494857770559</c:v>
                </c:pt>
                <c:pt idx="6123">
                  <c:v>0.6344168520807616</c:v>
                </c:pt>
                <c:pt idx="6124">
                  <c:v>0.57927346208450436</c:v>
                </c:pt>
                <c:pt idx="6125">
                  <c:v>0.5642148632640247</c:v>
                </c:pt>
                <c:pt idx="6126">
                  <c:v>0.58173988137467258</c:v>
                </c:pt>
                <c:pt idx="6127">
                  <c:v>0.58669603825662953</c:v>
                </c:pt>
                <c:pt idx="6128">
                  <c:v>0.59731355630350091</c:v>
                </c:pt>
                <c:pt idx="6129">
                  <c:v>0.58165755965933508</c:v>
                </c:pt>
                <c:pt idx="6130">
                  <c:v>0.59708538743149508</c:v>
                </c:pt>
                <c:pt idx="6131">
                  <c:v>0.58384564331267874</c:v>
                </c:pt>
                <c:pt idx="6132">
                  <c:v>0.58542276098818458</c:v>
                </c:pt>
                <c:pt idx="6133">
                  <c:v>0.58606282462355852</c:v>
                </c:pt>
                <c:pt idx="6134">
                  <c:v>0.60504984327615585</c:v>
                </c:pt>
                <c:pt idx="6135">
                  <c:v>0.58342417000231783</c:v>
                </c:pt>
                <c:pt idx="6136">
                  <c:v>0.57985111752520413</c:v>
                </c:pt>
                <c:pt idx="6137">
                  <c:v>0.58044884231528548</c:v>
                </c:pt>
                <c:pt idx="6138">
                  <c:v>0.53488423558202003</c:v>
                </c:pt>
                <c:pt idx="6139">
                  <c:v>0.5830606722016175</c:v>
                </c:pt>
                <c:pt idx="6140">
                  <c:v>0.57895987500451784</c:v>
                </c:pt>
                <c:pt idx="6141">
                  <c:v>0.5853527301532655</c:v>
                </c:pt>
                <c:pt idx="6142">
                  <c:v>0.57358183551291331</c:v>
                </c:pt>
                <c:pt idx="6143">
                  <c:v>0.58413405247373473</c:v>
                </c:pt>
                <c:pt idx="6144">
                  <c:v>0.57672855977826654</c:v>
                </c:pt>
                <c:pt idx="6145">
                  <c:v>0.58481506222227253</c:v>
                </c:pt>
                <c:pt idx="6146">
                  <c:v>0.59320399303704896</c:v>
                </c:pt>
                <c:pt idx="6147">
                  <c:v>0.59020083024699121</c:v>
                </c:pt>
                <c:pt idx="6148">
                  <c:v>0.58397697796175263</c:v>
                </c:pt>
                <c:pt idx="6149">
                  <c:v>0.5857557312487699</c:v>
                </c:pt>
                <c:pt idx="6150">
                  <c:v>0.58496946245060311</c:v>
                </c:pt>
                <c:pt idx="6151">
                  <c:v>0.58541586669332712</c:v>
                </c:pt>
                <c:pt idx="6152">
                  <c:v>0.59159455764979785</c:v>
                </c:pt>
                <c:pt idx="6153">
                  <c:v>0.57363042267941411</c:v>
                </c:pt>
                <c:pt idx="6154">
                  <c:v>0.58803627526308477</c:v>
                </c:pt>
                <c:pt idx="6155">
                  <c:v>0.59536786188505619</c:v>
                </c:pt>
                <c:pt idx="6156">
                  <c:v>0.5835486934993328</c:v>
                </c:pt>
                <c:pt idx="6157">
                  <c:v>0.57906399786551044</c:v>
                </c:pt>
                <c:pt idx="6158">
                  <c:v>0.58496278049705308</c:v>
                </c:pt>
                <c:pt idx="6159">
                  <c:v>0.5845867180668104</c:v>
                </c:pt>
                <c:pt idx="6160">
                  <c:v>0.58151657770300136</c:v>
                </c:pt>
                <c:pt idx="6161">
                  <c:v>0.59096619449901944</c:v>
                </c:pt>
                <c:pt idx="6162">
                  <c:v>0.59184650345807555</c:v>
                </c:pt>
                <c:pt idx="6163">
                  <c:v>0.59855374160360031</c:v>
                </c:pt>
                <c:pt idx="6164">
                  <c:v>0.591524247434285</c:v>
                </c:pt>
                <c:pt idx="6165">
                  <c:v>0.58213659750994495</c:v>
                </c:pt>
                <c:pt idx="6166">
                  <c:v>0.58714111265308999</c:v>
                </c:pt>
                <c:pt idx="6167">
                  <c:v>0.58625393147669858</c:v>
                </c:pt>
                <c:pt idx="6168">
                  <c:v>0.58700747408064058</c:v>
                </c:pt>
                <c:pt idx="6169">
                  <c:v>0.59580870569615152</c:v>
                </c:pt>
                <c:pt idx="6170">
                  <c:v>0.58743094576105692</c:v>
                </c:pt>
                <c:pt idx="6171">
                  <c:v>0.57115921061598274</c:v>
                </c:pt>
                <c:pt idx="6172">
                  <c:v>0.58640804578516392</c:v>
                </c:pt>
                <c:pt idx="6173">
                  <c:v>0.58787835226145635</c:v>
                </c:pt>
                <c:pt idx="6174">
                  <c:v>0.59035146602185851</c:v>
                </c:pt>
                <c:pt idx="6175">
                  <c:v>0.59142632729431799</c:v>
                </c:pt>
                <c:pt idx="6176">
                  <c:v>0.58297695278316053</c:v>
                </c:pt>
                <c:pt idx="6177">
                  <c:v>0.59592174043326152</c:v>
                </c:pt>
                <c:pt idx="6178">
                  <c:v>0.58638450391789032</c:v>
                </c:pt>
                <c:pt idx="6179">
                  <c:v>0.58606491071028899</c:v>
                </c:pt>
                <c:pt idx="6180">
                  <c:v>0.59116343385179859</c:v>
                </c:pt>
                <c:pt idx="6181">
                  <c:v>0.5849751006632361</c:v>
                </c:pt>
                <c:pt idx="6182">
                  <c:v>0.59141297825623629</c:v>
                </c:pt>
                <c:pt idx="6183">
                  <c:v>0.57802044370450834</c:v>
                </c:pt>
                <c:pt idx="6184">
                  <c:v>0.59440666455275859</c:v>
                </c:pt>
                <c:pt idx="6185">
                  <c:v>0.58399975090362055</c:v>
                </c:pt>
                <c:pt idx="6186">
                  <c:v>0.57898292795888162</c:v>
                </c:pt>
                <c:pt idx="6187">
                  <c:v>0.58776329280762318</c:v>
                </c:pt>
                <c:pt idx="6188">
                  <c:v>0.59432457916717152</c:v>
                </c:pt>
                <c:pt idx="6189">
                  <c:v>0.59363324090878178</c:v>
                </c:pt>
                <c:pt idx="6190">
                  <c:v>0.59054440337708414</c:v>
                </c:pt>
                <c:pt idx="6191">
                  <c:v>0.58622897091981951</c:v>
                </c:pt>
                <c:pt idx="6192">
                  <c:v>0.57664367063906252</c:v>
                </c:pt>
                <c:pt idx="6193">
                  <c:v>0.58691929007981791</c:v>
                </c:pt>
                <c:pt idx="6194">
                  <c:v>0.5857725561877305</c:v>
                </c:pt>
                <c:pt idx="6195">
                  <c:v>0.58636290348769426</c:v>
                </c:pt>
                <c:pt idx="6196">
                  <c:v>0.61108796711743751</c:v>
                </c:pt>
                <c:pt idx="6197">
                  <c:v>0.59777469791436577</c:v>
                </c:pt>
                <c:pt idx="6198">
                  <c:v>0.57567104093164068</c:v>
                </c:pt>
                <c:pt idx="6199">
                  <c:v>0.58637554700077255</c:v>
                </c:pt>
                <c:pt idx="6200">
                  <c:v>0.58981608437875077</c:v>
                </c:pt>
                <c:pt idx="6201">
                  <c:v>0.58808033616493749</c:v>
                </c:pt>
                <c:pt idx="6202">
                  <c:v>0.58705826591818733</c:v>
                </c:pt>
                <c:pt idx="6203">
                  <c:v>0.5809275333656122</c:v>
                </c:pt>
                <c:pt idx="6204">
                  <c:v>0.59442808732170749</c:v>
                </c:pt>
                <c:pt idx="6205">
                  <c:v>0.57746753825335806</c:v>
                </c:pt>
                <c:pt idx="6206">
                  <c:v>0.58793194974938656</c:v>
                </c:pt>
                <c:pt idx="6207">
                  <c:v>0.59042005174835388</c:v>
                </c:pt>
                <c:pt idx="6208">
                  <c:v>0.59647118275331756</c:v>
                </c:pt>
                <c:pt idx="6209">
                  <c:v>0.58722107685493352</c:v>
                </c:pt>
                <c:pt idx="6210">
                  <c:v>0.59261566039623759</c:v>
                </c:pt>
                <c:pt idx="6211">
                  <c:v>0.5752055463066158</c:v>
                </c:pt>
                <c:pt idx="6212">
                  <c:v>0.57006407966670225</c:v>
                </c:pt>
                <c:pt idx="6213">
                  <c:v>0.58613156029332458</c:v>
                </c:pt>
                <c:pt idx="6214">
                  <c:v>0.5884991797326562</c:v>
                </c:pt>
                <c:pt idx="6215">
                  <c:v>0.59205217194921933</c:v>
                </c:pt>
                <c:pt idx="6216">
                  <c:v>0.58061753312412723</c:v>
                </c:pt>
                <c:pt idx="6217">
                  <c:v>0.58463805756703335</c:v>
                </c:pt>
                <c:pt idx="6218">
                  <c:v>0.59112470332448774</c:v>
                </c:pt>
                <c:pt idx="6219">
                  <c:v>0.57531911978604333</c:v>
                </c:pt>
                <c:pt idx="6220">
                  <c:v>0.59003841962370684</c:v>
                </c:pt>
                <c:pt idx="6221">
                  <c:v>0.59525272842109456</c:v>
                </c:pt>
                <c:pt idx="6222">
                  <c:v>0.58676574663034242</c:v>
                </c:pt>
                <c:pt idx="6223">
                  <c:v>0.58554360139506556</c:v>
                </c:pt>
                <c:pt idx="6224">
                  <c:v>0.58461060326549275</c:v>
                </c:pt>
                <c:pt idx="6225">
                  <c:v>0.58230805484571457</c:v>
                </c:pt>
                <c:pt idx="6226">
                  <c:v>0.58249582702070868</c:v>
                </c:pt>
                <c:pt idx="6227">
                  <c:v>0.58150963763848651</c:v>
                </c:pt>
                <c:pt idx="6228">
                  <c:v>0.58187266137890459</c:v>
                </c:pt>
                <c:pt idx="6229">
                  <c:v>0.58363549698535611</c:v>
                </c:pt>
                <c:pt idx="6230">
                  <c:v>0.61614007113142155</c:v>
                </c:pt>
                <c:pt idx="6231">
                  <c:v>0.58164552650798573</c:v>
                </c:pt>
                <c:pt idx="6232">
                  <c:v>0.57009726981610453</c:v>
                </c:pt>
                <c:pt idx="6233">
                  <c:v>0.57731667272017662</c:v>
                </c:pt>
                <c:pt idx="6234">
                  <c:v>0.57617571087759156</c:v>
                </c:pt>
                <c:pt idx="6235">
                  <c:v>0.5864718929033631</c:v>
                </c:pt>
                <c:pt idx="6236">
                  <c:v>0.59696227549621839</c:v>
                </c:pt>
                <c:pt idx="6237">
                  <c:v>0.59041222458865639</c:v>
                </c:pt>
                <c:pt idx="6238">
                  <c:v>0.58092226811247649</c:v>
                </c:pt>
                <c:pt idx="6239">
                  <c:v>0.5783766628871706</c:v>
                </c:pt>
                <c:pt idx="6240">
                  <c:v>0.58235811431860651</c:v>
                </c:pt>
                <c:pt idx="6241">
                  <c:v>0.59312321499595455</c:v>
                </c:pt>
                <c:pt idx="6242">
                  <c:v>0.59008170934846749</c:v>
                </c:pt>
                <c:pt idx="6243">
                  <c:v>0.58472442899548072</c:v>
                </c:pt>
                <c:pt idx="6244">
                  <c:v>0.58384884213554544</c:v>
                </c:pt>
                <c:pt idx="6245">
                  <c:v>0.59166612302557153</c:v>
                </c:pt>
                <c:pt idx="6246">
                  <c:v>0.5821964514958029</c:v>
                </c:pt>
                <c:pt idx="6247">
                  <c:v>0.5722979191068106</c:v>
                </c:pt>
                <c:pt idx="6248">
                  <c:v>0.57804409703399084</c:v>
                </c:pt>
                <c:pt idx="6249">
                  <c:v>0.58058487817603677</c:v>
                </c:pt>
                <c:pt idx="6250">
                  <c:v>0.58768191011916782</c:v>
                </c:pt>
                <c:pt idx="6251">
                  <c:v>0.59996194627227051</c:v>
                </c:pt>
                <c:pt idx="6252">
                  <c:v>0.59101045897058468</c:v>
                </c:pt>
                <c:pt idx="6253">
                  <c:v>0.58286545823798352</c:v>
                </c:pt>
                <c:pt idx="6254">
                  <c:v>0.57876164089746351</c:v>
                </c:pt>
                <c:pt idx="6255">
                  <c:v>0.58324252461954551</c:v>
                </c:pt>
                <c:pt idx="6256">
                  <c:v>0.57293688650097663</c:v>
                </c:pt>
                <c:pt idx="6257">
                  <c:v>0.58078269823849482</c:v>
                </c:pt>
                <c:pt idx="6258">
                  <c:v>0.56923812478494817</c:v>
                </c:pt>
                <c:pt idx="6259">
                  <c:v>0.57933953269069671</c:v>
                </c:pt>
                <c:pt idx="6260">
                  <c:v>0.57706097052443761</c:v>
                </c:pt>
                <c:pt idx="6261">
                  <c:v>0.58261540232333808</c:v>
                </c:pt>
                <c:pt idx="6262">
                  <c:v>0.58923522571199605</c:v>
                </c:pt>
                <c:pt idx="6263">
                  <c:v>0.59211695880938997</c:v>
                </c:pt>
                <c:pt idx="6264">
                  <c:v>0.58336020345407058</c:v>
                </c:pt>
                <c:pt idx="6265">
                  <c:v>0.58550223340643659</c:v>
                </c:pt>
                <c:pt idx="6266">
                  <c:v>0.5922820096724043</c:v>
                </c:pt>
                <c:pt idx="6267">
                  <c:v>0.57405459745198162</c:v>
                </c:pt>
                <c:pt idx="6268">
                  <c:v>0.58356099297684438</c:v>
                </c:pt>
                <c:pt idx="6269">
                  <c:v>0.58455479562173196</c:v>
                </c:pt>
                <c:pt idx="6270">
                  <c:v>0.58125638307561067</c:v>
                </c:pt>
                <c:pt idx="6271">
                  <c:v>0.58887634718253656</c:v>
                </c:pt>
                <c:pt idx="6272">
                  <c:v>0.58731204184850816</c:v>
                </c:pt>
                <c:pt idx="6273">
                  <c:v>0.59753096171791165</c:v>
                </c:pt>
                <c:pt idx="6274">
                  <c:v>0.58484375268686972</c:v>
                </c:pt>
                <c:pt idx="6275">
                  <c:v>0.57391326895456951</c:v>
                </c:pt>
                <c:pt idx="6276">
                  <c:v>0.58594787984774721</c:v>
                </c:pt>
                <c:pt idx="6277">
                  <c:v>0.57381953725376023</c:v>
                </c:pt>
                <c:pt idx="6278">
                  <c:v>0.58647542061228819</c:v>
                </c:pt>
                <c:pt idx="6279">
                  <c:v>0.57647641418874462</c:v>
                </c:pt>
                <c:pt idx="6280">
                  <c:v>0.58761397325392151</c:v>
                </c:pt>
                <c:pt idx="6281">
                  <c:v>0.58963129060371267</c:v>
                </c:pt>
                <c:pt idx="6282">
                  <c:v>0.57377035184008562</c:v>
                </c:pt>
                <c:pt idx="6283">
                  <c:v>0.58036592456318115</c:v>
                </c:pt>
                <c:pt idx="6284">
                  <c:v>0.57892371831035661</c:v>
                </c:pt>
                <c:pt idx="6285">
                  <c:v>0.56565509868726083</c:v>
                </c:pt>
                <c:pt idx="6286">
                  <c:v>0.58639819966108653</c:v>
                </c:pt>
                <c:pt idx="6287">
                  <c:v>0.57771423649582321</c:v>
                </c:pt>
                <c:pt idx="6288">
                  <c:v>0.57995301862269377</c:v>
                </c:pt>
                <c:pt idx="6289">
                  <c:v>0.58569702477996777</c:v>
                </c:pt>
                <c:pt idx="6290">
                  <c:v>0.5774338354432067</c:v>
                </c:pt>
                <c:pt idx="6291">
                  <c:v>0.56561565772889033</c:v>
                </c:pt>
                <c:pt idx="6292">
                  <c:v>0.59104616995311898</c:v>
                </c:pt>
                <c:pt idx="6293">
                  <c:v>0.5734390209675837</c:v>
                </c:pt>
                <c:pt idx="6294">
                  <c:v>0.58362320626433128</c:v>
                </c:pt>
                <c:pt idx="6295">
                  <c:v>0.58413708622614358</c:v>
                </c:pt>
                <c:pt idx="6296">
                  <c:v>0.5547826260772325</c:v>
                </c:pt>
                <c:pt idx="6297">
                  <c:v>0.57983943408000915</c:v>
                </c:pt>
                <c:pt idx="6298">
                  <c:v>0.59169447585612889</c:v>
                </c:pt>
                <c:pt idx="6299">
                  <c:v>0.57414828092576009</c:v>
                </c:pt>
                <c:pt idx="6300">
                  <c:v>0.58786609789496547</c:v>
                </c:pt>
                <c:pt idx="6301">
                  <c:v>0.58826025166311591</c:v>
                </c:pt>
                <c:pt idx="6302">
                  <c:v>0.58305261508017792</c:v>
                </c:pt>
                <c:pt idx="6303">
                  <c:v>0.5724016429942107</c:v>
                </c:pt>
                <c:pt idx="6304">
                  <c:v>0.58205964146679745</c:v>
                </c:pt>
                <c:pt idx="6305">
                  <c:v>0.58330151258649598</c:v>
                </c:pt>
                <c:pt idx="6306">
                  <c:v>0.59058333388511297</c:v>
                </c:pt>
                <c:pt idx="6307">
                  <c:v>0.58288352551255196</c:v>
                </c:pt>
                <c:pt idx="6308">
                  <c:v>0.58326894626293047</c:v>
                </c:pt>
                <c:pt idx="6309">
                  <c:v>0.57722608139519271</c:v>
                </c:pt>
                <c:pt idx="6310">
                  <c:v>0.57796894149832145</c:v>
                </c:pt>
                <c:pt idx="6311">
                  <c:v>0.59200975317081272</c:v>
                </c:pt>
                <c:pt idx="6312">
                  <c:v>0.58102488877372338</c:v>
                </c:pt>
                <c:pt idx="6313">
                  <c:v>0.58978514763434009</c:v>
                </c:pt>
                <c:pt idx="6314">
                  <c:v>0.58344136862847673</c:v>
                </c:pt>
                <c:pt idx="6315">
                  <c:v>0.58625273123566335</c:v>
                </c:pt>
                <c:pt idx="6316">
                  <c:v>0.58079626041446508</c:v>
                </c:pt>
                <c:pt idx="6317">
                  <c:v>0.58638236023563928</c:v>
                </c:pt>
                <c:pt idx="6318">
                  <c:v>0.59361999488570538</c:v>
                </c:pt>
                <c:pt idx="6319">
                  <c:v>0.57455653653646044</c:v>
                </c:pt>
                <c:pt idx="6320">
                  <c:v>0.57128947119060569</c:v>
                </c:pt>
                <c:pt idx="6321">
                  <c:v>0.58887843609587232</c:v>
                </c:pt>
                <c:pt idx="6322">
                  <c:v>0.57815438402144348</c:v>
                </c:pt>
                <c:pt idx="6323">
                  <c:v>0.59182421483292358</c:v>
                </c:pt>
                <c:pt idx="6324">
                  <c:v>0.58772437765597974</c:v>
                </c:pt>
                <c:pt idx="6325">
                  <c:v>0.6018870689757263</c:v>
                </c:pt>
                <c:pt idx="6326">
                  <c:v>0.57834923154823314</c:v>
                </c:pt>
                <c:pt idx="6327">
                  <c:v>0.59137754763124906</c:v>
                </c:pt>
                <c:pt idx="6328">
                  <c:v>0.58542966520592843</c:v>
                </c:pt>
                <c:pt idx="6329">
                  <c:v>0.59237272392482898</c:v>
                </c:pt>
                <c:pt idx="6330">
                  <c:v>0.57832788968048143</c:v>
                </c:pt>
                <c:pt idx="6331">
                  <c:v>0.58284106555446213</c:v>
                </c:pt>
                <c:pt idx="6332">
                  <c:v>0.58759669203261644</c:v>
                </c:pt>
                <c:pt idx="6333">
                  <c:v>0.588902506588033</c:v>
                </c:pt>
                <c:pt idx="6334">
                  <c:v>0.59110861964188244</c:v>
                </c:pt>
                <c:pt idx="6335">
                  <c:v>0.58077627015048805</c:v>
                </c:pt>
                <c:pt idx="6336">
                  <c:v>0.59168956621611091</c:v>
                </c:pt>
                <c:pt idx="6337">
                  <c:v>0.59627104054327373</c:v>
                </c:pt>
                <c:pt idx="6338">
                  <c:v>0.58693227339714948</c:v>
                </c:pt>
                <c:pt idx="6339">
                  <c:v>0.58921934696773492</c:v>
                </c:pt>
                <c:pt idx="6340">
                  <c:v>0.57911338894999886</c:v>
                </c:pt>
                <c:pt idx="6341">
                  <c:v>0.59633932859036043</c:v>
                </c:pt>
                <c:pt idx="6342">
                  <c:v>0.59036806400324238</c:v>
                </c:pt>
                <c:pt idx="6343">
                  <c:v>0.59180058947770431</c:v>
                </c:pt>
                <c:pt idx="6344">
                  <c:v>0.59018184158926057</c:v>
                </c:pt>
                <c:pt idx="6345">
                  <c:v>0.58404618841744993</c:v>
                </c:pt>
                <c:pt idx="6346">
                  <c:v>0.58197691841935251</c:v>
                </c:pt>
                <c:pt idx="6347">
                  <c:v>0.57767970097805565</c:v>
                </c:pt>
                <c:pt idx="6348">
                  <c:v>0.5174478720788388</c:v>
                </c:pt>
                <c:pt idx="6349">
                  <c:v>0.60248390007992358</c:v>
                </c:pt>
                <c:pt idx="6350">
                  <c:v>0.59039180366668398</c:v>
                </c:pt>
                <c:pt idx="6351">
                  <c:v>0.59935620371924336</c:v>
                </c:pt>
                <c:pt idx="6352">
                  <c:v>0.59442218739145147</c:v>
                </c:pt>
                <c:pt idx="6353">
                  <c:v>0.59325184500539652</c:v>
                </c:pt>
                <c:pt idx="6354">
                  <c:v>0.58696504165302354</c:v>
                </c:pt>
                <c:pt idx="6355">
                  <c:v>0.59429548363358931</c:v>
                </c:pt>
                <c:pt idx="6356">
                  <c:v>0.5925035203642447</c:v>
                </c:pt>
                <c:pt idx="6357">
                  <c:v>0.59671241035437694</c:v>
                </c:pt>
                <c:pt idx="6358">
                  <c:v>0.59550638087963892</c:v>
                </c:pt>
                <c:pt idx="6359">
                  <c:v>0.58714821260059091</c:v>
                </c:pt>
                <c:pt idx="6360">
                  <c:v>0.59791617065598757</c:v>
                </c:pt>
                <c:pt idx="6361">
                  <c:v>0.60455260089799656</c:v>
                </c:pt>
                <c:pt idx="6362">
                  <c:v>0.59321458410005545</c:v>
                </c:pt>
                <c:pt idx="6363">
                  <c:v>0.59938534403264498</c:v>
                </c:pt>
                <c:pt idx="6364">
                  <c:v>0.59117484804292997</c:v>
                </c:pt>
                <c:pt idx="6365">
                  <c:v>0.58484881500150898</c:v>
                </c:pt>
                <c:pt idx="6366">
                  <c:v>0.58972219744626808</c:v>
                </c:pt>
                <c:pt idx="6367">
                  <c:v>0.58289252251649681</c:v>
                </c:pt>
                <c:pt idx="6368">
                  <c:v>0.57985013476339464</c:v>
                </c:pt>
                <c:pt idx="6369">
                  <c:v>0.58331055531512199</c:v>
                </c:pt>
                <c:pt idx="6370">
                  <c:v>0.6000829265392118</c:v>
                </c:pt>
                <c:pt idx="6371">
                  <c:v>0.59504910297255831</c:v>
                </c:pt>
                <c:pt idx="6372">
                  <c:v>0.59356919575528588</c:v>
                </c:pt>
                <c:pt idx="6373">
                  <c:v>0.59782860460692078</c:v>
                </c:pt>
                <c:pt idx="6374">
                  <c:v>0.60657410104264176</c:v>
                </c:pt>
                <c:pt idx="6375">
                  <c:v>0.5892869153330722</c:v>
                </c:pt>
                <c:pt idx="6376">
                  <c:v>0.59431776442421835</c:v>
                </c:pt>
                <c:pt idx="6377">
                  <c:v>0.60313039252671163</c:v>
                </c:pt>
                <c:pt idx="6378">
                  <c:v>0.60058586193333052</c:v>
                </c:pt>
                <c:pt idx="6379">
                  <c:v>0.60075187442963363</c:v>
                </c:pt>
                <c:pt idx="6380">
                  <c:v>0.60832415820429264</c:v>
                </c:pt>
                <c:pt idx="6381">
                  <c:v>0.5855499772702778</c:v>
                </c:pt>
                <c:pt idx="6382">
                  <c:v>0.59984691661144685</c:v>
                </c:pt>
                <c:pt idx="6383">
                  <c:v>0.60371823878705955</c:v>
                </c:pt>
                <c:pt idx="6384">
                  <c:v>0.59358206994880702</c:v>
                </c:pt>
                <c:pt idx="6385">
                  <c:v>0.6070845403524564</c:v>
                </c:pt>
                <c:pt idx="6386">
                  <c:v>0.59943782799975598</c:v>
                </c:pt>
                <c:pt idx="6387">
                  <c:v>0.60874343499051198</c:v>
                </c:pt>
                <c:pt idx="6388">
                  <c:v>0.58474721042319233</c:v>
                </c:pt>
                <c:pt idx="6389">
                  <c:v>0.61018540064212634</c:v>
                </c:pt>
                <c:pt idx="6390">
                  <c:v>0.60328370158223033</c:v>
                </c:pt>
                <c:pt idx="6391">
                  <c:v>0.60619423040183096</c:v>
                </c:pt>
                <c:pt idx="6392">
                  <c:v>0.5903942700508088</c:v>
                </c:pt>
                <c:pt idx="6393">
                  <c:v>0.60286528449751264</c:v>
                </c:pt>
                <c:pt idx="6394">
                  <c:v>0.60238788449710789</c:v>
                </c:pt>
                <c:pt idx="6395">
                  <c:v>0.61071566752882456</c:v>
                </c:pt>
                <c:pt idx="6396">
                  <c:v>0.59544456285304559</c:v>
                </c:pt>
                <c:pt idx="6397">
                  <c:v>0.59603662182492123</c:v>
                </c:pt>
                <c:pt idx="6398">
                  <c:v>0.60489036599702539</c:v>
                </c:pt>
                <c:pt idx="6399">
                  <c:v>0.60533522918811222</c:v>
                </c:pt>
                <c:pt idx="6400">
                  <c:v>0.58234186746485173</c:v>
                </c:pt>
                <c:pt idx="6401">
                  <c:v>0.60057465819206035</c:v>
                </c:pt>
                <c:pt idx="6402">
                  <c:v>0.5951217044510374</c:v>
                </c:pt>
                <c:pt idx="6403">
                  <c:v>0.58962267542825253</c:v>
                </c:pt>
                <c:pt idx="6404">
                  <c:v>0.59670487437919451</c:v>
                </c:pt>
                <c:pt idx="6405">
                  <c:v>0.59499279177629727</c:v>
                </c:pt>
                <c:pt idx="6406">
                  <c:v>0.61808331755218371</c:v>
                </c:pt>
                <c:pt idx="6407">
                  <c:v>0.60426019324017566</c:v>
                </c:pt>
                <c:pt idx="6408">
                  <c:v>0.83855790785313711</c:v>
                </c:pt>
                <c:pt idx="6409">
                  <c:v>0.69610292357365022</c:v>
                </c:pt>
                <c:pt idx="6410">
                  <c:v>0.60562830465167861</c:v>
                </c:pt>
                <c:pt idx="6411">
                  <c:v>0.59209104983740557</c:v>
                </c:pt>
                <c:pt idx="6412">
                  <c:v>0.60541932771887264</c:v>
                </c:pt>
                <c:pt idx="6413">
                  <c:v>0.60279907637674435</c:v>
                </c:pt>
                <c:pt idx="6414">
                  <c:v>0.61265602435356104</c:v>
                </c:pt>
                <c:pt idx="6415">
                  <c:v>0.58684628331803101</c:v>
                </c:pt>
                <c:pt idx="6416">
                  <c:v>0.59121666204885059</c:v>
                </c:pt>
                <c:pt idx="6417">
                  <c:v>0.60214236107347363</c:v>
                </c:pt>
                <c:pt idx="6418">
                  <c:v>0.60574846337836008</c:v>
                </c:pt>
                <c:pt idx="6419">
                  <c:v>0.60289245177434103</c:v>
                </c:pt>
                <c:pt idx="6420">
                  <c:v>0.59052680178688355</c:v>
                </c:pt>
                <c:pt idx="6421">
                  <c:v>0.60511115660380699</c:v>
                </c:pt>
                <c:pt idx="6422">
                  <c:v>0.59750542646438498</c:v>
                </c:pt>
                <c:pt idx="6423">
                  <c:v>0.60412236808764253</c:v>
                </c:pt>
                <c:pt idx="6424">
                  <c:v>0.6092222463323318</c:v>
                </c:pt>
                <c:pt idx="6425">
                  <c:v>0.60340040745963164</c:v>
                </c:pt>
                <c:pt idx="6426">
                  <c:v>0.60676582303073789</c:v>
                </c:pt>
                <c:pt idx="6427">
                  <c:v>0.59778119334868784</c:v>
                </c:pt>
                <c:pt idx="6428">
                  <c:v>0.60005863072669063</c:v>
                </c:pt>
                <c:pt idx="6429">
                  <c:v>0.59988474953726423</c:v>
                </c:pt>
                <c:pt idx="6430">
                  <c:v>0.5997384421775388</c:v>
                </c:pt>
                <c:pt idx="6431">
                  <c:v>0.60113246174504686</c:v>
                </c:pt>
                <c:pt idx="6432">
                  <c:v>0.60371950607899372</c:v>
                </c:pt>
                <c:pt idx="6433">
                  <c:v>0.59752993247960529</c:v>
                </c:pt>
                <c:pt idx="6434">
                  <c:v>0.60809195609787925</c:v>
                </c:pt>
                <c:pt idx="6435">
                  <c:v>0.60808266155510371</c:v>
                </c:pt>
                <c:pt idx="6436">
                  <c:v>0.60214421405331486</c:v>
                </c:pt>
                <c:pt idx="6437">
                  <c:v>0.60163764909696948</c:v>
                </c:pt>
                <c:pt idx="6438">
                  <c:v>0.60408782916895709</c:v>
                </c:pt>
                <c:pt idx="6439">
                  <c:v>0.60942676672800755</c:v>
                </c:pt>
                <c:pt idx="6440">
                  <c:v>0.61168440782341271</c:v>
                </c:pt>
                <c:pt idx="6441">
                  <c:v>0.61304051971968565</c:v>
                </c:pt>
                <c:pt idx="6442">
                  <c:v>0.59593347854409084</c:v>
                </c:pt>
                <c:pt idx="6443">
                  <c:v>0.59586719234930052</c:v>
                </c:pt>
                <c:pt idx="6444">
                  <c:v>0.59813124355882075</c:v>
                </c:pt>
                <c:pt idx="6445">
                  <c:v>0.6154031618055894</c:v>
                </c:pt>
                <c:pt idx="6446">
                  <c:v>0.60096445795092068</c:v>
                </c:pt>
                <c:pt idx="6447">
                  <c:v>0.59553428914568585</c:v>
                </c:pt>
                <c:pt idx="6448">
                  <c:v>0.59630766243887323</c:v>
                </c:pt>
                <c:pt idx="6449">
                  <c:v>0.6052266022298145</c:v>
                </c:pt>
                <c:pt idx="6450">
                  <c:v>0.60162995417835774</c:v>
                </c:pt>
                <c:pt idx="6451">
                  <c:v>0.59913427937459174</c:v>
                </c:pt>
                <c:pt idx="6452">
                  <c:v>0.60188637770106357</c:v>
                </c:pt>
                <c:pt idx="6453">
                  <c:v>0.60564710478689565</c:v>
                </c:pt>
                <c:pt idx="6454">
                  <c:v>0.59357355654909794</c:v>
                </c:pt>
                <c:pt idx="6455">
                  <c:v>0.60972872175151105</c:v>
                </c:pt>
                <c:pt idx="6456">
                  <c:v>0.60128745424568364</c:v>
                </c:pt>
                <c:pt idx="6457">
                  <c:v>0.62478818228623401</c:v>
                </c:pt>
                <c:pt idx="6458">
                  <c:v>0.55103383454425769</c:v>
                </c:pt>
                <c:pt idx="6459">
                  <c:v>0.59837405926053444</c:v>
                </c:pt>
                <c:pt idx="6460">
                  <c:v>0.60705688833918814</c:v>
                </c:pt>
                <c:pt idx="6461">
                  <c:v>0.59503480508710749</c:v>
                </c:pt>
                <c:pt idx="6462">
                  <c:v>0.61055713984615056</c:v>
                </c:pt>
                <c:pt idx="6463">
                  <c:v>0.58607404188805257</c:v>
                </c:pt>
                <c:pt idx="6464">
                  <c:v>0.59745780739578691</c:v>
                </c:pt>
                <c:pt idx="6465">
                  <c:v>0.59393883645785273</c:v>
                </c:pt>
                <c:pt idx="6466">
                  <c:v>0.60004144205729826</c:v>
                </c:pt>
                <c:pt idx="6467">
                  <c:v>0.60734312824977865</c:v>
                </c:pt>
                <c:pt idx="6468">
                  <c:v>0.52542073344298301</c:v>
                </c:pt>
                <c:pt idx="6469">
                  <c:v>0.59882386804103049</c:v>
                </c:pt>
                <c:pt idx="6470">
                  <c:v>0.59469591975897595</c:v>
                </c:pt>
                <c:pt idx="6471">
                  <c:v>0.60434344583607091</c:v>
                </c:pt>
                <c:pt idx="6472">
                  <c:v>0.60742443401853152</c:v>
                </c:pt>
                <c:pt idx="6473">
                  <c:v>0.59541338946294387</c:v>
                </c:pt>
                <c:pt idx="6474">
                  <c:v>0.91489847010277237</c:v>
                </c:pt>
                <c:pt idx="6475">
                  <c:v>0.68915380751409139</c:v>
                </c:pt>
                <c:pt idx="6476">
                  <c:v>0.59366756627266037</c:v>
                </c:pt>
                <c:pt idx="6477">
                  <c:v>0.59274804064644993</c:v>
                </c:pt>
                <c:pt idx="6478">
                  <c:v>0.60579382672779625</c:v>
                </c:pt>
                <c:pt idx="6479">
                  <c:v>0.6254682281441557</c:v>
                </c:pt>
                <c:pt idx="6480">
                  <c:v>0.6048641623739226</c:v>
                </c:pt>
                <c:pt idx="6481">
                  <c:v>0.59837876479891527</c:v>
                </c:pt>
                <c:pt idx="6482">
                  <c:v>0.60833905706986491</c:v>
                </c:pt>
                <c:pt idx="6483">
                  <c:v>0.70037776726040912</c:v>
                </c:pt>
                <c:pt idx="6484">
                  <c:v>0.60417163802576856</c:v>
                </c:pt>
                <c:pt idx="6485">
                  <c:v>0.59965243952815395</c:v>
                </c:pt>
                <c:pt idx="6486">
                  <c:v>0.59003785194373159</c:v>
                </c:pt>
                <c:pt idx="6487">
                  <c:v>0.61501181614417544</c:v>
                </c:pt>
                <c:pt idx="6488">
                  <c:v>0.60340497376529167</c:v>
                </c:pt>
                <c:pt idx="6489">
                  <c:v>0.63428880807493171</c:v>
                </c:pt>
                <c:pt idx="6490">
                  <c:v>0.76309314336683365</c:v>
                </c:pt>
                <c:pt idx="6491">
                  <c:v>0.58966115395444518</c:v>
                </c:pt>
                <c:pt idx="6492">
                  <c:v>0.59818434814944543</c:v>
                </c:pt>
                <c:pt idx="6493">
                  <c:v>0.59953186662267888</c:v>
                </c:pt>
                <c:pt idx="6494">
                  <c:v>0.6063708602310367</c:v>
                </c:pt>
                <c:pt idx="6495">
                  <c:v>0.59814535152872594</c:v>
                </c:pt>
                <c:pt idx="6496">
                  <c:v>0.63942803516801494</c:v>
                </c:pt>
                <c:pt idx="6497">
                  <c:v>0.72894289470619444</c:v>
                </c:pt>
                <c:pt idx="6498">
                  <c:v>0.60615671003719662</c:v>
                </c:pt>
                <c:pt idx="6499">
                  <c:v>0.62553143436569136</c:v>
                </c:pt>
                <c:pt idx="6500">
                  <c:v>0.60583102354730789</c:v>
                </c:pt>
                <c:pt idx="6501">
                  <c:v>0.62282988478162282</c:v>
                </c:pt>
                <c:pt idx="6502">
                  <c:v>0.59029467865634799</c:v>
                </c:pt>
                <c:pt idx="6503">
                  <c:v>0.60460291902259511</c:v>
                </c:pt>
                <c:pt idx="6504">
                  <c:v>0.86257982397183164</c:v>
                </c:pt>
                <c:pt idx="6505">
                  <c:v>0.61057406615112275</c:v>
                </c:pt>
                <c:pt idx="6506">
                  <c:v>0.60425710131872368</c:v>
                </c:pt>
                <c:pt idx="6507">
                  <c:v>0.59537629302244122</c:v>
                </c:pt>
                <c:pt idx="6508">
                  <c:v>0.60252294253042282</c:v>
                </c:pt>
                <c:pt idx="6509">
                  <c:v>0.59794515863257436</c:v>
                </c:pt>
                <c:pt idx="6510">
                  <c:v>0.62021656925643287</c:v>
                </c:pt>
                <c:pt idx="6511">
                  <c:v>0.60187419689436805</c:v>
                </c:pt>
                <c:pt idx="6512">
                  <c:v>0.59216084946443859</c:v>
                </c:pt>
                <c:pt idx="6513">
                  <c:v>0.61001534165829785</c:v>
                </c:pt>
                <c:pt idx="6514">
                  <c:v>0.60787714056291153</c:v>
                </c:pt>
                <c:pt idx="6515">
                  <c:v>0.60861585265403517</c:v>
                </c:pt>
                <c:pt idx="6516">
                  <c:v>0.61529945969836553</c:v>
                </c:pt>
                <c:pt idx="6517">
                  <c:v>0.66384552790662332</c:v>
                </c:pt>
                <c:pt idx="6518">
                  <c:v>0.60740919464058718</c:v>
                </c:pt>
                <c:pt idx="6519">
                  <c:v>0.58843873859479767</c:v>
                </c:pt>
                <c:pt idx="6520">
                  <c:v>0.59609872334186209</c:v>
                </c:pt>
                <c:pt idx="6521">
                  <c:v>0.61212972441861091</c:v>
                </c:pt>
                <c:pt idx="6522">
                  <c:v>0.60660664744940873</c:v>
                </c:pt>
                <c:pt idx="6523">
                  <c:v>0.6170021544628137</c:v>
                </c:pt>
                <c:pt idx="6524">
                  <c:v>0.63262234497032122</c:v>
                </c:pt>
                <c:pt idx="6525">
                  <c:v>0.63431146765590984</c:v>
                </c:pt>
                <c:pt idx="6526">
                  <c:v>0.61499187560689117</c:v>
                </c:pt>
                <c:pt idx="6527">
                  <c:v>0.60243422183961759</c:v>
                </c:pt>
                <c:pt idx="6528">
                  <c:v>0.61207351247767994</c:v>
                </c:pt>
                <c:pt idx="6529">
                  <c:v>0.62140590965512366</c:v>
                </c:pt>
                <c:pt idx="6530">
                  <c:v>0.60793711943569995</c:v>
                </c:pt>
                <c:pt idx="6531">
                  <c:v>0.71905063323258334</c:v>
                </c:pt>
                <c:pt idx="6532">
                  <c:v>0.68239474265372124</c:v>
                </c:pt>
                <c:pt idx="6533">
                  <c:v>0.60943358919675417</c:v>
                </c:pt>
                <c:pt idx="6534">
                  <c:v>0.59553753152300459</c:v>
                </c:pt>
                <c:pt idx="6535">
                  <c:v>0.61015527015372595</c:v>
                </c:pt>
                <c:pt idx="6536">
                  <c:v>0.64799620583567263</c:v>
                </c:pt>
                <c:pt idx="6537">
                  <c:v>0.59905187899415835</c:v>
                </c:pt>
                <c:pt idx="6538">
                  <c:v>0.61774019561312776</c:v>
                </c:pt>
                <c:pt idx="6539">
                  <c:v>0.60044780338806514</c:v>
                </c:pt>
                <c:pt idx="6540">
                  <c:v>0.63682209758717812</c:v>
                </c:pt>
                <c:pt idx="6541">
                  <c:v>0.5980200135262228</c:v>
                </c:pt>
                <c:pt idx="6542">
                  <c:v>0.6109377562485212</c:v>
                </c:pt>
                <c:pt idx="6543">
                  <c:v>0.60759009182470025</c:v>
                </c:pt>
                <c:pt idx="6544">
                  <c:v>0.60941714466156927</c:v>
                </c:pt>
                <c:pt idx="6545">
                  <c:v>0.60513251307313065</c:v>
                </c:pt>
                <c:pt idx="6546">
                  <c:v>0.6393931769618586</c:v>
                </c:pt>
                <c:pt idx="6547">
                  <c:v>0.60289579835106311</c:v>
                </c:pt>
                <c:pt idx="6548">
                  <c:v>0.59725590404244244</c:v>
                </c:pt>
                <c:pt idx="6549">
                  <c:v>0.5977292495736658</c:v>
                </c:pt>
                <c:pt idx="6550">
                  <c:v>0.60531245263329081</c:v>
                </c:pt>
                <c:pt idx="6551">
                  <c:v>0.60936237711952268</c:v>
                </c:pt>
                <c:pt idx="6552">
                  <c:v>0.60458415105680352</c:v>
                </c:pt>
                <c:pt idx="6553">
                  <c:v>0.60252975284689037</c:v>
                </c:pt>
                <c:pt idx="6554">
                  <c:v>0.60402111370566713</c:v>
                </c:pt>
                <c:pt idx="6555">
                  <c:v>0.60479408045675065</c:v>
                </c:pt>
                <c:pt idx="6556">
                  <c:v>0.61483563119281481</c:v>
                </c:pt>
                <c:pt idx="6557">
                  <c:v>0.60083834641018419</c:v>
                </c:pt>
                <c:pt idx="6558">
                  <c:v>0.6020599913279624</c:v>
                </c:pt>
                <c:pt idx="6559">
                  <c:v>0.61631853019384764</c:v>
                </c:pt>
                <c:pt idx="6560">
                  <c:v>0.61206978228266751</c:v>
                </c:pt>
                <c:pt idx="6561">
                  <c:v>0.60187467257887806</c:v>
                </c:pt>
                <c:pt idx="6562">
                  <c:v>0.67550560537744264</c:v>
                </c:pt>
                <c:pt idx="6563">
                  <c:v>0.53872985357116054</c:v>
                </c:pt>
                <c:pt idx="6564">
                  <c:v>0.59490444802943321</c:v>
                </c:pt>
                <c:pt idx="6565">
                  <c:v>0.65287959349694724</c:v>
                </c:pt>
                <c:pt idx="6566">
                  <c:v>0.59287017569645251</c:v>
                </c:pt>
                <c:pt idx="6567">
                  <c:v>0.60560527209261472</c:v>
                </c:pt>
                <c:pt idx="6568">
                  <c:v>0.58232213694027257</c:v>
                </c:pt>
                <c:pt idx="6569">
                  <c:v>0.60512462885045681</c:v>
                </c:pt>
                <c:pt idx="6570">
                  <c:v>0.59851927437373753</c:v>
                </c:pt>
                <c:pt idx="6571">
                  <c:v>0.60798901832022001</c:v>
                </c:pt>
                <c:pt idx="6572">
                  <c:v>0.60039212056153868</c:v>
                </c:pt>
                <c:pt idx="6573">
                  <c:v>0.60390569951145778</c:v>
                </c:pt>
                <c:pt idx="6574">
                  <c:v>0.59604281283470673</c:v>
                </c:pt>
                <c:pt idx="6575">
                  <c:v>0.68497015934752081</c:v>
                </c:pt>
                <c:pt idx="6576">
                  <c:v>0.60995480298866578</c:v>
                </c:pt>
                <c:pt idx="6577">
                  <c:v>0.59227755278034133</c:v>
                </c:pt>
                <c:pt idx="6578">
                  <c:v>0.59339777306520258</c:v>
                </c:pt>
                <c:pt idx="6579">
                  <c:v>0.60289294850117914</c:v>
                </c:pt>
                <c:pt idx="6580">
                  <c:v>0.60537382710710863</c:v>
                </c:pt>
                <c:pt idx="6581">
                  <c:v>0.60242757025968463</c:v>
                </c:pt>
                <c:pt idx="6582">
                  <c:v>0.66016587552117023</c:v>
                </c:pt>
                <c:pt idx="6583">
                  <c:v>0.60974681999425362</c:v>
                </c:pt>
                <c:pt idx="6584">
                  <c:v>0.60516667665321455</c:v>
                </c:pt>
                <c:pt idx="6585">
                  <c:v>0.58496835355511612</c:v>
                </c:pt>
                <c:pt idx="6586">
                  <c:v>0.61610432447668084</c:v>
                </c:pt>
                <c:pt idx="6587">
                  <c:v>0.59649145189650343</c:v>
                </c:pt>
                <c:pt idx="6588">
                  <c:v>0.60707026116055973</c:v>
                </c:pt>
                <c:pt idx="6589">
                  <c:v>0.66423846389882246</c:v>
                </c:pt>
                <c:pt idx="6590">
                  <c:v>0.60869195728619463</c:v>
                </c:pt>
                <c:pt idx="6591">
                  <c:v>0.66782115510099238</c:v>
                </c:pt>
                <c:pt idx="6592">
                  <c:v>0.94298656146908666</c:v>
                </c:pt>
                <c:pt idx="6593">
                  <c:v>0.60269605407861604</c:v>
                </c:pt>
                <c:pt idx="6594">
                  <c:v>0.61076067261617184</c:v>
                </c:pt>
                <c:pt idx="6595">
                  <c:v>0.58802869957203119</c:v>
                </c:pt>
                <c:pt idx="6596">
                  <c:v>0.62887952576976769</c:v>
                </c:pt>
                <c:pt idx="6597">
                  <c:v>0.61072740476002463</c:v>
                </c:pt>
                <c:pt idx="6598">
                  <c:v>0.59878695499287549</c:v>
                </c:pt>
                <c:pt idx="6599">
                  <c:v>0.59433293642840523</c:v>
                </c:pt>
                <c:pt idx="6600">
                  <c:v>0.60107183508390005</c:v>
                </c:pt>
                <c:pt idx="6601">
                  <c:v>0.605008612448519</c:v>
                </c:pt>
                <c:pt idx="6602">
                  <c:v>0.61843036762586212</c:v>
                </c:pt>
                <c:pt idx="6603">
                  <c:v>0.59656536999157039</c:v>
                </c:pt>
                <c:pt idx="6604">
                  <c:v>0.62442120089767994</c:v>
                </c:pt>
                <c:pt idx="6605">
                  <c:v>0.60517131501611365</c:v>
                </c:pt>
                <c:pt idx="6606">
                  <c:v>0.60784414430455658</c:v>
                </c:pt>
                <c:pt idx="6607">
                  <c:v>0.61288022157103073</c:v>
                </c:pt>
                <c:pt idx="6608">
                  <c:v>0.60338743346760315</c:v>
                </c:pt>
                <c:pt idx="6609">
                  <c:v>0.64069503715809473</c:v>
                </c:pt>
                <c:pt idx="6610">
                  <c:v>0.59868991309125752</c:v>
                </c:pt>
                <c:pt idx="6611">
                  <c:v>0.62304191568611922</c:v>
                </c:pt>
                <c:pt idx="6612">
                  <c:v>0.61694758911737424</c:v>
                </c:pt>
                <c:pt idx="6613">
                  <c:v>0.61755515002713368</c:v>
                </c:pt>
                <c:pt idx="6614">
                  <c:v>0.61321776072416057</c:v>
                </c:pt>
                <c:pt idx="6615">
                  <c:v>0.6073013178575879</c:v>
                </c:pt>
                <c:pt idx="6616">
                  <c:v>0.61850891805605224</c:v>
                </c:pt>
                <c:pt idx="6617">
                  <c:v>0.6091134534623478</c:v>
                </c:pt>
                <c:pt idx="6618">
                  <c:v>0.63820844862685466</c:v>
                </c:pt>
                <c:pt idx="6619">
                  <c:v>0.63755659937591758</c:v>
                </c:pt>
                <c:pt idx="6620">
                  <c:v>0.62688848696968535</c:v>
                </c:pt>
                <c:pt idx="6621">
                  <c:v>0.63474934594717214</c:v>
                </c:pt>
                <c:pt idx="6622">
                  <c:v>0.62258700360252561</c:v>
                </c:pt>
                <c:pt idx="6623">
                  <c:v>0.62244671316435873</c:v>
                </c:pt>
                <c:pt idx="6624">
                  <c:v>0.62401333794906233</c:v>
                </c:pt>
                <c:pt idx="6625">
                  <c:v>0.62585817896009432</c:v>
                </c:pt>
                <c:pt idx="6626">
                  <c:v>0.63105470557857946</c:v>
                </c:pt>
                <c:pt idx="6627">
                  <c:v>0.6384368772199619</c:v>
                </c:pt>
                <c:pt idx="6628">
                  <c:v>0.63939047014772266</c:v>
                </c:pt>
                <c:pt idx="6629">
                  <c:v>0.64193150336565463</c:v>
                </c:pt>
                <c:pt idx="6630">
                  <c:v>0.6451535708870727</c:v>
                </c:pt>
                <c:pt idx="6631">
                  <c:v>0.63022014010152061</c:v>
                </c:pt>
                <c:pt idx="6632">
                  <c:v>0.63663346721326475</c:v>
                </c:pt>
                <c:pt idx="6633">
                  <c:v>0.63852983953485998</c:v>
                </c:pt>
                <c:pt idx="6634">
                  <c:v>0.63455127159307734</c:v>
                </c:pt>
                <c:pt idx="6635">
                  <c:v>0.63011027388881713</c:v>
                </c:pt>
                <c:pt idx="6636">
                  <c:v>0.62613790647322565</c:v>
                </c:pt>
                <c:pt idx="6637">
                  <c:v>0.6287132119260489</c:v>
                </c:pt>
                <c:pt idx="6638">
                  <c:v>0.62604527603433391</c:v>
                </c:pt>
                <c:pt idx="6639">
                  <c:v>0.64112777105653562</c:v>
                </c:pt>
                <c:pt idx="6640">
                  <c:v>0.62947381297662564</c:v>
                </c:pt>
                <c:pt idx="6641">
                  <c:v>0.63934203637446319</c:v>
                </c:pt>
                <c:pt idx="6642">
                  <c:v>0.62911822406199869</c:v>
                </c:pt>
                <c:pt idx="6643">
                  <c:v>0.62494059191483164</c:v>
                </c:pt>
                <c:pt idx="6644">
                  <c:v>0.63511429168254763</c:v>
                </c:pt>
                <c:pt idx="6645">
                  <c:v>0.62592278867400364</c:v>
                </c:pt>
                <c:pt idx="6646">
                  <c:v>0.620582640445554</c:v>
                </c:pt>
                <c:pt idx="6647">
                  <c:v>0.63655582260525834</c:v>
                </c:pt>
                <c:pt idx="6648">
                  <c:v>0.62025513270972865</c:v>
                </c:pt>
                <c:pt idx="6649">
                  <c:v>0.62396745642158991</c:v>
                </c:pt>
                <c:pt idx="6650">
                  <c:v>0.62563149550512565</c:v>
                </c:pt>
                <c:pt idx="6651">
                  <c:v>0.64337370667382565</c:v>
                </c:pt>
                <c:pt idx="6652">
                  <c:v>0.61939221097804875</c:v>
                </c:pt>
                <c:pt idx="6653">
                  <c:v>0.61880798819599969</c:v>
                </c:pt>
                <c:pt idx="6654">
                  <c:v>0.62315087787042411</c:v>
                </c:pt>
                <c:pt idx="6655">
                  <c:v>0.62697409128173265</c:v>
                </c:pt>
                <c:pt idx="6656">
                  <c:v>0.63030929324260665</c:v>
                </c:pt>
                <c:pt idx="6657">
                  <c:v>0.64349963824108802</c:v>
                </c:pt>
                <c:pt idx="6658">
                  <c:v>0.6353811191823906</c:v>
                </c:pt>
                <c:pt idx="6659">
                  <c:v>0.62505816817421089</c:v>
                </c:pt>
                <c:pt idx="6660">
                  <c:v>0.62404584803593965</c:v>
                </c:pt>
                <c:pt idx="6661">
                  <c:v>0.62701855990736743</c:v>
                </c:pt>
                <c:pt idx="6662">
                  <c:v>0.62246571872498069</c:v>
                </c:pt>
                <c:pt idx="6663">
                  <c:v>0.62415108200100156</c:v>
                </c:pt>
                <c:pt idx="6664">
                  <c:v>0.62682202101959994</c:v>
                </c:pt>
                <c:pt idx="6665">
                  <c:v>0.62475908228782684</c:v>
                </c:pt>
                <c:pt idx="6666">
                  <c:v>0.63709121054776663</c:v>
                </c:pt>
                <c:pt idx="6667">
                  <c:v>0.62415108200100156</c:v>
                </c:pt>
                <c:pt idx="6668">
                  <c:v>0.62397316954131221</c:v>
                </c:pt>
                <c:pt idx="6669">
                  <c:v>0.62638785174265998</c:v>
                </c:pt>
                <c:pt idx="6670">
                  <c:v>0.626142186902377</c:v>
                </c:pt>
                <c:pt idx="6671">
                  <c:v>0.62264012389999768</c:v>
                </c:pt>
                <c:pt idx="6672">
                  <c:v>0.62254937971957625</c:v>
                </c:pt>
                <c:pt idx="6673">
                  <c:v>0.62258964420022067</c:v>
                </c:pt>
                <c:pt idx="6674">
                  <c:v>0.62890079216776773</c:v>
                </c:pt>
                <c:pt idx="6675">
                  <c:v>0.62959789421455725</c:v>
                </c:pt>
                <c:pt idx="6676">
                  <c:v>0.61546573004743088</c:v>
                </c:pt>
                <c:pt idx="6677">
                  <c:v>0.63041562083893921</c:v>
                </c:pt>
                <c:pt idx="6678">
                  <c:v>0.6226904373806359</c:v>
                </c:pt>
                <c:pt idx="6679">
                  <c:v>0.62424083074162773</c:v>
                </c:pt>
                <c:pt idx="6680">
                  <c:v>0.62536691653873655</c:v>
                </c:pt>
                <c:pt idx="6681">
                  <c:v>0.62359547972025953</c:v>
                </c:pt>
                <c:pt idx="6682">
                  <c:v>0.61397774254925663</c:v>
                </c:pt>
                <c:pt idx="6683">
                  <c:v>0.61593423216853682</c:v>
                </c:pt>
                <c:pt idx="6684">
                  <c:v>0.62616799117335786</c:v>
                </c:pt>
                <c:pt idx="6685">
                  <c:v>0.61383761198486264</c:v>
                </c:pt>
                <c:pt idx="6686">
                  <c:v>0.61944256896603456</c:v>
                </c:pt>
                <c:pt idx="6687">
                  <c:v>0.60214547395434093</c:v>
                </c:pt>
                <c:pt idx="6688">
                  <c:v>0.61642379522024648</c:v>
                </c:pt>
                <c:pt idx="6689">
                  <c:v>0.62151690753474853</c:v>
                </c:pt>
                <c:pt idx="6690">
                  <c:v>0.6260678240302946</c:v>
                </c:pt>
                <c:pt idx="6691">
                  <c:v>0.61027977564902836</c:v>
                </c:pt>
                <c:pt idx="6692">
                  <c:v>0.62531748337184889</c:v>
                </c:pt>
                <c:pt idx="6693">
                  <c:v>0.62715103520202664</c:v>
                </c:pt>
                <c:pt idx="6694">
                  <c:v>0.61555253748552263</c:v>
                </c:pt>
                <c:pt idx="6695">
                  <c:v>0.62372096514630404</c:v>
                </c:pt>
                <c:pt idx="6696">
                  <c:v>0.62556902956011695</c:v>
                </c:pt>
                <c:pt idx="6697">
                  <c:v>0.61204620865577331</c:v>
                </c:pt>
                <c:pt idx="6698">
                  <c:v>0.6194463222510167</c:v>
                </c:pt>
                <c:pt idx="6699">
                  <c:v>0.62549397496782311</c:v>
                </c:pt>
                <c:pt idx="6700">
                  <c:v>0.61029947476478741</c:v>
                </c:pt>
                <c:pt idx="6701">
                  <c:v>0.61066360510456563</c:v>
                </c:pt>
                <c:pt idx="6702">
                  <c:v>0.62424192481294649</c:v>
                </c:pt>
                <c:pt idx="6703">
                  <c:v>0.62377062210057854</c:v>
                </c:pt>
                <c:pt idx="6704">
                  <c:v>0.61242802344960312</c:v>
                </c:pt>
                <c:pt idx="6705">
                  <c:v>0.62396476746565843</c:v>
                </c:pt>
                <c:pt idx="6706">
                  <c:v>0.61869900570492364</c:v>
                </c:pt>
                <c:pt idx="6707">
                  <c:v>0.61745963626491374</c:v>
                </c:pt>
                <c:pt idx="6708">
                  <c:v>0.62866218361133053</c:v>
                </c:pt>
                <c:pt idx="6709">
                  <c:v>0.61621917470915577</c:v>
                </c:pt>
                <c:pt idx="6710">
                  <c:v>0.61673260729374613</c:v>
                </c:pt>
                <c:pt idx="6711">
                  <c:v>0.6045426941882287</c:v>
                </c:pt>
                <c:pt idx="6712">
                  <c:v>0.61947121769124991</c:v>
                </c:pt>
                <c:pt idx="6713">
                  <c:v>0.61025197679914245</c:v>
                </c:pt>
                <c:pt idx="6714">
                  <c:v>0.61786378575141487</c:v>
                </c:pt>
                <c:pt idx="6715">
                  <c:v>0.59967399468422311</c:v>
                </c:pt>
                <c:pt idx="6716">
                  <c:v>0.60143606892751156</c:v>
                </c:pt>
                <c:pt idx="6717">
                  <c:v>0.6020599913279624</c:v>
                </c:pt>
                <c:pt idx="6718">
                  <c:v>0.59692663628049125</c:v>
                </c:pt>
                <c:pt idx="6719">
                  <c:v>0.61000947163933594</c:v>
                </c:pt>
                <c:pt idx="6720">
                  <c:v>0.60099249103981078</c:v>
                </c:pt>
                <c:pt idx="6721">
                  <c:v>0.60521851057279263</c:v>
                </c:pt>
                <c:pt idx="6722">
                  <c:v>0.59335070432863757</c:v>
                </c:pt>
                <c:pt idx="6723">
                  <c:v>0.6063423052211957</c:v>
                </c:pt>
                <c:pt idx="6724">
                  <c:v>0.6013403648469815</c:v>
                </c:pt>
                <c:pt idx="6725">
                  <c:v>0.60161369133811449</c:v>
                </c:pt>
                <c:pt idx="6726">
                  <c:v>0.61316420772670055</c:v>
                </c:pt>
                <c:pt idx="6727">
                  <c:v>0.61452695136020952</c:v>
                </c:pt>
                <c:pt idx="6728">
                  <c:v>0.60439250189856653</c:v>
                </c:pt>
                <c:pt idx="6729">
                  <c:v>0.61077284429294532</c:v>
                </c:pt>
                <c:pt idx="6730">
                  <c:v>0.60913203548143768</c:v>
                </c:pt>
                <c:pt idx="6731">
                  <c:v>0.60835813645402659</c:v>
                </c:pt>
                <c:pt idx="6732">
                  <c:v>0.61338770961155276</c:v>
                </c:pt>
                <c:pt idx="6733">
                  <c:v>0.60602947413544406</c:v>
                </c:pt>
                <c:pt idx="6734">
                  <c:v>0.61615324689763051</c:v>
                </c:pt>
                <c:pt idx="6735">
                  <c:v>0.60532129187445693</c:v>
                </c:pt>
                <c:pt idx="6736">
                  <c:v>0.60878210663408283</c:v>
                </c:pt>
                <c:pt idx="6737">
                  <c:v>0.6005964870553937</c:v>
                </c:pt>
                <c:pt idx="6738">
                  <c:v>0.60078399403090554</c:v>
                </c:pt>
                <c:pt idx="6739">
                  <c:v>0.59035125906048103</c:v>
                </c:pt>
                <c:pt idx="6740">
                  <c:v>0.60842139691076735</c:v>
                </c:pt>
                <c:pt idx="6741">
                  <c:v>0.61069579166219146</c:v>
                </c:pt>
                <c:pt idx="6742">
                  <c:v>0.6099589484725696</c:v>
                </c:pt>
                <c:pt idx="6743">
                  <c:v>0.6008560608704846</c:v>
                </c:pt>
                <c:pt idx="6744">
                  <c:v>0.60527938695928163</c:v>
                </c:pt>
                <c:pt idx="6745">
                  <c:v>0.6031664746829315</c:v>
                </c:pt>
                <c:pt idx="6746">
                  <c:v>0.60672740925280244</c:v>
                </c:pt>
                <c:pt idx="6747">
                  <c:v>0.61004223658483536</c:v>
                </c:pt>
                <c:pt idx="6748">
                  <c:v>0.60963057933283682</c:v>
                </c:pt>
                <c:pt idx="6749">
                  <c:v>0.60649537777963702</c:v>
                </c:pt>
                <c:pt idx="6750">
                  <c:v>0.60614487762185076</c:v>
                </c:pt>
                <c:pt idx="6751">
                  <c:v>0.6066831399663275</c:v>
                </c:pt>
                <c:pt idx="6752">
                  <c:v>0.61021384520126487</c:v>
                </c:pt>
                <c:pt idx="6753">
                  <c:v>0.6161017967599377</c:v>
                </c:pt>
                <c:pt idx="6754">
                  <c:v>0.60744579478569061</c:v>
                </c:pt>
                <c:pt idx="6755">
                  <c:v>0.62429448167687673</c:v>
                </c:pt>
                <c:pt idx="6756">
                  <c:v>0.60009844715672378</c:v>
                </c:pt>
                <c:pt idx="6757">
                  <c:v>0.61140399702473769</c:v>
                </c:pt>
                <c:pt idx="6758">
                  <c:v>0.61754287692355492</c:v>
                </c:pt>
                <c:pt idx="6759">
                  <c:v>0.60661053645980789</c:v>
                </c:pt>
                <c:pt idx="6760">
                  <c:v>0.60733545000825961</c:v>
                </c:pt>
                <c:pt idx="6761">
                  <c:v>0.60549463482121113</c:v>
                </c:pt>
                <c:pt idx="6762">
                  <c:v>0.6020599913279624</c:v>
                </c:pt>
                <c:pt idx="6763">
                  <c:v>0.61263722230223661</c:v>
                </c:pt>
                <c:pt idx="6764">
                  <c:v>0.59852534120788159</c:v>
                </c:pt>
                <c:pt idx="6765">
                  <c:v>0.610999631051519</c:v>
                </c:pt>
                <c:pt idx="6766">
                  <c:v>0.61340328850461423</c:v>
                </c:pt>
                <c:pt idx="6767">
                  <c:v>0.61258326301454913</c:v>
                </c:pt>
                <c:pt idx="6768">
                  <c:v>0.60966149755777943</c:v>
                </c:pt>
                <c:pt idx="6769">
                  <c:v>0.60820445305017301</c:v>
                </c:pt>
                <c:pt idx="6770">
                  <c:v>0.61143163425201963</c:v>
                </c:pt>
                <c:pt idx="6771">
                  <c:v>0.61544668189193441</c:v>
                </c:pt>
                <c:pt idx="6772">
                  <c:v>0.60289866776864964</c:v>
                </c:pt>
                <c:pt idx="6773">
                  <c:v>0.60649915585770708</c:v>
                </c:pt>
                <c:pt idx="6774">
                  <c:v>0.61747927022494464</c:v>
                </c:pt>
                <c:pt idx="6775">
                  <c:v>0.61052891003435961</c:v>
                </c:pt>
                <c:pt idx="6776">
                  <c:v>0.61754433736594172</c:v>
                </c:pt>
                <c:pt idx="6777">
                  <c:v>0.60715142691995405</c:v>
                </c:pt>
                <c:pt idx="6778">
                  <c:v>0.61056496562775586</c:v>
                </c:pt>
                <c:pt idx="6779">
                  <c:v>0.61108318196506506</c:v>
                </c:pt>
                <c:pt idx="6780">
                  <c:v>0.61954949405431414</c:v>
                </c:pt>
                <c:pt idx="6781">
                  <c:v>0.60159890785551662</c:v>
                </c:pt>
                <c:pt idx="6782">
                  <c:v>0.60344265560282961</c:v>
                </c:pt>
                <c:pt idx="6783">
                  <c:v>0.60873017421303044</c:v>
                </c:pt>
                <c:pt idx="6784">
                  <c:v>0.6023368765664816</c:v>
                </c:pt>
                <c:pt idx="6785">
                  <c:v>0.60815739754769371</c:v>
                </c:pt>
                <c:pt idx="6786">
                  <c:v>0.61262952482659616</c:v>
                </c:pt>
                <c:pt idx="6787">
                  <c:v>0.61388940118242663</c:v>
                </c:pt>
                <c:pt idx="6788">
                  <c:v>0.60786233664599765</c:v>
                </c:pt>
                <c:pt idx="6789">
                  <c:v>0.60610338854243351</c:v>
                </c:pt>
                <c:pt idx="6790">
                  <c:v>0.61404880606314427</c:v>
                </c:pt>
                <c:pt idx="6791">
                  <c:v>0.60096925534591261</c:v>
                </c:pt>
                <c:pt idx="6792">
                  <c:v>0.60608634911866355</c:v>
                </c:pt>
                <c:pt idx="6793">
                  <c:v>0.61190918042936771</c:v>
                </c:pt>
                <c:pt idx="6794">
                  <c:v>0.62125996206689815</c:v>
                </c:pt>
                <c:pt idx="6795">
                  <c:v>0.60097107855883014</c:v>
                </c:pt>
                <c:pt idx="6796">
                  <c:v>0.60683696333349346</c:v>
                </c:pt>
                <c:pt idx="6797">
                  <c:v>0.60549031269822196</c:v>
                </c:pt>
                <c:pt idx="6798">
                  <c:v>0.60132327447291989</c:v>
                </c:pt>
                <c:pt idx="6799">
                  <c:v>0.60859631928425839</c:v>
                </c:pt>
                <c:pt idx="6800">
                  <c:v>0.60671563624403746</c:v>
                </c:pt>
                <c:pt idx="6801">
                  <c:v>0.6101591697691976</c:v>
                </c:pt>
                <c:pt idx="6802">
                  <c:v>0.61515710526962031</c:v>
                </c:pt>
                <c:pt idx="6803">
                  <c:v>0.60702444245623366</c:v>
                </c:pt>
                <c:pt idx="6804">
                  <c:v>0.61202151648676695</c:v>
                </c:pt>
                <c:pt idx="6805">
                  <c:v>0.62582235029294031</c:v>
                </c:pt>
                <c:pt idx="6806">
                  <c:v>0.60853674821138559</c:v>
                </c:pt>
                <c:pt idx="6807">
                  <c:v>0.60699571890366333</c:v>
                </c:pt>
                <c:pt idx="6808">
                  <c:v>0.60483962896565702</c:v>
                </c:pt>
                <c:pt idx="6809">
                  <c:v>0.6122409941087914</c:v>
                </c:pt>
                <c:pt idx="6810">
                  <c:v>0.61360605788375244</c:v>
                </c:pt>
                <c:pt idx="6811">
                  <c:v>0.59935746560710856</c:v>
                </c:pt>
                <c:pt idx="6812">
                  <c:v>0.5983592365730348</c:v>
                </c:pt>
                <c:pt idx="6813">
                  <c:v>0.60820262099176958</c:v>
                </c:pt>
                <c:pt idx="6814">
                  <c:v>0.6023302150109956</c:v>
                </c:pt>
                <c:pt idx="6815">
                  <c:v>0.60972809919411952</c:v>
                </c:pt>
                <c:pt idx="6816">
                  <c:v>0.62022067725179786</c:v>
                </c:pt>
                <c:pt idx="6817">
                  <c:v>0.60604315420984345</c:v>
                </c:pt>
                <c:pt idx="6818">
                  <c:v>0.62276767739384409</c:v>
                </c:pt>
                <c:pt idx="6819">
                  <c:v>0.60866060958525392</c:v>
                </c:pt>
                <c:pt idx="6820">
                  <c:v>0.63125557070191451</c:v>
                </c:pt>
                <c:pt idx="6821">
                  <c:v>0.618343517414215</c:v>
                </c:pt>
                <c:pt idx="6822">
                  <c:v>0.61468445442233521</c:v>
                </c:pt>
                <c:pt idx="6823">
                  <c:v>0.60742878264900568</c:v>
                </c:pt>
                <c:pt idx="6824">
                  <c:v>0.6078331751946997</c:v>
                </c:pt>
                <c:pt idx="6825">
                  <c:v>0.60900041698866281</c:v>
                </c:pt>
                <c:pt idx="6826">
                  <c:v>0.60961618546720142</c:v>
                </c:pt>
                <c:pt idx="6827">
                  <c:v>0.6142356440779827</c:v>
                </c:pt>
                <c:pt idx="6828">
                  <c:v>0.61354901234301651</c:v>
                </c:pt>
                <c:pt idx="6829">
                  <c:v>0.61165367326443643</c:v>
                </c:pt>
                <c:pt idx="6830">
                  <c:v>0.60766839187518873</c:v>
                </c:pt>
                <c:pt idx="6831">
                  <c:v>0.61477623541778048</c:v>
                </c:pt>
                <c:pt idx="6832">
                  <c:v>0.61592859070801664</c:v>
                </c:pt>
                <c:pt idx="6833">
                  <c:v>0.61651748915093763</c:v>
                </c:pt>
                <c:pt idx="6834">
                  <c:v>0.61810707377897589</c:v>
                </c:pt>
                <c:pt idx="6835">
                  <c:v>0.61555007296288922</c:v>
                </c:pt>
                <c:pt idx="6836">
                  <c:v>0.60753710372934377</c:v>
                </c:pt>
                <c:pt idx="6837">
                  <c:v>0.60502447029170359</c:v>
                </c:pt>
                <c:pt idx="6838">
                  <c:v>0.61403475231359639</c:v>
                </c:pt>
                <c:pt idx="6839">
                  <c:v>0.61144073818478406</c:v>
                </c:pt>
                <c:pt idx="6840">
                  <c:v>0.61616031284758466</c:v>
                </c:pt>
                <c:pt idx="6841">
                  <c:v>0.60948109302518372</c:v>
                </c:pt>
                <c:pt idx="6842">
                  <c:v>0.61258781198595158</c:v>
                </c:pt>
                <c:pt idx="6843">
                  <c:v>0.613131431353658</c:v>
                </c:pt>
                <c:pt idx="6844">
                  <c:v>0.60792193518025661</c:v>
                </c:pt>
                <c:pt idx="6845">
                  <c:v>0.61698860132447708</c:v>
                </c:pt>
                <c:pt idx="6846">
                  <c:v>0.60872360220079313</c:v>
                </c:pt>
                <c:pt idx="6847">
                  <c:v>0.61104279255314242</c:v>
                </c:pt>
                <c:pt idx="6848">
                  <c:v>0.57737706067340488</c:v>
                </c:pt>
                <c:pt idx="6849">
                  <c:v>0.60870469615135259</c:v>
                </c:pt>
                <c:pt idx="6850">
                  <c:v>0.61779886027374686</c:v>
                </c:pt>
                <c:pt idx="6851">
                  <c:v>0.6126831235009671</c:v>
                </c:pt>
                <c:pt idx="6852">
                  <c:v>0.61045528422635587</c:v>
                </c:pt>
                <c:pt idx="6853">
                  <c:v>0.61909665538191461</c:v>
                </c:pt>
                <c:pt idx="6854">
                  <c:v>0.61384017338999253</c:v>
                </c:pt>
                <c:pt idx="6855">
                  <c:v>0.61390358220821262</c:v>
                </c:pt>
                <c:pt idx="6856">
                  <c:v>0.61621703255813243</c:v>
                </c:pt>
                <c:pt idx="6857">
                  <c:v>0.61057005946141163</c:v>
                </c:pt>
                <c:pt idx="6858">
                  <c:v>0.60512922305563965</c:v>
                </c:pt>
                <c:pt idx="6859">
                  <c:v>0.60577915714856112</c:v>
                </c:pt>
                <c:pt idx="6860">
                  <c:v>0.60617735400685302</c:v>
                </c:pt>
                <c:pt idx="6861">
                  <c:v>0.6031570147937616</c:v>
                </c:pt>
                <c:pt idx="6862">
                  <c:v>0.61683764608106983</c:v>
                </c:pt>
                <c:pt idx="6863">
                  <c:v>0.61419002835450165</c:v>
                </c:pt>
                <c:pt idx="6864">
                  <c:v>0.62310316989568537</c:v>
                </c:pt>
                <c:pt idx="6865">
                  <c:v>0.606068891934336</c:v>
                </c:pt>
                <c:pt idx="6866">
                  <c:v>0.6241949687994357</c:v>
                </c:pt>
                <c:pt idx="6867">
                  <c:v>0.61175222888441105</c:v>
                </c:pt>
                <c:pt idx="6868">
                  <c:v>0.6207663489812042</c:v>
                </c:pt>
                <c:pt idx="6869">
                  <c:v>0.60926627772399355</c:v>
                </c:pt>
                <c:pt idx="6870">
                  <c:v>0.60941178084019954</c:v>
                </c:pt>
                <c:pt idx="6871">
                  <c:v>0.61779610548082065</c:v>
                </c:pt>
                <c:pt idx="6872">
                  <c:v>0.60063566166460702</c:v>
                </c:pt>
                <c:pt idx="6873">
                  <c:v>0.60502100540192505</c:v>
                </c:pt>
                <c:pt idx="6874">
                  <c:v>0.62042966270630573</c:v>
                </c:pt>
                <c:pt idx="6875">
                  <c:v>0.6142614854678603</c:v>
                </c:pt>
                <c:pt idx="6876">
                  <c:v>0.60880382996993143</c:v>
                </c:pt>
                <c:pt idx="6877">
                  <c:v>0.60703207909484491</c:v>
                </c:pt>
                <c:pt idx="6878">
                  <c:v>0.61603539451587963</c:v>
                </c:pt>
                <c:pt idx="6879">
                  <c:v>0.61931237159590036</c:v>
                </c:pt>
                <c:pt idx="6880">
                  <c:v>0.61142542224238372</c:v>
                </c:pt>
                <c:pt idx="6881">
                  <c:v>0.61893447145949143</c:v>
                </c:pt>
                <c:pt idx="6882">
                  <c:v>0.60843491470445554</c:v>
                </c:pt>
                <c:pt idx="6883">
                  <c:v>0.61493702334747968</c:v>
                </c:pt>
                <c:pt idx="6884">
                  <c:v>0.61813901468292565</c:v>
                </c:pt>
                <c:pt idx="6885">
                  <c:v>0.61538269563213399</c:v>
                </c:pt>
                <c:pt idx="6886">
                  <c:v>0.61359918347069664</c:v>
                </c:pt>
                <c:pt idx="6887">
                  <c:v>0.61648298033352489</c:v>
                </c:pt>
                <c:pt idx="6888">
                  <c:v>0.61482439836827474</c:v>
                </c:pt>
                <c:pt idx="6889">
                  <c:v>0.60290739546394789</c:v>
                </c:pt>
                <c:pt idx="6890">
                  <c:v>0.61586171825864722</c:v>
                </c:pt>
                <c:pt idx="6891">
                  <c:v>0.6118504413002267</c:v>
                </c:pt>
                <c:pt idx="6892">
                  <c:v>0.62138766068790896</c:v>
                </c:pt>
                <c:pt idx="6893">
                  <c:v>0.61266651834075503</c:v>
                </c:pt>
                <c:pt idx="6894">
                  <c:v>0.61503763024978086</c:v>
                </c:pt>
                <c:pt idx="6895">
                  <c:v>0.61222335252860338</c:v>
                </c:pt>
                <c:pt idx="6896">
                  <c:v>0.62290199371253763</c:v>
                </c:pt>
                <c:pt idx="6897">
                  <c:v>0.62351307871784856</c:v>
                </c:pt>
                <c:pt idx="6898">
                  <c:v>0.62331488636251664</c:v>
                </c:pt>
                <c:pt idx="6899">
                  <c:v>0.62427639647041766</c:v>
                </c:pt>
                <c:pt idx="6900">
                  <c:v>0.61603222325053564</c:v>
                </c:pt>
                <c:pt idx="6901">
                  <c:v>0.63148628486122871</c:v>
                </c:pt>
                <c:pt idx="6902">
                  <c:v>0.61887785333038714</c:v>
                </c:pt>
                <c:pt idx="6903">
                  <c:v>0.62489403571500179</c:v>
                </c:pt>
                <c:pt idx="6904">
                  <c:v>0.61276706947240911</c:v>
                </c:pt>
                <c:pt idx="6905">
                  <c:v>0.6134973746489667</c:v>
                </c:pt>
                <c:pt idx="6906">
                  <c:v>0.614887104521466</c:v>
                </c:pt>
                <c:pt idx="6907">
                  <c:v>0.61773035491790196</c:v>
                </c:pt>
                <c:pt idx="6908">
                  <c:v>0.61873800072040563</c:v>
                </c:pt>
                <c:pt idx="6909">
                  <c:v>0.60966215394819245</c:v>
                </c:pt>
                <c:pt idx="6910">
                  <c:v>0.61820407285302792</c:v>
                </c:pt>
                <c:pt idx="6911">
                  <c:v>0.61164292188583402</c:v>
                </c:pt>
                <c:pt idx="6912">
                  <c:v>0.61935737905944388</c:v>
                </c:pt>
                <c:pt idx="6913">
                  <c:v>0.6132515487029554</c:v>
                </c:pt>
                <c:pt idx="6914">
                  <c:v>0.61421430684170208</c:v>
                </c:pt>
                <c:pt idx="6915">
                  <c:v>0.6134973746489667</c:v>
                </c:pt>
                <c:pt idx="6916">
                  <c:v>0.61175755971144119</c:v>
                </c:pt>
                <c:pt idx="6917">
                  <c:v>0.62638718508804736</c:v>
                </c:pt>
                <c:pt idx="6918">
                  <c:v>0.62131092797032617</c:v>
                </c:pt>
                <c:pt idx="6919">
                  <c:v>0.61396867277504164</c:v>
                </c:pt>
                <c:pt idx="6920">
                  <c:v>0.61008655413340862</c:v>
                </c:pt>
                <c:pt idx="6921">
                  <c:v>0.61075909082977586</c:v>
                </c:pt>
                <c:pt idx="6922">
                  <c:v>0.61490063568819253</c:v>
                </c:pt>
                <c:pt idx="6923">
                  <c:v>0.61669224693545688</c:v>
                </c:pt>
                <c:pt idx="6924">
                  <c:v>0.61879737961778236</c:v>
                </c:pt>
                <c:pt idx="6925">
                  <c:v>0.621311412881694</c:v>
                </c:pt>
                <c:pt idx="6926">
                  <c:v>0.62504026703906945</c:v>
                </c:pt>
                <c:pt idx="6927">
                  <c:v>0.60712521664169095</c:v>
                </c:pt>
                <c:pt idx="6928">
                  <c:v>0.62208358255468665</c:v>
                </c:pt>
                <c:pt idx="6929">
                  <c:v>0.64473995266215911</c:v>
                </c:pt>
                <c:pt idx="6930">
                  <c:v>0.61404551258760143</c:v>
                </c:pt>
                <c:pt idx="6931">
                  <c:v>0.61419215837145302</c:v>
                </c:pt>
                <c:pt idx="6932">
                  <c:v>0.61044566421370505</c:v>
                </c:pt>
                <c:pt idx="6933">
                  <c:v>0.60962843523629162</c:v>
                </c:pt>
                <c:pt idx="6934">
                  <c:v>0.62164758387249963</c:v>
                </c:pt>
                <c:pt idx="6935">
                  <c:v>0.62451640447978674</c:v>
                </c:pt>
                <c:pt idx="6936">
                  <c:v>0.61379481719994622</c:v>
                </c:pt>
                <c:pt idx="6937">
                  <c:v>0.62205617293896354</c:v>
                </c:pt>
                <c:pt idx="6938">
                  <c:v>0.60301668327404767</c:v>
                </c:pt>
                <c:pt idx="6939">
                  <c:v>0.6141330715082558</c:v>
                </c:pt>
                <c:pt idx="6940">
                  <c:v>0.61789857201380305</c:v>
                </c:pt>
                <c:pt idx="6941">
                  <c:v>0.61148885761144545</c:v>
                </c:pt>
                <c:pt idx="6942">
                  <c:v>0.62536919147688264</c:v>
                </c:pt>
                <c:pt idx="6943">
                  <c:v>0.6199897075845977</c:v>
                </c:pt>
                <c:pt idx="6944">
                  <c:v>0.61585951052139498</c:v>
                </c:pt>
                <c:pt idx="6945">
                  <c:v>0.61496386031573569</c:v>
                </c:pt>
                <c:pt idx="6946">
                  <c:v>0.60845805459163171</c:v>
                </c:pt>
                <c:pt idx="6947">
                  <c:v>0.62381669226030101</c:v>
                </c:pt>
                <c:pt idx="6948">
                  <c:v>0.61811739533708454</c:v>
                </c:pt>
                <c:pt idx="6949">
                  <c:v>0.61766292863871863</c:v>
                </c:pt>
                <c:pt idx="6950">
                  <c:v>0.61567760058893928</c:v>
                </c:pt>
                <c:pt idx="6951">
                  <c:v>0.61052463442128591</c:v>
                </c:pt>
                <c:pt idx="6952">
                  <c:v>0.62099020797728199</c:v>
                </c:pt>
                <c:pt idx="6953">
                  <c:v>0.60710579310493762</c:v>
                </c:pt>
                <c:pt idx="6954">
                  <c:v>0.60707446847124469</c:v>
                </c:pt>
                <c:pt idx="6955">
                  <c:v>0.61798185794404092</c:v>
                </c:pt>
                <c:pt idx="6956">
                  <c:v>0.61105229285859231</c:v>
                </c:pt>
                <c:pt idx="6957">
                  <c:v>0.6257831553415496</c:v>
                </c:pt>
                <c:pt idx="6958">
                  <c:v>0.61281958053993368</c:v>
                </c:pt>
                <c:pt idx="6959">
                  <c:v>0.60756908611273808</c:v>
                </c:pt>
                <c:pt idx="6960">
                  <c:v>0.59900851930219634</c:v>
                </c:pt>
                <c:pt idx="6961">
                  <c:v>0.61566966405623413</c:v>
                </c:pt>
                <c:pt idx="6962">
                  <c:v>0.6154350773747832</c:v>
                </c:pt>
                <c:pt idx="6963">
                  <c:v>0.6214943479617806</c:v>
                </c:pt>
                <c:pt idx="6964">
                  <c:v>0.61214113462527486</c:v>
                </c:pt>
                <c:pt idx="6965">
                  <c:v>0.62148565556040158</c:v>
                </c:pt>
                <c:pt idx="6966">
                  <c:v>0.6080149715228097</c:v>
                </c:pt>
                <c:pt idx="6967">
                  <c:v>0.60897391628090836</c:v>
                </c:pt>
                <c:pt idx="6968">
                  <c:v>0.6151050708898369</c:v>
                </c:pt>
                <c:pt idx="6969">
                  <c:v>0.61084871246966266</c:v>
                </c:pt>
                <c:pt idx="6970">
                  <c:v>0.6261047400559604</c:v>
                </c:pt>
                <c:pt idx="6971">
                  <c:v>0.60987704322818737</c:v>
                </c:pt>
                <c:pt idx="6972">
                  <c:v>0.62446305242954714</c:v>
                </c:pt>
                <c:pt idx="6973">
                  <c:v>0.61469157477717373</c:v>
                </c:pt>
                <c:pt idx="6974">
                  <c:v>0.6030830647855413</c:v>
                </c:pt>
                <c:pt idx="6975">
                  <c:v>0.6110148339808914</c:v>
                </c:pt>
                <c:pt idx="6976">
                  <c:v>0.60604224819286368</c:v>
                </c:pt>
                <c:pt idx="6977">
                  <c:v>0.61557103520397516</c:v>
                </c:pt>
                <c:pt idx="6978">
                  <c:v>0.60494197320634235</c:v>
                </c:pt>
                <c:pt idx="6979">
                  <c:v>0.61631853019384764</c:v>
                </c:pt>
                <c:pt idx="6980">
                  <c:v>0.61588925831382635</c:v>
                </c:pt>
                <c:pt idx="6981">
                  <c:v>0.62257873313278034</c:v>
                </c:pt>
                <c:pt idx="6982">
                  <c:v>0.60008826939833493</c:v>
                </c:pt>
                <c:pt idx="6983">
                  <c:v>0.60957392411958811</c:v>
                </c:pt>
                <c:pt idx="6984">
                  <c:v>0.60280556143708863</c:v>
                </c:pt>
                <c:pt idx="6985">
                  <c:v>0.60554831917378582</c:v>
                </c:pt>
                <c:pt idx="6986">
                  <c:v>0.60877025415504993</c:v>
                </c:pt>
                <c:pt idx="6987">
                  <c:v>0.61294000672072912</c:v>
                </c:pt>
                <c:pt idx="6988">
                  <c:v>0.61463823392610373</c:v>
                </c:pt>
                <c:pt idx="6989">
                  <c:v>0.60318656649121649</c:v>
                </c:pt>
                <c:pt idx="6990">
                  <c:v>0.57405467288963885</c:v>
                </c:pt>
                <c:pt idx="6991">
                  <c:v>0.61303183344311685</c:v>
                </c:pt>
                <c:pt idx="6992">
                  <c:v>0.60442414785695908</c:v>
                </c:pt>
                <c:pt idx="6993">
                  <c:v>0.61156600366430414</c:v>
                </c:pt>
                <c:pt idx="6994">
                  <c:v>0.59988875039996059</c:v>
                </c:pt>
                <c:pt idx="6995">
                  <c:v>0.60943612565245742</c:v>
                </c:pt>
                <c:pt idx="6996">
                  <c:v>0.61195537885348739</c:v>
                </c:pt>
                <c:pt idx="6997">
                  <c:v>0.60744563316522426</c:v>
                </c:pt>
                <c:pt idx="6998">
                  <c:v>0.61534334779302324</c:v>
                </c:pt>
                <c:pt idx="6999">
                  <c:v>0.61265420828184614</c:v>
                </c:pt>
                <c:pt idx="7000">
                  <c:v>0.60601757311668569</c:v>
                </c:pt>
                <c:pt idx="7001">
                  <c:v>0.59769136796882771</c:v>
                </c:pt>
                <c:pt idx="7002">
                  <c:v>0.61277457305492145</c:v>
                </c:pt>
                <c:pt idx="7003">
                  <c:v>0.61284929560082313</c:v>
                </c:pt>
                <c:pt idx="7004">
                  <c:v>0.61336057204529071</c:v>
                </c:pt>
                <c:pt idx="7005">
                  <c:v>0.61741900609490574</c:v>
                </c:pt>
                <c:pt idx="7006">
                  <c:v>0.60894546450920306</c:v>
                </c:pt>
                <c:pt idx="7007">
                  <c:v>0.61187022249996958</c:v>
                </c:pt>
                <c:pt idx="7008">
                  <c:v>0.61448125861433245</c:v>
                </c:pt>
                <c:pt idx="7009">
                  <c:v>0.62950616020382999</c:v>
                </c:pt>
                <c:pt idx="7010">
                  <c:v>0.61191351742816324</c:v>
                </c:pt>
                <c:pt idx="7011">
                  <c:v>0.62481373404666929</c:v>
                </c:pt>
                <c:pt idx="7012">
                  <c:v>0.5985648347079825</c:v>
                </c:pt>
                <c:pt idx="7013">
                  <c:v>0.61464371424095965</c:v>
                </c:pt>
                <c:pt idx="7014">
                  <c:v>0.60640769818587792</c:v>
                </c:pt>
                <c:pt idx="7015">
                  <c:v>0.6010247238963573</c:v>
                </c:pt>
                <c:pt idx="7016">
                  <c:v>0.62552110629450974</c:v>
                </c:pt>
                <c:pt idx="7017">
                  <c:v>0.60859940986340799</c:v>
                </c:pt>
                <c:pt idx="7018">
                  <c:v>0.61628815200483855</c:v>
                </c:pt>
                <c:pt idx="7019">
                  <c:v>0.58790767121170751</c:v>
                </c:pt>
                <c:pt idx="7020">
                  <c:v>0.61099931154466502</c:v>
                </c:pt>
                <c:pt idx="7021">
                  <c:v>0.6045184469523055</c:v>
                </c:pt>
                <c:pt idx="7022">
                  <c:v>0.61743153436400111</c:v>
                </c:pt>
                <c:pt idx="7023">
                  <c:v>0.60970671708255764</c:v>
                </c:pt>
                <c:pt idx="7024">
                  <c:v>0.61597195861405685</c:v>
                </c:pt>
                <c:pt idx="7025">
                  <c:v>0.60358249764414373</c:v>
                </c:pt>
                <c:pt idx="7026">
                  <c:v>0.61249597079032192</c:v>
                </c:pt>
                <c:pt idx="7027">
                  <c:v>0.61285805387225067</c:v>
                </c:pt>
                <c:pt idx="7028">
                  <c:v>0.62725153660605149</c:v>
                </c:pt>
                <c:pt idx="7029">
                  <c:v>0.61516450085719399</c:v>
                </c:pt>
                <c:pt idx="7030">
                  <c:v>0.61744393086195126</c:v>
                </c:pt>
                <c:pt idx="7031">
                  <c:v>0.59972582209576508</c:v>
                </c:pt>
                <c:pt idx="7032">
                  <c:v>0.61696212707154496</c:v>
                </c:pt>
                <c:pt idx="7033">
                  <c:v>0.60429287276025434</c:v>
                </c:pt>
                <c:pt idx="7034">
                  <c:v>0.61404001735955105</c:v>
                </c:pt>
                <c:pt idx="7035">
                  <c:v>0.60632599747796478</c:v>
                </c:pt>
                <c:pt idx="7036">
                  <c:v>0.61125224335116435</c:v>
                </c:pt>
                <c:pt idx="7037">
                  <c:v>0.60502447029170359</c:v>
                </c:pt>
                <c:pt idx="7038">
                  <c:v>0.60714708953132979</c:v>
                </c:pt>
                <c:pt idx="7039">
                  <c:v>0.61389839332907947</c:v>
                </c:pt>
                <c:pt idx="7040">
                  <c:v>0.61235704056674878</c:v>
                </c:pt>
                <c:pt idx="7041">
                  <c:v>0.61944328736268461</c:v>
                </c:pt>
                <c:pt idx="7042">
                  <c:v>0.61122653005230132</c:v>
                </c:pt>
                <c:pt idx="7043">
                  <c:v>0.60980557592776696</c:v>
                </c:pt>
                <c:pt idx="7044">
                  <c:v>0.60462436940141762</c:v>
                </c:pt>
                <c:pt idx="7045">
                  <c:v>0.62814888586155404</c:v>
                </c:pt>
                <c:pt idx="7046">
                  <c:v>0.60500437197474366</c:v>
                </c:pt>
                <c:pt idx="7047">
                  <c:v>0.6174910946068829</c:v>
                </c:pt>
                <c:pt idx="7048">
                  <c:v>0.6170714553312947</c:v>
                </c:pt>
                <c:pt idx="7049">
                  <c:v>0.60805035501714977</c:v>
                </c:pt>
                <c:pt idx="7050">
                  <c:v>0</c:v>
                </c:pt>
                <c:pt idx="7051">
                  <c:v>0.61527906360112194</c:v>
                </c:pt>
                <c:pt idx="7052">
                  <c:v>0.60900019818888196</c:v>
                </c:pt>
                <c:pt idx="7053">
                  <c:v>0.61057406615112275</c:v>
                </c:pt>
                <c:pt idx="7054">
                  <c:v>0.61094751367974121</c:v>
                </c:pt>
                <c:pt idx="7055">
                  <c:v>0.60596562524643161</c:v>
                </c:pt>
                <c:pt idx="7056">
                  <c:v>0.61782510242499311</c:v>
                </c:pt>
                <c:pt idx="7057">
                  <c:v>0.61420388482484534</c:v>
                </c:pt>
                <c:pt idx="7058">
                  <c:v>0.61043544775254399</c:v>
                </c:pt>
                <c:pt idx="7059">
                  <c:v>0.60949933162526571</c:v>
                </c:pt>
                <c:pt idx="7060">
                  <c:v>0.61703714729761516</c:v>
                </c:pt>
                <c:pt idx="7061">
                  <c:v>0.61293477208960012</c:v>
                </c:pt>
                <c:pt idx="7062">
                  <c:v>0.62201468332372933</c:v>
                </c:pt>
                <c:pt idx="7063">
                  <c:v>0.61111092091936947</c:v>
                </c:pt>
                <c:pt idx="7064">
                  <c:v>0.60970277613418133</c:v>
                </c:pt>
                <c:pt idx="7065">
                  <c:v>0.61048271896814554</c:v>
                </c:pt>
                <c:pt idx="7066">
                  <c:v>0.60806023736231773</c:v>
                </c:pt>
                <c:pt idx="7067">
                  <c:v>0.59074733355671871</c:v>
                </c:pt>
                <c:pt idx="7068">
                  <c:v>0.58301652887216404</c:v>
                </c:pt>
                <c:pt idx="7069">
                  <c:v>0.6070909967748741</c:v>
                </c:pt>
                <c:pt idx="7070">
                  <c:v>0.60418541717813457</c:v>
                </c:pt>
                <c:pt idx="7071">
                  <c:v>0.62664263497363892</c:v>
                </c:pt>
                <c:pt idx="7072">
                  <c:v>0.61715299266001544</c:v>
                </c:pt>
                <c:pt idx="7073">
                  <c:v>0.60047977921985063</c:v>
                </c:pt>
                <c:pt idx="7074">
                  <c:v>0.61978875828839686</c:v>
                </c:pt>
                <c:pt idx="7075">
                  <c:v>0.6139495618158759</c:v>
                </c:pt>
                <c:pt idx="7076">
                  <c:v>0.60427194722454058</c:v>
                </c:pt>
                <c:pt idx="7077">
                  <c:v>0.60846679584252339</c:v>
                </c:pt>
                <c:pt idx="7078">
                  <c:v>0.61690761910185221</c:v>
                </c:pt>
                <c:pt idx="7079">
                  <c:v>0.72999455281242875</c:v>
                </c:pt>
                <c:pt idx="7080">
                  <c:v>0.63809263726584808</c:v>
                </c:pt>
                <c:pt idx="7081">
                  <c:v>0.61512180494618141</c:v>
                </c:pt>
                <c:pt idx="7082">
                  <c:v>0.60627306703829165</c:v>
                </c:pt>
                <c:pt idx="7083">
                  <c:v>0.61278385671973734</c:v>
                </c:pt>
                <c:pt idx="7084">
                  <c:v>0.61585664643763072</c:v>
                </c:pt>
                <c:pt idx="7085">
                  <c:v>0.61469458682739564</c:v>
                </c:pt>
                <c:pt idx="7086">
                  <c:v>0.61764864877609704</c:v>
                </c:pt>
                <c:pt idx="7087">
                  <c:v>0.62845088214122324</c:v>
                </c:pt>
                <c:pt idx="7088">
                  <c:v>0.62601893980840662</c:v>
                </c:pt>
                <c:pt idx="7089">
                  <c:v>0.62535581586291267</c:v>
                </c:pt>
                <c:pt idx="7090">
                  <c:v>0.61702387619925858</c:v>
                </c:pt>
                <c:pt idx="7091">
                  <c:v>0.60362690035867839</c:v>
                </c:pt>
                <c:pt idx="7092">
                  <c:v>0.5023700018358932</c:v>
                </c:pt>
                <c:pt idx="7093">
                  <c:v>0.61439094690811136</c:v>
                </c:pt>
                <c:pt idx="7094">
                  <c:v>0.6154556636290438</c:v>
                </c:pt>
                <c:pt idx="7095">
                  <c:v>0.60682251468059434</c:v>
                </c:pt>
                <c:pt idx="7096">
                  <c:v>0.60387875639911026</c:v>
                </c:pt>
                <c:pt idx="7097">
                  <c:v>0.61648970675060377</c:v>
                </c:pt>
                <c:pt idx="7098">
                  <c:v>0.61250479334127461</c:v>
                </c:pt>
                <c:pt idx="7099">
                  <c:v>0.61759960772471945</c:v>
                </c:pt>
                <c:pt idx="7100">
                  <c:v>0.61461398012049773</c:v>
                </c:pt>
                <c:pt idx="7101">
                  <c:v>0.62262662238026889</c:v>
                </c:pt>
                <c:pt idx="7102">
                  <c:v>0.58020050601035356</c:v>
                </c:pt>
                <c:pt idx="7103">
                  <c:v>0.6132616423072067</c:v>
                </c:pt>
                <c:pt idx="7104">
                  <c:v>0.6058439671877186</c:v>
                </c:pt>
                <c:pt idx="7105">
                  <c:v>0.6102223831695287</c:v>
                </c:pt>
                <c:pt idx="7106">
                  <c:v>0.61172079376636468</c:v>
                </c:pt>
                <c:pt idx="7107">
                  <c:v>0.61700034112089963</c:v>
                </c:pt>
                <c:pt idx="7108">
                  <c:v>0.61131600665585462</c:v>
                </c:pt>
                <c:pt idx="7109">
                  <c:v>0.62073677490208479</c:v>
                </c:pt>
                <c:pt idx="7110">
                  <c:v>0.60759899338441925</c:v>
                </c:pt>
                <c:pt idx="7111">
                  <c:v>0.60426152782818865</c:v>
                </c:pt>
                <c:pt idx="7112">
                  <c:v>0.62395898948307216</c:v>
                </c:pt>
                <c:pt idx="7113">
                  <c:v>0.60890873698252623</c:v>
                </c:pt>
                <c:pt idx="7114">
                  <c:v>0.61639174043273481</c:v>
                </c:pt>
                <c:pt idx="7115">
                  <c:v>0.6194290024284832</c:v>
                </c:pt>
                <c:pt idx="7116">
                  <c:v>0.61433709043555862</c:v>
                </c:pt>
                <c:pt idx="7117">
                  <c:v>0.61161460163910231</c:v>
                </c:pt>
                <c:pt idx="7118">
                  <c:v>0.61907997819613081</c:v>
                </c:pt>
                <c:pt idx="7119">
                  <c:v>0.6085377240301455</c:v>
                </c:pt>
                <c:pt idx="7120">
                  <c:v>0.61386678204630529</c:v>
                </c:pt>
                <c:pt idx="7121">
                  <c:v>0.6129264091899026</c:v>
                </c:pt>
                <c:pt idx="7122">
                  <c:v>0.60864673426466265</c:v>
                </c:pt>
                <c:pt idx="7123">
                  <c:v>0.62614503148942191</c:v>
                </c:pt>
                <c:pt idx="7124">
                  <c:v>0.6189165712611665</c:v>
                </c:pt>
                <c:pt idx="7125">
                  <c:v>0.61637178958458894</c:v>
                </c:pt>
                <c:pt idx="7126">
                  <c:v>0.60938896361119865</c:v>
                </c:pt>
                <c:pt idx="7127">
                  <c:v>0.61640621266558582</c:v>
                </c:pt>
                <c:pt idx="7128">
                  <c:v>0.61349502638136122</c:v>
                </c:pt>
                <c:pt idx="7129">
                  <c:v>0.6195120494660965</c:v>
                </c:pt>
                <c:pt idx="7130">
                  <c:v>0.61813901468292565</c:v>
                </c:pt>
                <c:pt idx="7131">
                  <c:v>0.61142932764180624</c:v>
                </c:pt>
                <c:pt idx="7132">
                  <c:v>0.6205902183125479</c:v>
                </c:pt>
                <c:pt idx="7133">
                  <c:v>0.6157676762769817</c:v>
                </c:pt>
                <c:pt idx="7134">
                  <c:v>0.61000696895789097</c:v>
                </c:pt>
                <c:pt idx="7135">
                  <c:v>0.61952693171397544</c:v>
                </c:pt>
                <c:pt idx="7136">
                  <c:v>0.6170137042336219</c:v>
                </c:pt>
                <c:pt idx="7137">
                  <c:v>0.61331901114152365</c:v>
                </c:pt>
                <c:pt idx="7138">
                  <c:v>0.62357743131408272</c:v>
                </c:pt>
                <c:pt idx="7139">
                  <c:v>0.62128304150714753</c:v>
                </c:pt>
                <c:pt idx="7140">
                  <c:v>0.62851153706620233</c:v>
                </c:pt>
                <c:pt idx="7141">
                  <c:v>0.61463926275467684</c:v>
                </c:pt>
                <c:pt idx="7142">
                  <c:v>0.61762228093888383</c:v>
                </c:pt>
                <c:pt idx="7143">
                  <c:v>0.61478685872020233</c:v>
                </c:pt>
                <c:pt idx="7144">
                  <c:v>0.62352756363706718</c:v>
                </c:pt>
                <c:pt idx="7145">
                  <c:v>0.61528739055151171</c:v>
                </c:pt>
                <c:pt idx="7146">
                  <c:v>0.62232990507036345</c:v>
                </c:pt>
                <c:pt idx="7147">
                  <c:v>0.62275067440524035</c:v>
                </c:pt>
                <c:pt idx="7148">
                  <c:v>0.61498435175328681</c:v>
                </c:pt>
                <c:pt idx="7149">
                  <c:v>0.61392180205625324</c:v>
                </c:pt>
                <c:pt idx="7150">
                  <c:v>0.61583469303258243</c:v>
                </c:pt>
                <c:pt idx="7151">
                  <c:v>0.61542395288594387</c:v>
                </c:pt>
                <c:pt idx="7152">
                  <c:v>0.61339453572624347</c:v>
                </c:pt>
                <c:pt idx="7153">
                  <c:v>0.6149073435001946</c:v>
                </c:pt>
                <c:pt idx="7154">
                  <c:v>0.62291827324628024</c:v>
                </c:pt>
                <c:pt idx="7155">
                  <c:v>0.61867553888514193</c:v>
                </c:pt>
                <c:pt idx="7156">
                  <c:v>0.61366708722709462</c:v>
                </c:pt>
                <c:pt idx="7157">
                  <c:v>0.60883058016958458</c:v>
                </c:pt>
                <c:pt idx="7158">
                  <c:v>0.61509666551673303</c:v>
                </c:pt>
                <c:pt idx="7159">
                  <c:v>0.62585358877579689</c:v>
                </c:pt>
                <c:pt idx="7160">
                  <c:v>0.6345120151091006</c:v>
                </c:pt>
                <c:pt idx="7161">
                  <c:v>0.60896465952727163</c:v>
                </c:pt>
                <c:pt idx="7162">
                  <c:v>0.62608673561503103</c:v>
                </c:pt>
                <c:pt idx="7163">
                  <c:v>0.60916499693892889</c:v>
                </c:pt>
                <c:pt idx="7164">
                  <c:v>0.61756600301879172</c:v>
                </c:pt>
                <c:pt idx="7165">
                  <c:v>0.62370375824207602</c:v>
                </c:pt>
                <c:pt idx="7166">
                  <c:v>0.62117968268484602</c:v>
                </c:pt>
                <c:pt idx="7167">
                  <c:v>0.60930203598483412</c:v>
                </c:pt>
                <c:pt idx="7168">
                  <c:v>0.61651927372354665</c:v>
                </c:pt>
                <c:pt idx="7169">
                  <c:v>0.60932434557754345</c:v>
                </c:pt>
                <c:pt idx="7170">
                  <c:v>0.61864044924047246</c:v>
                </c:pt>
                <c:pt idx="7171">
                  <c:v>0.62026558891028349</c:v>
                </c:pt>
                <c:pt idx="7172">
                  <c:v>0.62474191448072991</c:v>
                </c:pt>
                <c:pt idx="7173">
                  <c:v>0.61566159693121869</c:v>
                </c:pt>
                <c:pt idx="7174">
                  <c:v>0.63216488636932988</c:v>
                </c:pt>
                <c:pt idx="7175">
                  <c:v>0.64847608380719535</c:v>
                </c:pt>
                <c:pt idx="7176">
                  <c:v>0.62347197477632699</c:v>
                </c:pt>
                <c:pt idx="7177">
                  <c:v>0.62257070513186807</c:v>
                </c:pt>
                <c:pt idx="7178">
                  <c:v>0.61453280578534342</c:v>
                </c:pt>
                <c:pt idx="7179">
                  <c:v>0.62367461065704999</c:v>
                </c:pt>
                <c:pt idx="7180">
                  <c:v>0.63410870982001566</c:v>
                </c:pt>
                <c:pt idx="7181">
                  <c:v>0.61127543673812912</c:v>
                </c:pt>
                <c:pt idx="7182">
                  <c:v>0.62387706757948835</c:v>
                </c:pt>
                <c:pt idx="7183">
                  <c:v>0.64417111251752823</c:v>
                </c:pt>
                <c:pt idx="7184">
                  <c:v>0.6598859933714939</c:v>
                </c:pt>
                <c:pt idx="7185">
                  <c:v>0.66261770906345863</c:v>
                </c:pt>
                <c:pt idx="7186">
                  <c:v>0.64551290854779653</c:v>
                </c:pt>
                <c:pt idx="7187">
                  <c:v>0.64807095764297529</c:v>
                </c:pt>
                <c:pt idx="7188">
                  <c:v>0.6371823584804196</c:v>
                </c:pt>
                <c:pt idx="7189">
                  <c:v>0.63592957762621316</c:v>
                </c:pt>
                <c:pt idx="7190">
                  <c:v>0.63395782021788338</c:v>
                </c:pt>
                <c:pt idx="7191">
                  <c:v>0.63959254894386097</c:v>
                </c:pt>
                <c:pt idx="7192">
                  <c:v>0.63999214437668084</c:v>
                </c:pt>
                <c:pt idx="7193">
                  <c:v>0.64095747907019773</c:v>
                </c:pt>
                <c:pt idx="7194">
                  <c:v>0.6376893160748961</c:v>
                </c:pt>
                <c:pt idx="7195">
                  <c:v>0.64614737684960311</c:v>
                </c:pt>
                <c:pt idx="7196">
                  <c:v>0.64348602091262175</c:v>
                </c:pt>
                <c:pt idx="7197">
                  <c:v>0.63673794014443463</c:v>
                </c:pt>
                <c:pt idx="7198">
                  <c:v>0.64717407582587583</c:v>
                </c:pt>
                <c:pt idx="7199">
                  <c:v>0.61776214353388481</c:v>
                </c:pt>
                <c:pt idx="7200">
                  <c:v>0.64333614769413161</c:v>
                </c:pt>
                <c:pt idx="7201">
                  <c:v>0.63819551701655486</c:v>
                </c:pt>
                <c:pt idx="7202">
                  <c:v>0.64677171810393175</c:v>
                </c:pt>
                <c:pt idx="7203">
                  <c:v>0.65194186694010037</c:v>
                </c:pt>
                <c:pt idx="7204">
                  <c:v>0.6390584283880989</c:v>
                </c:pt>
                <c:pt idx="7205">
                  <c:v>0.63513584238425824</c:v>
                </c:pt>
                <c:pt idx="7206">
                  <c:v>0.63603466970239853</c:v>
                </c:pt>
                <c:pt idx="7207">
                  <c:v>0.63310698098944829</c:v>
                </c:pt>
                <c:pt idx="7208">
                  <c:v>0.65317151358821257</c:v>
                </c:pt>
                <c:pt idx="7209">
                  <c:v>0.6310325539445486</c:v>
                </c:pt>
                <c:pt idx="7210">
                  <c:v>0.62633349975617569</c:v>
                </c:pt>
                <c:pt idx="7211">
                  <c:v>0.63218458632959751</c:v>
                </c:pt>
                <c:pt idx="7212">
                  <c:v>0.63713904829296109</c:v>
                </c:pt>
                <c:pt idx="7213">
                  <c:v>0.63999621459642908</c:v>
                </c:pt>
                <c:pt idx="7214">
                  <c:v>0.63035619546907762</c:v>
                </c:pt>
                <c:pt idx="7215">
                  <c:v>0.63463159781293377</c:v>
                </c:pt>
                <c:pt idx="7216">
                  <c:v>0.6333305514800226</c:v>
                </c:pt>
                <c:pt idx="7217">
                  <c:v>0.63250100667715836</c:v>
                </c:pt>
                <c:pt idx="7218">
                  <c:v>0.62867244768735464</c:v>
                </c:pt>
                <c:pt idx="7219">
                  <c:v>0.6417148829017858</c:v>
                </c:pt>
                <c:pt idx="7220">
                  <c:v>0.64908343932550672</c:v>
                </c:pt>
                <c:pt idx="7221">
                  <c:v>0.64713836606315245</c:v>
                </c:pt>
                <c:pt idx="7222">
                  <c:v>0.62775034253633688</c:v>
                </c:pt>
                <c:pt idx="7223">
                  <c:v>0.63209815120492774</c:v>
                </c:pt>
                <c:pt idx="7224">
                  <c:v>0.63208620614534561</c:v>
                </c:pt>
                <c:pt idx="7225">
                  <c:v>0.63152416899475827</c:v>
                </c:pt>
                <c:pt idx="7226">
                  <c:v>0.62990717449718281</c:v>
                </c:pt>
                <c:pt idx="7227">
                  <c:v>0.63269220492796019</c:v>
                </c:pt>
                <c:pt idx="7228">
                  <c:v>0.62775034253633688</c:v>
                </c:pt>
                <c:pt idx="7229">
                  <c:v>0.62096718433455778</c:v>
                </c:pt>
                <c:pt idx="7230">
                  <c:v>0</c:v>
                </c:pt>
                <c:pt idx="7231">
                  <c:v>0.62351778776774991</c:v>
                </c:pt>
                <c:pt idx="7232">
                  <c:v>0.61637263835393763</c:v>
                </c:pt>
                <c:pt idx="7233">
                  <c:v>0.6282777463928868</c:v>
                </c:pt>
                <c:pt idx="7234">
                  <c:v>0.64697037827740722</c:v>
                </c:pt>
                <c:pt idx="7235">
                  <c:v>0.63743384160085381</c:v>
                </c:pt>
                <c:pt idx="7236">
                  <c:v>0.63247256237291349</c:v>
                </c:pt>
                <c:pt idx="7237">
                  <c:v>0.61416330038420008</c:v>
                </c:pt>
                <c:pt idx="7238">
                  <c:v>0.63523256741213452</c:v>
                </c:pt>
                <c:pt idx="7239">
                  <c:v>0.62191477049280963</c:v>
                </c:pt>
                <c:pt idx="7240">
                  <c:v>0.6175222472054136</c:v>
                </c:pt>
                <c:pt idx="7241">
                  <c:v>0.60412493548225599</c:v>
                </c:pt>
                <c:pt idx="7242">
                  <c:v>0.62784504208705172</c:v>
                </c:pt>
                <c:pt idx="7243">
                  <c:v>0.62598944379177501</c:v>
                </c:pt>
                <c:pt idx="7244">
                  <c:v>0.62546990553026849</c:v>
                </c:pt>
                <c:pt idx="7245">
                  <c:v>0.62515210866343662</c:v>
                </c:pt>
                <c:pt idx="7246">
                  <c:v>0.62247789679917809</c:v>
                </c:pt>
                <c:pt idx="7247">
                  <c:v>0.61196397587367901</c:v>
                </c:pt>
                <c:pt idx="7248">
                  <c:v>0.61543554783146359</c:v>
                </c:pt>
                <c:pt idx="7249">
                  <c:v>0.63067205213062216</c:v>
                </c:pt>
                <c:pt idx="7250">
                  <c:v>0.62422508865655912</c:v>
                </c:pt>
                <c:pt idx="7251">
                  <c:v>0.62026888989482931</c:v>
                </c:pt>
                <c:pt idx="7252">
                  <c:v>0.6204793937086327</c:v>
                </c:pt>
                <c:pt idx="7253">
                  <c:v>0.61314896349357895</c:v>
                </c:pt>
                <c:pt idx="7254">
                  <c:v>0.61761960545695782</c:v>
                </c:pt>
                <c:pt idx="7255">
                  <c:v>0.62480311846652414</c:v>
                </c:pt>
                <c:pt idx="7256">
                  <c:v>0.63111178838578563</c:v>
                </c:pt>
                <c:pt idx="7257">
                  <c:v>0.62917356347404363</c:v>
                </c:pt>
                <c:pt idx="7258">
                  <c:v>0.61984992221806756</c:v>
                </c:pt>
                <c:pt idx="7259">
                  <c:v>0.61035456400477262</c:v>
                </c:pt>
                <c:pt idx="7260">
                  <c:v>0.62147681132681964</c:v>
                </c:pt>
                <c:pt idx="7261">
                  <c:v>0.62654864708802804</c:v>
                </c:pt>
                <c:pt idx="7262">
                  <c:v>0.62051067317899722</c:v>
                </c:pt>
                <c:pt idx="7263">
                  <c:v>0.61802920654085303</c:v>
                </c:pt>
                <c:pt idx="7264">
                  <c:v>0.62048560612238124</c:v>
                </c:pt>
                <c:pt idx="7265">
                  <c:v>0.62955070507810762</c:v>
                </c:pt>
                <c:pt idx="7266">
                  <c:v>0.6262960538724377</c:v>
                </c:pt>
                <c:pt idx="7267">
                  <c:v>0.61586044757357861</c:v>
                </c:pt>
                <c:pt idx="7268">
                  <c:v>0.61290067058565956</c:v>
                </c:pt>
                <c:pt idx="7269">
                  <c:v>0.61357101841688533</c:v>
                </c:pt>
                <c:pt idx="7270">
                  <c:v>0.62850642443241067</c:v>
                </c:pt>
                <c:pt idx="7271">
                  <c:v>0.61658820150682003</c:v>
                </c:pt>
                <c:pt idx="7272">
                  <c:v>0.60963678148554967</c:v>
                </c:pt>
                <c:pt idx="7273">
                  <c:v>0.60488737587370167</c:v>
                </c:pt>
                <c:pt idx="7274">
                  <c:v>0.61181982861712081</c:v>
                </c:pt>
                <c:pt idx="7275">
                  <c:v>0.61616107310117318</c:v>
                </c:pt>
                <c:pt idx="7276">
                  <c:v>0.61490872575672439</c:v>
                </c:pt>
                <c:pt idx="7277">
                  <c:v>0.60961483564985708</c:v>
                </c:pt>
                <c:pt idx="7278">
                  <c:v>0.61015626141413715</c:v>
                </c:pt>
                <c:pt idx="7279">
                  <c:v>0.61248819444614711</c:v>
                </c:pt>
                <c:pt idx="7280">
                  <c:v>0.6179347433579</c:v>
                </c:pt>
                <c:pt idx="7281">
                  <c:v>0.60362501818159486</c:v>
                </c:pt>
                <c:pt idx="7282">
                  <c:v>0.60710321750858642</c:v>
                </c:pt>
                <c:pt idx="7283">
                  <c:v>0.62948607598302853</c:v>
                </c:pt>
                <c:pt idx="7284">
                  <c:v>0.61709569615079629</c:v>
                </c:pt>
                <c:pt idx="7285">
                  <c:v>0.62130434347169172</c:v>
                </c:pt>
                <c:pt idx="7286">
                  <c:v>0.63818167653924385</c:v>
                </c:pt>
                <c:pt idx="7287">
                  <c:v>0.61806691811589265</c:v>
                </c:pt>
                <c:pt idx="7288">
                  <c:v>0.62226787617560064</c:v>
                </c:pt>
                <c:pt idx="7289">
                  <c:v>0.60802876014459528</c:v>
                </c:pt>
                <c:pt idx="7290">
                  <c:v>0.60933477586286544</c:v>
                </c:pt>
                <c:pt idx="7291">
                  <c:v>0.61864581561027854</c:v>
                </c:pt>
                <c:pt idx="7292">
                  <c:v>0.61588485568154172</c:v>
                </c:pt>
                <c:pt idx="7293">
                  <c:v>0.62044913885950181</c:v>
                </c:pt>
                <c:pt idx="7294">
                  <c:v>0.60981545602472753</c:v>
                </c:pt>
                <c:pt idx="7295">
                  <c:v>0.61460436100505633</c:v>
                </c:pt>
                <c:pt idx="7296">
                  <c:v>0.61728676325977905</c:v>
                </c:pt>
                <c:pt idx="7297">
                  <c:v>0.61452031184852762</c:v>
                </c:pt>
                <c:pt idx="7298">
                  <c:v>0.61217488140322862</c:v>
                </c:pt>
                <c:pt idx="7299">
                  <c:v>0.61816435811873083</c:v>
                </c:pt>
                <c:pt idx="7300">
                  <c:v>0.60176881164430951</c:v>
                </c:pt>
                <c:pt idx="7301">
                  <c:v>0.60604481815561673</c:v>
                </c:pt>
                <c:pt idx="7302">
                  <c:v>0.59790125501303593</c:v>
                </c:pt>
                <c:pt idx="7303">
                  <c:v>0.59953219002783409</c:v>
                </c:pt>
                <c:pt idx="7304">
                  <c:v>0.61367514540448298</c:v>
                </c:pt>
                <c:pt idx="7305">
                  <c:v>0.59329773914546458</c:v>
                </c:pt>
                <c:pt idx="7306">
                  <c:v>0.60234839940623397</c:v>
                </c:pt>
                <c:pt idx="7307">
                  <c:v>0.59806601348768451</c:v>
                </c:pt>
                <c:pt idx="7308">
                  <c:v>0.61253224576048559</c:v>
                </c:pt>
                <c:pt idx="7309">
                  <c:v>0.61083582210399034</c:v>
                </c:pt>
                <c:pt idx="7310">
                  <c:v>0.5938709029545528</c:v>
                </c:pt>
                <c:pt idx="7311">
                  <c:v>0.61031805238315195</c:v>
                </c:pt>
                <c:pt idx="7312">
                  <c:v>0.6054871466288696</c:v>
                </c:pt>
                <c:pt idx="7313">
                  <c:v>0.5996870508713934</c:v>
                </c:pt>
                <c:pt idx="7314">
                  <c:v>0.58514332337060049</c:v>
                </c:pt>
                <c:pt idx="7315">
                  <c:v>0.60432785278378742</c:v>
                </c:pt>
                <c:pt idx="7316">
                  <c:v>0.59465868272920452</c:v>
                </c:pt>
                <c:pt idx="7317">
                  <c:v>0.59722654949525267</c:v>
                </c:pt>
                <c:pt idx="7318">
                  <c:v>0.60828451390668681</c:v>
                </c:pt>
                <c:pt idx="7319">
                  <c:v>0.5999074660543624</c:v>
                </c:pt>
                <c:pt idx="7320">
                  <c:v>0.60850378640408465</c:v>
                </c:pt>
                <c:pt idx="7321">
                  <c:v>0.62147148999897961</c:v>
                </c:pt>
                <c:pt idx="7322">
                  <c:v>0.62238373060585261</c:v>
                </c:pt>
                <c:pt idx="7323">
                  <c:v>0.60812353808862263</c:v>
                </c:pt>
                <c:pt idx="7324">
                  <c:v>0.59858298566705181</c:v>
                </c:pt>
                <c:pt idx="7325">
                  <c:v>0.61637358093658134</c:v>
                </c:pt>
                <c:pt idx="7326">
                  <c:v>0.61173618981437516</c:v>
                </c:pt>
                <c:pt idx="7327">
                  <c:v>0.61758886595987772</c:v>
                </c:pt>
                <c:pt idx="7328">
                  <c:v>0.61758710337216449</c:v>
                </c:pt>
                <c:pt idx="7329">
                  <c:v>0.60299175414386685</c:v>
                </c:pt>
                <c:pt idx="7330">
                  <c:v>0.61138809956631013</c:v>
                </c:pt>
                <c:pt idx="7331">
                  <c:v>0.61214728437979893</c:v>
                </c:pt>
                <c:pt idx="7332">
                  <c:v>0.61064918926815082</c:v>
                </c:pt>
                <c:pt idx="7333">
                  <c:v>0.60935310111735175</c:v>
                </c:pt>
                <c:pt idx="7334">
                  <c:v>0.60067172861604379</c:v>
                </c:pt>
                <c:pt idx="7335">
                  <c:v>0.62989164294296585</c:v>
                </c:pt>
                <c:pt idx="7336">
                  <c:v>0.60373285893761031</c:v>
                </c:pt>
                <c:pt idx="7337">
                  <c:v>0.61863110004293353</c:v>
                </c:pt>
                <c:pt idx="7338">
                  <c:v>0.61599969330577387</c:v>
                </c:pt>
                <c:pt idx="7339">
                  <c:v>0.61692637121056282</c:v>
                </c:pt>
                <c:pt idx="7340">
                  <c:v>0.6116798173097211</c:v>
                </c:pt>
                <c:pt idx="7341">
                  <c:v>0.61207590091941033</c:v>
                </c:pt>
                <c:pt idx="7342">
                  <c:v>0.61158919769918574</c:v>
                </c:pt>
                <c:pt idx="7343">
                  <c:v>0.6060287072305528</c:v>
                </c:pt>
                <c:pt idx="7344">
                  <c:v>0.61226640395919663</c:v>
                </c:pt>
                <c:pt idx="7345">
                  <c:v>0.60943730052857281</c:v>
                </c:pt>
                <c:pt idx="7346">
                  <c:v>0.60433307555983062</c:v>
                </c:pt>
                <c:pt idx="7347">
                  <c:v>0.60371866100258864</c:v>
                </c:pt>
                <c:pt idx="7348">
                  <c:v>0.61132649131891592</c:v>
                </c:pt>
                <c:pt idx="7349">
                  <c:v>0.62058571035974974</c:v>
                </c:pt>
                <c:pt idx="7350">
                  <c:v>0.60397821594610324</c:v>
                </c:pt>
                <c:pt idx="7351">
                  <c:v>0.60830503365610633</c:v>
                </c:pt>
                <c:pt idx="7352">
                  <c:v>0.61020968873625048</c:v>
                </c:pt>
                <c:pt idx="7353">
                  <c:v>0.61498210272889364</c:v>
                </c:pt>
                <c:pt idx="7354">
                  <c:v>0.61516066431655669</c:v>
                </c:pt>
                <c:pt idx="7355">
                  <c:v>0.60468031342971684</c:v>
                </c:pt>
                <c:pt idx="7356">
                  <c:v>0.61110996888222557</c:v>
                </c:pt>
                <c:pt idx="7357">
                  <c:v>0.62070814361593163</c:v>
                </c:pt>
                <c:pt idx="7358">
                  <c:v>0.60838975712014365</c:v>
                </c:pt>
                <c:pt idx="7359">
                  <c:v>0.60847825319419835</c:v>
                </c:pt>
                <c:pt idx="7360">
                  <c:v>0.6139787120117649</c:v>
                </c:pt>
                <c:pt idx="7361">
                  <c:v>0.6082453682588228</c:v>
                </c:pt>
                <c:pt idx="7362">
                  <c:v>0.61102208097904342</c:v>
                </c:pt>
                <c:pt idx="7363">
                  <c:v>0.60663711376319573</c:v>
                </c:pt>
                <c:pt idx="7364">
                  <c:v>0.60276788795071501</c:v>
                </c:pt>
                <c:pt idx="7365">
                  <c:v>0.613409566250813</c:v>
                </c:pt>
                <c:pt idx="7366">
                  <c:v>0.61204824092164645</c:v>
                </c:pt>
                <c:pt idx="7367">
                  <c:v>0.60834410472642753</c:v>
                </c:pt>
                <c:pt idx="7368">
                  <c:v>0.60435644909483377</c:v>
                </c:pt>
                <c:pt idx="7369">
                  <c:v>0.61160912537926571</c:v>
                </c:pt>
                <c:pt idx="7370">
                  <c:v>0.6085414739083006</c:v>
                </c:pt>
                <c:pt idx="7371">
                  <c:v>0.60633964981346611</c:v>
                </c:pt>
                <c:pt idx="7372">
                  <c:v>0.6160400790062176</c:v>
                </c:pt>
                <c:pt idx="7373">
                  <c:v>0.60811237152984332</c:v>
                </c:pt>
                <c:pt idx="7374">
                  <c:v>0.61056825863881359</c:v>
                </c:pt>
                <c:pt idx="7375">
                  <c:v>0.605335099191329</c:v>
                </c:pt>
                <c:pt idx="7376">
                  <c:v>0.60815937122028163</c:v>
                </c:pt>
                <c:pt idx="7377">
                  <c:v>0.60232028170548924</c:v>
                </c:pt>
                <c:pt idx="7378">
                  <c:v>0.60344751481460368</c:v>
                </c:pt>
                <c:pt idx="7379">
                  <c:v>0.60413630356280168</c:v>
                </c:pt>
                <c:pt idx="7380">
                  <c:v>0.60663564393912695</c:v>
                </c:pt>
                <c:pt idx="7381">
                  <c:v>0.60275154319686364</c:v>
                </c:pt>
                <c:pt idx="7382">
                  <c:v>0.6100727173987287</c:v>
                </c:pt>
                <c:pt idx="7383">
                  <c:v>0.61599211203916848</c:v>
                </c:pt>
                <c:pt idx="7384">
                  <c:v>0.61336730587635035</c:v>
                </c:pt>
                <c:pt idx="7385">
                  <c:v>0.60350636472720187</c:v>
                </c:pt>
                <c:pt idx="7386">
                  <c:v>0.60954214867041945</c:v>
                </c:pt>
                <c:pt idx="7387">
                  <c:v>0.61040387848586064</c:v>
                </c:pt>
                <c:pt idx="7388">
                  <c:v>0.6119721458416163</c:v>
                </c:pt>
                <c:pt idx="7389">
                  <c:v>0.61315184621186203</c:v>
                </c:pt>
                <c:pt idx="7390">
                  <c:v>0.60486546607413871</c:v>
                </c:pt>
                <c:pt idx="7391">
                  <c:v>0.60864673426466265</c:v>
                </c:pt>
                <c:pt idx="7392">
                  <c:v>0.61085591752656077</c:v>
                </c:pt>
                <c:pt idx="7393">
                  <c:v>0.60986698004866857</c:v>
                </c:pt>
                <c:pt idx="7394">
                  <c:v>0.61698394986645955</c:v>
                </c:pt>
                <c:pt idx="7395">
                  <c:v>0.61591412729678763</c:v>
                </c:pt>
                <c:pt idx="7396">
                  <c:v>0.61805220703328589</c:v>
                </c:pt>
                <c:pt idx="7397">
                  <c:v>0.60222661111972564</c:v>
                </c:pt>
                <c:pt idx="7398">
                  <c:v>0.61785726674693753</c:v>
                </c:pt>
                <c:pt idx="7399">
                  <c:v>0.61033251729395233</c:v>
                </c:pt>
                <c:pt idx="7400">
                  <c:v>0.60465730377451465</c:v>
                </c:pt>
                <c:pt idx="7401">
                  <c:v>0.61091152154566453</c:v>
                </c:pt>
                <c:pt idx="7402">
                  <c:v>0.61526144793291448</c:v>
                </c:pt>
                <c:pt idx="7403">
                  <c:v>0.60709032638484428</c:v>
                </c:pt>
                <c:pt idx="7404">
                  <c:v>0.6085983261729383</c:v>
                </c:pt>
                <c:pt idx="7405">
                  <c:v>0.61613749872732326</c:v>
                </c:pt>
                <c:pt idx="7406">
                  <c:v>0.60975841679746834</c:v>
                </c:pt>
                <c:pt idx="7407">
                  <c:v>0.62336167090879058</c:v>
                </c:pt>
                <c:pt idx="7408">
                  <c:v>0.60953512392284059</c:v>
                </c:pt>
                <c:pt idx="7409">
                  <c:v>0.6164983805403057</c:v>
                </c:pt>
                <c:pt idx="7410">
                  <c:v>0.61043999010887295</c:v>
                </c:pt>
                <c:pt idx="7411">
                  <c:v>0.61192240863424163</c:v>
                </c:pt>
                <c:pt idx="7412">
                  <c:v>0.62930803076705333</c:v>
                </c:pt>
                <c:pt idx="7413">
                  <c:v>0.62396457106780201</c:v>
                </c:pt>
                <c:pt idx="7414">
                  <c:v>0.6173115938374345</c:v>
                </c:pt>
                <c:pt idx="7415">
                  <c:v>0.61258088691564649</c:v>
                </c:pt>
                <c:pt idx="7416">
                  <c:v>0.60635179992682808</c:v>
                </c:pt>
                <c:pt idx="7417">
                  <c:v>0.60940221366685765</c:v>
                </c:pt>
                <c:pt idx="7418">
                  <c:v>0.60698619514704033</c:v>
                </c:pt>
                <c:pt idx="7419">
                  <c:v>0.60718008445464144</c:v>
                </c:pt>
                <c:pt idx="7420">
                  <c:v>0.62503697280642723</c:v>
                </c:pt>
                <c:pt idx="7421">
                  <c:v>0.61596776517781726</c:v>
                </c:pt>
                <c:pt idx="7422">
                  <c:v>0.62868428141973265</c:v>
                </c:pt>
                <c:pt idx="7423">
                  <c:v>0.6020599913279624</c:v>
                </c:pt>
                <c:pt idx="7424">
                  <c:v>0.62095605497103812</c:v>
                </c:pt>
                <c:pt idx="7425">
                  <c:v>0.61602036553556361</c:v>
                </c:pt>
                <c:pt idx="7426">
                  <c:v>0.6159216301726792</c:v>
                </c:pt>
                <c:pt idx="7427">
                  <c:v>0.62721187318587734</c:v>
                </c:pt>
                <c:pt idx="7428">
                  <c:v>0.59994663201456522</c:v>
                </c:pt>
                <c:pt idx="7429">
                  <c:v>0.60734826953853083</c:v>
                </c:pt>
                <c:pt idx="7430">
                  <c:v>0.61440414665511522</c:v>
                </c:pt>
                <c:pt idx="7431">
                  <c:v>0.61567951945557919</c:v>
                </c:pt>
                <c:pt idx="7432">
                  <c:v>0.61310127288990446</c:v>
                </c:pt>
                <c:pt idx="7433">
                  <c:v>0.61699236370552069</c:v>
                </c:pt>
                <c:pt idx="7434">
                  <c:v>0.6319445310414733</c:v>
                </c:pt>
                <c:pt idx="7435">
                  <c:v>0.61848155469664778</c:v>
                </c:pt>
                <c:pt idx="7436">
                  <c:v>0.62167290216294535</c:v>
                </c:pt>
                <c:pt idx="7437">
                  <c:v>0.61823854742634976</c:v>
                </c:pt>
                <c:pt idx="7438">
                  <c:v>0.60637475992156586</c:v>
                </c:pt>
                <c:pt idx="7439">
                  <c:v>0.60952370440655479</c:v>
                </c:pt>
                <c:pt idx="7440">
                  <c:v>0.61643042954012461</c:v>
                </c:pt>
                <c:pt idx="7441">
                  <c:v>0.61803584252601074</c:v>
                </c:pt>
                <c:pt idx="7442">
                  <c:v>0.60372587170543313</c:v>
                </c:pt>
                <c:pt idx="7443">
                  <c:v>0.61100117713643864</c:v>
                </c:pt>
                <c:pt idx="7444">
                  <c:v>0.6079722498697866</c:v>
                </c:pt>
                <c:pt idx="7445">
                  <c:v>0.61822905617610335</c:v>
                </c:pt>
                <c:pt idx="7446">
                  <c:v>0.61345251656222188</c:v>
                </c:pt>
                <c:pt idx="7447">
                  <c:v>0.62352322715233499</c:v>
                </c:pt>
                <c:pt idx="7448">
                  <c:v>0.61926202143558462</c:v>
                </c:pt>
                <c:pt idx="7449">
                  <c:v>0.61531039700037005</c:v>
                </c:pt>
                <c:pt idx="7450">
                  <c:v>0.61359538485214238</c:v>
                </c:pt>
                <c:pt idx="7451">
                  <c:v>0.62050058196974778</c:v>
                </c:pt>
                <c:pt idx="7452">
                  <c:v>0.61614645260657042</c:v>
                </c:pt>
                <c:pt idx="7453">
                  <c:v>0.61399580759480687</c:v>
                </c:pt>
                <c:pt idx="7454">
                  <c:v>0.61472642274474965</c:v>
                </c:pt>
                <c:pt idx="7455">
                  <c:v>0.62146139891290075</c:v>
                </c:pt>
                <c:pt idx="7456">
                  <c:v>0.61714866212218888</c:v>
                </c:pt>
                <c:pt idx="7457">
                  <c:v>0.62158775890297457</c:v>
                </c:pt>
                <c:pt idx="7458">
                  <c:v>0.61943575059304534</c:v>
                </c:pt>
                <c:pt idx="7459">
                  <c:v>0.61493625549398356</c:v>
                </c:pt>
                <c:pt idx="7460">
                  <c:v>0.6280863771630526</c:v>
                </c:pt>
                <c:pt idx="7461">
                  <c:v>0.61054372356284725</c:v>
                </c:pt>
                <c:pt idx="7462">
                  <c:v>0.61156056197930575</c:v>
                </c:pt>
                <c:pt idx="7463">
                  <c:v>0.61133777649860144</c:v>
                </c:pt>
                <c:pt idx="7464">
                  <c:v>0.61071675237680845</c:v>
                </c:pt>
                <c:pt idx="7465">
                  <c:v>0.60819677315058118</c:v>
                </c:pt>
                <c:pt idx="7466">
                  <c:v>0.60464334902472272</c:v>
                </c:pt>
                <c:pt idx="7467">
                  <c:v>0.61454707975500988</c:v>
                </c:pt>
                <c:pt idx="7468">
                  <c:v>0.60172732606320889</c:v>
                </c:pt>
                <c:pt idx="7469">
                  <c:v>0.60307194009316401</c:v>
                </c:pt>
                <c:pt idx="7470">
                  <c:v>0.6041349808552765</c:v>
                </c:pt>
                <c:pt idx="7471">
                  <c:v>0.59117319422093795</c:v>
                </c:pt>
                <c:pt idx="7472">
                  <c:v>0.58200954198876398</c:v>
                </c:pt>
                <c:pt idx="7473">
                  <c:v>0.58310565551653393</c:v>
                </c:pt>
                <c:pt idx="7474">
                  <c:v>0.58553992670189958</c:v>
                </c:pt>
                <c:pt idx="7475">
                  <c:v>0.6020599913279624</c:v>
                </c:pt>
                <c:pt idx="7476">
                  <c:v>0.57931170222084194</c:v>
                </c:pt>
                <c:pt idx="7477">
                  <c:v>0.58449874393832657</c:v>
                </c:pt>
                <c:pt idx="7478">
                  <c:v>0.58624149910041234</c:v>
                </c:pt>
                <c:pt idx="7479">
                  <c:v>0.5816730100215961</c:v>
                </c:pt>
                <c:pt idx="7480">
                  <c:v>0.5893221995462391</c:v>
                </c:pt>
                <c:pt idx="7481">
                  <c:v>0.59103943126452074</c:v>
                </c:pt>
                <c:pt idx="7482">
                  <c:v>0.59458966294904658</c:v>
                </c:pt>
                <c:pt idx="7483">
                  <c:v>0.58680813003992349</c:v>
                </c:pt>
                <c:pt idx="7484">
                  <c:v>0.58742181521707981</c:v>
                </c:pt>
                <c:pt idx="7485">
                  <c:v>0.59028977277653849</c:v>
                </c:pt>
                <c:pt idx="7486">
                  <c:v>0.59307770944066063</c:v>
                </c:pt>
                <c:pt idx="7487">
                  <c:v>0.59103904600816404</c:v>
                </c:pt>
                <c:pt idx="7488">
                  <c:v>0.5970733890231984</c:v>
                </c:pt>
                <c:pt idx="7489">
                  <c:v>0.59601403082862359</c:v>
                </c:pt>
                <c:pt idx="7490">
                  <c:v>0.59855725300169749</c:v>
                </c:pt>
                <c:pt idx="7491">
                  <c:v>0.59007458993849748</c:v>
                </c:pt>
                <c:pt idx="7492">
                  <c:v>0.58719772691003658</c:v>
                </c:pt>
                <c:pt idx="7493">
                  <c:v>0.59009519929831933</c:v>
                </c:pt>
                <c:pt idx="7494">
                  <c:v>0.59209144100236422</c:v>
                </c:pt>
                <c:pt idx="7495">
                  <c:v>0.56818441149670695</c:v>
                </c:pt>
                <c:pt idx="7496">
                  <c:v>0.60248858554206353</c:v>
                </c:pt>
                <c:pt idx="7497">
                  <c:v>0.59999846301760251</c:v>
                </c:pt>
                <c:pt idx="7498">
                  <c:v>0.59190964835997495</c:v>
                </c:pt>
                <c:pt idx="7499">
                  <c:v>0.59186927742093731</c:v>
                </c:pt>
                <c:pt idx="7500">
                  <c:v>0.59489425039346966</c:v>
                </c:pt>
                <c:pt idx="7501">
                  <c:v>0.61486752169912395</c:v>
                </c:pt>
                <c:pt idx="7502">
                  <c:v>0.58958139836963697</c:v>
                </c:pt>
                <c:pt idx="7503">
                  <c:v>0.59696632903582847</c:v>
                </c:pt>
                <c:pt idx="7504">
                  <c:v>0.59125001619427975</c:v>
                </c:pt>
                <c:pt idx="7505">
                  <c:v>0.58903837321380481</c:v>
                </c:pt>
                <c:pt idx="7506">
                  <c:v>0.59789739254186358</c:v>
                </c:pt>
                <c:pt idx="7507">
                  <c:v>0.58626572414472911</c:v>
                </c:pt>
                <c:pt idx="7508">
                  <c:v>0.60474859281314708</c:v>
                </c:pt>
                <c:pt idx="7509">
                  <c:v>0.60546692518202061</c:v>
                </c:pt>
                <c:pt idx="7510">
                  <c:v>0.59863167987184551</c:v>
                </c:pt>
                <c:pt idx="7511">
                  <c:v>0.5861887556940365</c:v>
                </c:pt>
                <c:pt idx="7512">
                  <c:v>0.59626111176816698</c:v>
                </c:pt>
                <c:pt idx="7513">
                  <c:v>0.61003857402558803</c:v>
                </c:pt>
                <c:pt idx="7514">
                  <c:v>0.60486869623096062</c:v>
                </c:pt>
                <c:pt idx="7515">
                  <c:v>0.60197135075578123</c:v>
                </c:pt>
                <c:pt idx="7516">
                  <c:v>0.58710267657547899</c:v>
                </c:pt>
                <c:pt idx="7517">
                  <c:v>0.59348105594080258</c:v>
                </c:pt>
                <c:pt idx="7518">
                  <c:v>0.59305181486181091</c:v>
                </c:pt>
                <c:pt idx="7519">
                  <c:v>0.6013497794249556</c:v>
                </c:pt>
                <c:pt idx="7520">
                  <c:v>0.60232887657971079</c:v>
                </c:pt>
                <c:pt idx="7521">
                  <c:v>0.60755185685686064</c:v>
                </c:pt>
                <c:pt idx="7522">
                  <c:v>0.60526250509179758</c:v>
                </c:pt>
                <c:pt idx="7523">
                  <c:v>0.58020130100361156</c:v>
                </c:pt>
                <c:pt idx="7524">
                  <c:v>0.61171723035820114</c:v>
                </c:pt>
                <c:pt idx="7525">
                  <c:v>0.59251067547934921</c:v>
                </c:pt>
                <c:pt idx="7526">
                  <c:v>0.60044451092124451</c:v>
                </c:pt>
                <c:pt idx="7527">
                  <c:v>0.60070634509367693</c:v>
                </c:pt>
                <c:pt idx="7528">
                  <c:v>0.60034750697645811</c:v>
                </c:pt>
                <c:pt idx="7529">
                  <c:v>0.60096742601738973</c:v>
                </c:pt>
                <c:pt idx="7530">
                  <c:v>0.60525771417202512</c:v>
                </c:pt>
                <c:pt idx="7531">
                  <c:v>0.5976545995527055</c:v>
                </c:pt>
                <c:pt idx="7532">
                  <c:v>0.6018767060406236</c:v>
                </c:pt>
                <c:pt idx="7533">
                  <c:v>0.59209274466388073</c:v>
                </c:pt>
                <c:pt idx="7534">
                  <c:v>0.60315347360577665</c:v>
                </c:pt>
                <c:pt idx="7535">
                  <c:v>0.61360338135753589</c:v>
                </c:pt>
                <c:pt idx="7536">
                  <c:v>0.60535427626550631</c:v>
                </c:pt>
                <c:pt idx="7537">
                  <c:v>0.59341008834299036</c:v>
                </c:pt>
                <c:pt idx="7538">
                  <c:v>0.59595479263932172</c:v>
                </c:pt>
                <c:pt idx="7539">
                  <c:v>0.59545497846303552</c:v>
                </c:pt>
                <c:pt idx="7540">
                  <c:v>0.60279921615649135</c:v>
                </c:pt>
                <c:pt idx="7541">
                  <c:v>0.60734189328569244</c:v>
                </c:pt>
                <c:pt idx="7542">
                  <c:v>0.5965453633893012</c:v>
                </c:pt>
                <c:pt idx="7543">
                  <c:v>0.59973382357120031</c:v>
                </c:pt>
                <c:pt idx="7544">
                  <c:v>0.60187403778973358</c:v>
                </c:pt>
                <c:pt idx="7545">
                  <c:v>0.61298332808176459</c:v>
                </c:pt>
                <c:pt idx="7546">
                  <c:v>0.59444873699584344</c:v>
                </c:pt>
                <c:pt idx="7547">
                  <c:v>0.61009060617538435</c:v>
                </c:pt>
                <c:pt idx="7548">
                  <c:v>0.59760183944865675</c:v>
                </c:pt>
                <c:pt idx="7549">
                  <c:v>0.59990931988928553</c:v>
                </c:pt>
                <c:pt idx="7550">
                  <c:v>0.59936740333896144</c:v>
                </c:pt>
                <c:pt idx="7551">
                  <c:v>0.60019686328003063</c:v>
                </c:pt>
                <c:pt idx="7552">
                  <c:v>0.59999950038028904</c:v>
                </c:pt>
                <c:pt idx="7553">
                  <c:v>0.5994737979149426</c:v>
                </c:pt>
                <c:pt idx="7554">
                  <c:v>0.61153323314376062</c:v>
                </c:pt>
                <c:pt idx="7555">
                  <c:v>0.59692587532889274</c:v>
                </c:pt>
                <c:pt idx="7556">
                  <c:v>0.60403984586285597</c:v>
                </c:pt>
                <c:pt idx="7557">
                  <c:v>0.60337974983146259</c:v>
                </c:pt>
                <c:pt idx="7558">
                  <c:v>0.59848862510570477</c:v>
                </c:pt>
                <c:pt idx="7559">
                  <c:v>0.59546063305236785</c:v>
                </c:pt>
                <c:pt idx="7560">
                  <c:v>0.60384547369920016</c:v>
                </c:pt>
                <c:pt idx="7561">
                  <c:v>0.60064273406486945</c:v>
                </c:pt>
                <c:pt idx="7562">
                  <c:v>0.59680030528779859</c:v>
                </c:pt>
                <c:pt idx="7563">
                  <c:v>0.61920178223972011</c:v>
                </c:pt>
                <c:pt idx="7564">
                  <c:v>0.60083622802451664</c:v>
                </c:pt>
                <c:pt idx="7565">
                  <c:v>0.59400512911284398</c:v>
                </c:pt>
                <c:pt idx="7566">
                  <c:v>0.60271751527173389</c:v>
                </c:pt>
                <c:pt idx="7567">
                  <c:v>0.5977994440066513</c:v>
                </c:pt>
                <c:pt idx="7568">
                  <c:v>0.6050270018903473</c:v>
                </c:pt>
                <c:pt idx="7569">
                  <c:v>0.60345928740018273</c:v>
                </c:pt>
                <c:pt idx="7570">
                  <c:v>0.60261833014311894</c:v>
                </c:pt>
                <c:pt idx="7571">
                  <c:v>0.60800932384116368</c:v>
                </c:pt>
                <c:pt idx="7572">
                  <c:v>0.59847621630941072</c:v>
                </c:pt>
                <c:pt idx="7573">
                  <c:v>0.60141869569971285</c:v>
                </c:pt>
                <c:pt idx="7574">
                  <c:v>0.60011351829694048</c:v>
                </c:pt>
                <c:pt idx="7575">
                  <c:v>0.59220523665630675</c:v>
                </c:pt>
                <c:pt idx="7576">
                  <c:v>0.6004862911743245</c:v>
                </c:pt>
                <c:pt idx="7577">
                  <c:v>0.60618010787028753</c:v>
                </c:pt>
                <c:pt idx="7578">
                  <c:v>0.59019976542260466</c:v>
                </c:pt>
                <c:pt idx="7579">
                  <c:v>0.60494444305363371</c:v>
                </c:pt>
                <c:pt idx="7580">
                  <c:v>0.60391199618955793</c:v>
                </c:pt>
                <c:pt idx="7581">
                  <c:v>0.59418792785093499</c:v>
                </c:pt>
                <c:pt idx="7582">
                  <c:v>0.59984419834840308</c:v>
                </c:pt>
                <c:pt idx="7583">
                  <c:v>0.59831927498947779</c:v>
                </c:pt>
                <c:pt idx="7584">
                  <c:v>0.60058655655788262</c:v>
                </c:pt>
                <c:pt idx="7585">
                  <c:v>0.60131824139205159</c:v>
                </c:pt>
                <c:pt idx="7586">
                  <c:v>0.59015823999583228</c:v>
                </c:pt>
                <c:pt idx="7587">
                  <c:v>0.60261170999022451</c:v>
                </c:pt>
                <c:pt idx="7588">
                  <c:v>0.59722583293288378</c:v>
                </c:pt>
                <c:pt idx="7589">
                  <c:v>0.59901812005689348</c:v>
                </c:pt>
                <c:pt idx="7590">
                  <c:v>0.60689313465570882</c:v>
                </c:pt>
                <c:pt idx="7591">
                  <c:v>0.60011517858442565</c:v>
                </c:pt>
                <c:pt idx="7592">
                  <c:v>0.60805536698442064</c:v>
                </c:pt>
                <c:pt idx="7593">
                  <c:v>0.60289437099268772</c:v>
                </c:pt>
                <c:pt idx="7594">
                  <c:v>0.59450043992093526</c:v>
                </c:pt>
                <c:pt idx="7595">
                  <c:v>0.60442573288489099</c:v>
                </c:pt>
                <c:pt idx="7596">
                  <c:v>0.60443768868195957</c:v>
                </c:pt>
                <c:pt idx="7597">
                  <c:v>0.59967324752133311</c:v>
                </c:pt>
                <c:pt idx="7598">
                  <c:v>0.6047977256424939</c:v>
                </c:pt>
                <c:pt idx="7599">
                  <c:v>0.58969131335759528</c:v>
                </c:pt>
                <c:pt idx="7600">
                  <c:v>0.61427420610614314</c:v>
                </c:pt>
                <c:pt idx="7601">
                  <c:v>0.5931314496277712</c:v>
                </c:pt>
                <c:pt idx="7602">
                  <c:v>0.61247697946223556</c:v>
                </c:pt>
                <c:pt idx="7603">
                  <c:v>0.60793075584753942</c:v>
                </c:pt>
                <c:pt idx="7604">
                  <c:v>0.60590090249488127</c:v>
                </c:pt>
                <c:pt idx="7605">
                  <c:v>0.59828427550725649</c:v>
                </c:pt>
                <c:pt idx="7606">
                  <c:v>0.61775583037082626</c:v>
                </c:pt>
                <c:pt idx="7607">
                  <c:v>0.57134084775126837</c:v>
                </c:pt>
                <c:pt idx="7608">
                  <c:v>0.60680936447040934</c:v>
                </c:pt>
                <c:pt idx="7609">
                  <c:v>0.6010750946475476</c:v>
                </c:pt>
                <c:pt idx="7610">
                  <c:v>0.59954857468607314</c:v>
                </c:pt>
                <c:pt idx="7611">
                  <c:v>0.60945052169855962</c:v>
                </c:pt>
                <c:pt idx="7612">
                  <c:v>0.60071750345245312</c:v>
                </c:pt>
                <c:pt idx="7613">
                  <c:v>0.60366948476453264</c:v>
                </c:pt>
                <c:pt idx="7614">
                  <c:v>0.61377301771946502</c:v>
                </c:pt>
                <c:pt idx="7615">
                  <c:v>0.60942033942230944</c:v>
                </c:pt>
                <c:pt idx="7616">
                  <c:v>0.60107671637857307</c:v>
                </c:pt>
                <c:pt idx="7617">
                  <c:v>0.59945214831749882</c:v>
                </c:pt>
                <c:pt idx="7618">
                  <c:v>0.59720748853355055</c:v>
                </c:pt>
                <c:pt idx="7619">
                  <c:v>0.60170618724981773</c:v>
                </c:pt>
                <c:pt idx="7620">
                  <c:v>0.61140760397571781</c:v>
                </c:pt>
                <c:pt idx="7621">
                  <c:v>0.6034757855138656</c:v>
                </c:pt>
                <c:pt idx="7622">
                  <c:v>0.60036160588545939</c:v>
                </c:pt>
                <c:pt idx="7623">
                  <c:v>0.59917488400833341</c:v>
                </c:pt>
                <c:pt idx="7624">
                  <c:v>0.61373622853971166</c:v>
                </c:pt>
                <c:pt idx="7625">
                  <c:v>0.60380765759748611</c:v>
                </c:pt>
                <c:pt idx="7626">
                  <c:v>0.59940584232014982</c:v>
                </c:pt>
                <c:pt idx="7627">
                  <c:v>0.60416992818365489</c:v>
                </c:pt>
                <c:pt idx="7628">
                  <c:v>0.61102933971685469</c:v>
                </c:pt>
                <c:pt idx="7629">
                  <c:v>0.60687241016890192</c:v>
                </c:pt>
                <c:pt idx="7630">
                  <c:v>0.60636736994494278</c:v>
                </c:pt>
                <c:pt idx="7631">
                  <c:v>0.60040520236989137</c:v>
                </c:pt>
                <c:pt idx="7632">
                  <c:v>0.59462550689834504</c:v>
                </c:pt>
                <c:pt idx="7633">
                  <c:v>0.60546418618593756</c:v>
                </c:pt>
                <c:pt idx="7634">
                  <c:v>0.60965411908632561</c:v>
                </c:pt>
                <c:pt idx="7635">
                  <c:v>0.59858004897545469</c:v>
                </c:pt>
                <c:pt idx="7636">
                  <c:v>0.6091346280173221</c:v>
                </c:pt>
                <c:pt idx="7637">
                  <c:v>0.61691425045680903</c:v>
                </c:pt>
                <c:pt idx="7638">
                  <c:v>0.61522274108614716</c:v>
                </c:pt>
                <c:pt idx="7639">
                  <c:v>0.60472728627759376</c:v>
                </c:pt>
                <c:pt idx="7640">
                  <c:v>0.61685821947622765</c:v>
                </c:pt>
                <c:pt idx="7641">
                  <c:v>0.60344199561876977</c:v>
                </c:pt>
                <c:pt idx="7642">
                  <c:v>0.60673306713116482</c:v>
                </c:pt>
                <c:pt idx="7643">
                  <c:v>0.60933477586286555</c:v>
                </c:pt>
                <c:pt idx="7644">
                  <c:v>0.60520675841539684</c:v>
                </c:pt>
                <c:pt idx="7645">
                  <c:v>0.60240101567364046</c:v>
                </c:pt>
                <c:pt idx="7646">
                  <c:v>0.60291473374498561</c:v>
                </c:pt>
                <c:pt idx="7647">
                  <c:v>0.58428058073364064</c:v>
                </c:pt>
                <c:pt idx="7648">
                  <c:v>0.60980578813809594</c:v>
                </c:pt>
                <c:pt idx="7649">
                  <c:v>0.61999404994048291</c:v>
                </c:pt>
                <c:pt idx="7650">
                  <c:v>0.60747604882440853</c:v>
                </c:pt>
                <c:pt idx="7651">
                  <c:v>0.61075038943424753</c:v>
                </c:pt>
                <c:pt idx="7652">
                  <c:v>0.60492551936111016</c:v>
                </c:pt>
                <c:pt idx="7653">
                  <c:v>0.61268469518146262</c:v>
                </c:pt>
                <c:pt idx="7654">
                  <c:v>0.60985361809682326</c:v>
                </c:pt>
                <c:pt idx="7655">
                  <c:v>0.58676808913064937</c:v>
                </c:pt>
                <c:pt idx="7656">
                  <c:v>0.59657160462255554</c:v>
                </c:pt>
                <c:pt idx="7657">
                  <c:v>0.60833180267403586</c:v>
                </c:pt>
                <c:pt idx="7658">
                  <c:v>0.61044755372570803</c:v>
                </c:pt>
                <c:pt idx="7659">
                  <c:v>0.60572213591069879</c:v>
                </c:pt>
                <c:pt idx="7660">
                  <c:v>0.61648970675060388</c:v>
                </c:pt>
                <c:pt idx="7661">
                  <c:v>0.61017478589230156</c:v>
                </c:pt>
                <c:pt idx="7662">
                  <c:v>0.61156715034610931</c:v>
                </c:pt>
                <c:pt idx="7663">
                  <c:v>0.62009528932113789</c:v>
                </c:pt>
                <c:pt idx="7664">
                  <c:v>0.62073867959301121</c:v>
                </c:pt>
                <c:pt idx="7665">
                  <c:v>0.60666618810291639</c:v>
                </c:pt>
                <c:pt idx="7666">
                  <c:v>0.60747157123356665</c:v>
                </c:pt>
                <c:pt idx="7667">
                  <c:v>0.60842430259536662</c:v>
                </c:pt>
                <c:pt idx="7668">
                  <c:v>0.61661140291237904</c:v>
                </c:pt>
                <c:pt idx="7669">
                  <c:v>0.60992861045903279</c:v>
                </c:pt>
                <c:pt idx="7670">
                  <c:v>0.61395921462767389</c:v>
                </c:pt>
                <c:pt idx="7671">
                  <c:v>0.60898019228961864</c:v>
                </c:pt>
                <c:pt idx="7672">
                  <c:v>0.60611354401387663</c:v>
                </c:pt>
                <c:pt idx="7673">
                  <c:v>0.61115809457328496</c:v>
                </c:pt>
                <c:pt idx="7674">
                  <c:v>0.61153828107224273</c:v>
                </c:pt>
                <c:pt idx="7675">
                  <c:v>0.61153109112906268</c:v>
                </c:pt>
                <c:pt idx="7676">
                  <c:v>0.61104884321213981</c:v>
                </c:pt>
                <c:pt idx="7677">
                  <c:v>0.61356297694406958</c:v>
                </c:pt>
                <c:pt idx="7678">
                  <c:v>0.61351656855107206</c:v>
                </c:pt>
                <c:pt idx="7679">
                  <c:v>0.62102209324294311</c:v>
                </c:pt>
                <c:pt idx="7680">
                  <c:v>0.62163010651822048</c:v>
                </c:pt>
                <c:pt idx="7681">
                  <c:v>0.61356297694406958</c:v>
                </c:pt>
                <c:pt idx="7682">
                  <c:v>0.60677974547148683</c:v>
                </c:pt>
                <c:pt idx="7683">
                  <c:v>0.60271602541328861</c:v>
                </c:pt>
                <c:pt idx="7684">
                  <c:v>0.61165035071709561</c:v>
                </c:pt>
                <c:pt idx="7685">
                  <c:v>0.61415629139518546</c:v>
                </c:pt>
                <c:pt idx="7686">
                  <c:v>0.6299486174221246</c:v>
                </c:pt>
                <c:pt idx="7687">
                  <c:v>0.61744934411038555</c:v>
                </c:pt>
                <c:pt idx="7688">
                  <c:v>0.61240277927036957</c:v>
                </c:pt>
                <c:pt idx="7689">
                  <c:v>0.60998395134018801</c:v>
                </c:pt>
                <c:pt idx="7690">
                  <c:v>0.61575712856926068</c:v>
                </c:pt>
                <c:pt idx="7691">
                  <c:v>0.6143794924316035</c:v>
                </c:pt>
                <c:pt idx="7692">
                  <c:v>0.62667204037460056</c:v>
                </c:pt>
                <c:pt idx="7693">
                  <c:v>0.60050616325934059</c:v>
                </c:pt>
                <c:pt idx="7694">
                  <c:v>0.61499790543066668</c:v>
                </c:pt>
                <c:pt idx="7695">
                  <c:v>0.60926021548183062</c:v>
                </c:pt>
                <c:pt idx="7696">
                  <c:v>0.615655837401197</c:v>
                </c:pt>
                <c:pt idx="7697">
                  <c:v>0.62010885742351096</c:v>
                </c:pt>
                <c:pt idx="7698">
                  <c:v>0.60985133914326461</c:v>
                </c:pt>
                <c:pt idx="7699">
                  <c:v>0.61643975276944873</c:v>
                </c:pt>
                <c:pt idx="7700">
                  <c:v>0.60719570974483084</c:v>
                </c:pt>
                <c:pt idx="7701">
                  <c:v>0.61984253755685725</c:v>
                </c:pt>
                <c:pt idx="7702">
                  <c:v>0.61225995480822371</c:v>
                </c:pt>
                <c:pt idx="7703">
                  <c:v>0.61267098385172969</c:v>
                </c:pt>
                <c:pt idx="7704">
                  <c:v>0.60632908299275767</c:v>
                </c:pt>
                <c:pt idx="7705">
                  <c:v>0.61767675637037611</c:v>
                </c:pt>
                <c:pt idx="7706">
                  <c:v>0.61328185484858189</c:v>
                </c:pt>
                <c:pt idx="7707">
                  <c:v>0.61201045979755497</c:v>
                </c:pt>
                <c:pt idx="7708">
                  <c:v>0.60889034376982465</c:v>
                </c:pt>
                <c:pt idx="7709">
                  <c:v>0.61858628087439627</c:v>
                </c:pt>
                <c:pt idx="7710">
                  <c:v>0.60369698716701325</c:v>
                </c:pt>
                <c:pt idx="7711">
                  <c:v>0.6167581919750087</c:v>
                </c:pt>
                <c:pt idx="7712">
                  <c:v>0.60897722828244583</c:v>
                </c:pt>
                <c:pt idx="7713">
                  <c:v>0.60708269654727565</c:v>
                </c:pt>
                <c:pt idx="7714">
                  <c:v>0.60814696764918552</c:v>
                </c:pt>
                <c:pt idx="7715">
                  <c:v>0.62698898244226153</c:v>
                </c:pt>
                <c:pt idx="7716">
                  <c:v>0.59446994813675436</c:v>
                </c:pt>
                <c:pt idx="7717">
                  <c:v>0.60891338351615298</c:v>
                </c:pt>
                <c:pt idx="7718">
                  <c:v>0.60856577259526945</c:v>
                </c:pt>
                <c:pt idx="7719">
                  <c:v>0.60482647455644112</c:v>
                </c:pt>
                <c:pt idx="7720">
                  <c:v>0.59702487583993458</c:v>
                </c:pt>
                <c:pt idx="7721">
                  <c:v>0.60480317547042062</c:v>
                </c:pt>
                <c:pt idx="7722">
                  <c:v>0.61557899714945363</c:v>
                </c:pt>
                <c:pt idx="7723">
                  <c:v>0.61103502292550116</c:v>
                </c:pt>
                <c:pt idx="7724">
                  <c:v>0.6003106489569815</c:v>
                </c:pt>
                <c:pt idx="7725">
                  <c:v>0.60430914779091349</c:v>
                </c:pt>
                <c:pt idx="7726">
                  <c:v>0.60899261809952465</c:v>
                </c:pt>
                <c:pt idx="7727">
                  <c:v>0.61806877789412062</c:v>
                </c:pt>
                <c:pt idx="7728">
                  <c:v>0.61546520622075562</c:v>
                </c:pt>
                <c:pt idx="7729">
                  <c:v>0.61525838121718168</c:v>
                </c:pt>
                <c:pt idx="7730">
                  <c:v>0.61225932127336369</c:v>
                </c:pt>
                <c:pt idx="7731">
                  <c:v>0.60248094171654687</c:v>
                </c:pt>
                <c:pt idx="7732">
                  <c:v>0.59322544852398273</c:v>
                </c:pt>
                <c:pt idx="7733">
                  <c:v>0.60248094171654687</c:v>
                </c:pt>
                <c:pt idx="7734">
                  <c:v>0.59637509423497048</c:v>
                </c:pt>
                <c:pt idx="7735">
                  <c:v>0.60122336136030452</c:v>
                </c:pt>
                <c:pt idx="7736">
                  <c:v>0.60516780767113465</c:v>
                </c:pt>
                <c:pt idx="7737">
                  <c:v>0.60936064048053262</c:v>
                </c:pt>
                <c:pt idx="7738">
                  <c:v>0.59770528591462657</c:v>
                </c:pt>
                <c:pt idx="7739">
                  <c:v>0.6020599913279624</c:v>
                </c:pt>
                <c:pt idx="7740">
                  <c:v>0.60859085848692063</c:v>
                </c:pt>
                <c:pt idx="7741">
                  <c:v>0.60699758655621161</c:v>
                </c:pt>
                <c:pt idx="7742">
                  <c:v>0.59593827628547535</c:v>
                </c:pt>
                <c:pt idx="7743">
                  <c:v>0.60718769309002563</c:v>
                </c:pt>
                <c:pt idx="7744">
                  <c:v>0.60342248493772066</c:v>
                </c:pt>
                <c:pt idx="7745">
                  <c:v>0.60062010581741088</c:v>
                </c:pt>
                <c:pt idx="7746">
                  <c:v>0.61260880687869279</c:v>
                </c:pt>
                <c:pt idx="7747">
                  <c:v>0.61022878040538964</c:v>
                </c:pt>
                <c:pt idx="7748">
                  <c:v>0.59256356499941498</c:v>
                </c:pt>
                <c:pt idx="7749">
                  <c:v>0.59353410931283768</c:v>
                </c:pt>
                <c:pt idx="7750">
                  <c:v>0.60172423987567691</c:v>
                </c:pt>
                <c:pt idx="7751">
                  <c:v>0.60681013457869581</c:v>
                </c:pt>
                <c:pt idx="7752">
                  <c:v>0.59914582756465373</c:v>
                </c:pt>
                <c:pt idx="7753">
                  <c:v>0.60778628314006344</c:v>
                </c:pt>
                <c:pt idx="7754">
                  <c:v>0.61290006035452382</c:v>
                </c:pt>
                <c:pt idx="7755">
                  <c:v>0.60266855140618714</c:v>
                </c:pt>
                <c:pt idx="7756">
                  <c:v>0.60597610877249242</c:v>
                </c:pt>
                <c:pt idx="7757">
                  <c:v>0.59634436829237158</c:v>
                </c:pt>
                <c:pt idx="7758">
                  <c:v>0.59919564240130674</c:v>
                </c:pt>
                <c:pt idx="7759">
                  <c:v>0.60284039491963382</c:v>
                </c:pt>
                <c:pt idx="7760">
                  <c:v>0.59746797761144921</c:v>
                </c:pt>
                <c:pt idx="7761">
                  <c:v>0.60066913511308773</c:v>
                </c:pt>
                <c:pt idx="7762">
                  <c:v>0.59811780557390049</c:v>
                </c:pt>
                <c:pt idx="7763">
                  <c:v>0.60597297238610881</c:v>
                </c:pt>
                <c:pt idx="7764">
                  <c:v>0.60083143469000078</c:v>
                </c:pt>
                <c:pt idx="7765">
                  <c:v>0.60682631603261783</c:v>
                </c:pt>
                <c:pt idx="7766">
                  <c:v>0.59951125589884557</c:v>
                </c:pt>
                <c:pt idx="7767">
                  <c:v>0.6053118666812306</c:v>
                </c:pt>
                <c:pt idx="7768">
                  <c:v>0.61423363836895184</c:v>
                </c:pt>
                <c:pt idx="7769">
                  <c:v>0.59979758257915483</c:v>
                </c:pt>
                <c:pt idx="7770">
                  <c:v>0.60047593675028765</c:v>
                </c:pt>
                <c:pt idx="7771">
                  <c:v>0.59889379639129703</c:v>
                </c:pt>
                <c:pt idx="7772">
                  <c:v>0.60258715442959465</c:v>
                </c:pt>
                <c:pt idx="7773">
                  <c:v>0.60091001035972624</c:v>
                </c:pt>
                <c:pt idx="7774">
                  <c:v>0.58788020363191351</c:v>
                </c:pt>
                <c:pt idx="7775">
                  <c:v>0.59984577993482868</c:v>
                </c:pt>
                <c:pt idx="7776">
                  <c:v>0.61821437790059264</c:v>
                </c:pt>
                <c:pt idx="7777">
                  <c:v>0.59752354074602854</c:v>
                </c:pt>
                <c:pt idx="7778">
                  <c:v>0.59948414985215537</c:v>
                </c:pt>
                <c:pt idx="7779">
                  <c:v>0.60117566098391273</c:v>
                </c:pt>
                <c:pt idx="7780">
                  <c:v>0.60410206257142995</c:v>
                </c:pt>
                <c:pt idx="7781">
                  <c:v>0.6020599913279624</c:v>
                </c:pt>
                <c:pt idx="7782">
                  <c:v>0.60322013344696368</c:v>
                </c:pt>
                <c:pt idx="7783">
                  <c:v>0.6098226263274743</c:v>
                </c:pt>
                <c:pt idx="7784">
                  <c:v>0.6012576406251261</c:v>
                </c:pt>
                <c:pt idx="7785">
                  <c:v>0.60778388943036532</c:v>
                </c:pt>
                <c:pt idx="7786">
                  <c:v>0.59866774585660154</c:v>
                </c:pt>
                <c:pt idx="7787">
                  <c:v>0.60643107261688955</c:v>
                </c:pt>
                <c:pt idx="7788">
                  <c:v>0.59938190792751456</c:v>
                </c:pt>
                <c:pt idx="7789">
                  <c:v>0.59840781643448371</c:v>
                </c:pt>
                <c:pt idx="7790">
                  <c:v>0.59042081139096458</c:v>
                </c:pt>
                <c:pt idx="7791">
                  <c:v>0.59566273926321756</c:v>
                </c:pt>
                <c:pt idx="7792">
                  <c:v>0.59044449889222028</c:v>
                </c:pt>
                <c:pt idx="7793">
                  <c:v>0.59484563138207625</c:v>
                </c:pt>
                <c:pt idx="7794">
                  <c:v>0.58729966443067683</c:v>
                </c:pt>
                <c:pt idx="7795">
                  <c:v>0.60224075906497565</c:v>
                </c:pt>
                <c:pt idx="7796">
                  <c:v>0.59808058880798298</c:v>
                </c:pt>
                <c:pt idx="7797">
                  <c:v>0.59610200227080701</c:v>
                </c:pt>
                <c:pt idx="7798">
                  <c:v>0.59654248227381335</c:v>
                </c:pt>
                <c:pt idx="7799">
                  <c:v>0.6061464306120351</c:v>
                </c:pt>
                <c:pt idx="7800">
                  <c:v>0.60480233562353858</c:v>
                </c:pt>
                <c:pt idx="7801">
                  <c:v>0.61165062140304016</c:v>
                </c:pt>
                <c:pt idx="7802">
                  <c:v>0.58451126108410956</c:v>
                </c:pt>
                <c:pt idx="7803">
                  <c:v>0.60593322299891461</c:v>
                </c:pt>
                <c:pt idx="7804">
                  <c:v>0.5988440014144808</c:v>
                </c:pt>
                <c:pt idx="7805">
                  <c:v>0.61250806051993312</c:v>
                </c:pt>
                <c:pt idx="7806">
                  <c:v>0.60926874262629604</c:v>
                </c:pt>
                <c:pt idx="7807">
                  <c:v>0.5978849234021405</c:v>
                </c:pt>
                <c:pt idx="7808">
                  <c:v>0.60362005770544391</c:v>
                </c:pt>
                <c:pt idx="7809">
                  <c:v>0.59497119057349079</c:v>
                </c:pt>
                <c:pt idx="7810">
                  <c:v>0.60068229804435402</c:v>
                </c:pt>
                <c:pt idx="7811">
                  <c:v>0.5970839339148214</c:v>
                </c:pt>
                <c:pt idx="7812">
                  <c:v>0.59458072642624593</c:v>
                </c:pt>
                <c:pt idx="7813">
                  <c:v>0.60594012099654671</c:v>
                </c:pt>
                <c:pt idx="7814">
                  <c:v>0.59223767910783243</c:v>
                </c:pt>
                <c:pt idx="7815">
                  <c:v>0.59350402031738358</c:v>
                </c:pt>
                <c:pt idx="7816">
                  <c:v>0.60850228231979864</c:v>
                </c:pt>
                <c:pt idx="7817">
                  <c:v>0.59576844014476349</c:v>
                </c:pt>
                <c:pt idx="7818">
                  <c:v>0.59777752443782728</c:v>
                </c:pt>
                <c:pt idx="7819">
                  <c:v>0.58978361257085399</c:v>
                </c:pt>
                <c:pt idx="7820">
                  <c:v>0.59160793187358574</c:v>
                </c:pt>
                <c:pt idx="7821">
                  <c:v>0.58746907507695245</c:v>
                </c:pt>
                <c:pt idx="7822">
                  <c:v>0.58014565956558906</c:v>
                </c:pt>
                <c:pt idx="7823">
                  <c:v>0.59627304607072751</c:v>
                </c:pt>
                <c:pt idx="7824">
                  <c:v>0.59223919585442331</c:v>
                </c:pt>
                <c:pt idx="7825">
                  <c:v>0.58888448474447352</c:v>
                </c:pt>
                <c:pt idx="7826">
                  <c:v>0.5967834081483665</c:v>
                </c:pt>
                <c:pt idx="7827">
                  <c:v>0.59099870998033488</c:v>
                </c:pt>
                <c:pt idx="7828">
                  <c:v>0.59229171056140473</c:v>
                </c:pt>
                <c:pt idx="7829">
                  <c:v>0.58861326760071619</c:v>
                </c:pt>
                <c:pt idx="7830">
                  <c:v>0.58451499239902249</c:v>
                </c:pt>
                <c:pt idx="7831">
                  <c:v>0.58610564508582152</c:v>
                </c:pt>
                <c:pt idx="7832">
                  <c:v>0.58116270024775107</c:v>
                </c:pt>
                <c:pt idx="7833">
                  <c:v>0.58880573738804898</c:v>
                </c:pt>
                <c:pt idx="7834">
                  <c:v>0.5920757704213615</c:v>
                </c:pt>
                <c:pt idx="7835">
                  <c:v>0.56064159736924024</c:v>
                </c:pt>
                <c:pt idx="7836">
                  <c:v>0.57685494558288264</c:v>
                </c:pt>
                <c:pt idx="7837">
                  <c:v>0.58835348938001808</c:v>
                </c:pt>
                <c:pt idx="7838">
                  <c:v>0.5926843812628555</c:v>
                </c:pt>
                <c:pt idx="7839">
                  <c:v>0.58845846000878621</c:v>
                </c:pt>
                <c:pt idx="7840">
                  <c:v>0.58619864231362429</c:v>
                </c:pt>
                <c:pt idx="7841">
                  <c:v>0.59379795746759589</c:v>
                </c:pt>
                <c:pt idx="7842">
                  <c:v>0.59628824677238057</c:v>
                </c:pt>
                <c:pt idx="7843">
                  <c:v>0.58805221157501431</c:v>
                </c:pt>
                <c:pt idx="7844">
                  <c:v>0.59046830454626631</c:v>
                </c:pt>
                <c:pt idx="7845">
                  <c:v>0.58836509346389299</c:v>
                </c:pt>
                <c:pt idx="7846">
                  <c:v>0.60242175268324583</c:v>
                </c:pt>
                <c:pt idx="7847">
                  <c:v>0.58273028238094238</c:v>
                </c:pt>
                <c:pt idx="7848">
                  <c:v>0.57647880691904774</c:v>
                </c:pt>
                <c:pt idx="7849">
                  <c:v>0.59272195352427959</c:v>
                </c:pt>
                <c:pt idx="7850">
                  <c:v>0.58270181046636083</c:v>
                </c:pt>
                <c:pt idx="7851">
                  <c:v>0.58980507537912974</c:v>
                </c:pt>
                <c:pt idx="7852">
                  <c:v>0.59430045102572249</c:v>
                </c:pt>
                <c:pt idx="7853">
                  <c:v>0.58657416718086175</c:v>
                </c:pt>
                <c:pt idx="7854">
                  <c:v>0.60440607152514214</c:v>
                </c:pt>
                <c:pt idx="7855">
                  <c:v>0.57623095038774208</c:v>
                </c:pt>
                <c:pt idx="7856">
                  <c:v>0.59280195273229219</c:v>
                </c:pt>
                <c:pt idx="7857">
                  <c:v>0.58773032889883059</c:v>
                </c:pt>
                <c:pt idx="7858">
                  <c:v>0.61421011245776769</c:v>
                </c:pt>
                <c:pt idx="7859">
                  <c:v>0.58353018912923749</c:v>
                </c:pt>
                <c:pt idx="7860">
                  <c:v>0.58989608880305522</c:v>
                </c:pt>
                <c:pt idx="7861">
                  <c:v>0.58575164912320021</c:v>
                </c:pt>
                <c:pt idx="7862">
                  <c:v>0.58374555687318463</c:v>
                </c:pt>
                <c:pt idx="7863">
                  <c:v>0.59318830065635297</c:v>
                </c:pt>
                <c:pt idx="7864">
                  <c:v>0.60826050736584869</c:v>
                </c:pt>
                <c:pt idx="7865">
                  <c:v>0.58942149303331182</c:v>
                </c:pt>
                <c:pt idx="7866">
                  <c:v>0.59155089284829054</c:v>
                </c:pt>
                <c:pt idx="7867">
                  <c:v>0.58439410314696127</c:v>
                </c:pt>
                <c:pt idx="7868">
                  <c:v>0.58707972292826949</c:v>
                </c:pt>
                <c:pt idx="7869">
                  <c:v>0.59036862937343348</c:v>
                </c:pt>
                <c:pt idx="7870">
                  <c:v>0.59558382246727459</c:v>
                </c:pt>
                <c:pt idx="7871">
                  <c:v>0.59609051991388584</c:v>
                </c:pt>
                <c:pt idx="7872">
                  <c:v>0.59411095194416497</c:v>
                </c:pt>
                <c:pt idx="7873">
                  <c:v>0.50290630547874959</c:v>
                </c:pt>
                <c:pt idx="7874">
                  <c:v>0.58966591183393358</c:v>
                </c:pt>
                <c:pt idx="7875">
                  <c:v>0.59877356684476557</c:v>
                </c:pt>
                <c:pt idx="7876">
                  <c:v>0.59194636928238398</c:v>
                </c:pt>
                <c:pt idx="7877">
                  <c:v>0.5713342623546166</c:v>
                </c:pt>
                <c:pt idx="7878">
                  <c:v>0.59341439620705838</c:v>
                </c:pt>
                <c:pt idx="7879">
                  <c:v>0.58823837606433649</c:v>
                </c:pt>
                <c:pt idx="7880">
                  <c:v>0.60127441170724349</c:v>
                </c:pt>
                <c:pt idx="7881">
                  <c:v>0.58819368352867685</c:v>
                </c:pt>
                <c:pt idx="7882">
                  <c:v>0.5842775779611995</c:v>
                </c:pt>
                <c:pt idx="7883">
                  <c:v>0.59999355849084679</c:v>
                </c:pt>
                <c:pt idx="7884">
                  <c:v>0.58047350062512248</c:v>
                </c:pt>
                <c:pt idx="7885">
                  <c:v>0.58182413826534651</c:v>
                </c:pt>
                <c:pt idx="7886">
                  <c:v>0.59122391294571652</c:v>
                </c:pt>
                <c:pt idx="7887">
                  <c:v>0.58779066760811605</c:v>
                </c:pt>
                <c:pt idx="7888">
                  <c:v>0.58153969981938058</c:v>
                </c:pt>
                <c:pt idx="7889">
                  <c:v>0.59218726888608708</c:v>
                </c:pt>
                <c:pt idx="7890">
                  <c:v>0.5804081599238996</c:v>
                </c:pt>
                <c:pt idx="7891">
                  <c:v>0.59045039106931985</c:v>
                </c:pt>
                <c:pt idx="7892">
                  <c:v>0.58499266834577324</c:v>
                </c:pt>
                <c:pt idx="7893">
                  <c:v>0.57566949857221661</c:v>
                </c:pt>
                <c:pt idx="7894">
                  <c:v>0.5913424777006091</c:v>
                </c:pt>
                <c:pt idx="7895">
                  <c:v>0.5903054713968624</c:v>
                </c:pt>
                <c:pt idx="7896">
                  <c:v>0.58801219414748063</c:v>
                </c:pt>
                <c:pt idx="7897">
                  <c:v>0.60323580383243292</c:v>
                </c:pt>
                <c:pt idx="7898">
                  <c:v>0.58760511645176394</c:v>
                </c:pt>
                <c:pt idx="7899">
                  <c:v>0.6118347218625001</c:v>
                </c:pt>
                <c:pt idx="7900">
                  <c:v>0.5769828163695172</c:v>
                </c:pt>
                <c:pt idx="7901">
                  <c:v>0.58543465697823649</c:v>
                </c:pt>
                <c:pt idx="7902">
                  <c:v>0.58308623216689603</c:v>
                </c:pt>
                <c:pt idx="7903">
                  <c:v>0.57841208369152086</c:v>
                </c:pt>
                <c:pt idx="7904">
                  <c:v>0.58413794074712511</c:v>
                </c:pt>
                <c:pt idx="7905">
                  <c:v>0.59206018391995108</c:v>
                </c:pt>
                <c:pt idx="7906">
                  <c:v>0.59862482848563692</c:v>
                </c:pt>
                <c:pt idx="7907">
                  <c:v>0.58270152089722582</c:v>
                </c:pt>
                <c:pt idx="7908">
                  <c:v>0.574732591225951</c:v>
                </c:pt>
                <c:pt idx="7909">
                  <c:v>0.57601818946361216</c:v>
                </c:pt>
                <c:pt idx="7910">
                  <c:v>0.58892010599345257</c:v>
                </c:pt>
                <c:pt idx="7911">
                  <c:v>0.58762463274909305</c:v>
                </c:pt>
                <c:pt idx="7912">
                  <c:v>0.5784144834068552</c:v>
                </c:pt>
                <c:pt idx="7913">
                  <c:v>0.58148938340866663</c:v>
                </c:pt>
                <c:pt idx="7914">
                  <c:v>0.58653291503102867</c:v>
                </c:pt>
                <c:pt idx="7915">
                  <c:v>0.58239393945296636</c:v>
                </c:pt>
                <c:pt idx="7916">
                  <c:v>0.57448990266109246</c:v>
                </c:pt>
                <c:pt idx="7917">
                  <c:v>0.58534630040166336</c:v>
                </c:pt>
                <c:pt idx="7918">
                  <c:v>0.58780868384708329</c:v>
                </c:pt>
                <c:pt idx="7919">
                  <c:v>0.58265732193440656</c:v>
                </c:pt>
                <c:pt idx="7920">
                  <c:v>0.59268606683039249</c:v>
                </c:pt>
                <c:pt idx="7921">
                  <c:v>0.59580156284671959</c:v>
                </c:pt>
                <c:pt idx="7922">
                  <c:v>0.57980039100502168</c:v>
                </c:pt>
                <c:pt idx="7923">
                  <c:v>0.58281834231249252</c:v>
                </c:pt>
                <c:pt idx="7924">
                  <c:v>0.59299366599929659</c:v>
                </c:pt>
                <c:pt idx="7925">
                  <c:v>0.5945384791598709</c:v>
                </c:pt>
                <c:pt idx="7926">
                  <c:v>0.58638574472913296</c:v>
                </c:pt>
                <c:pt idx="7927">
                  <c:v>0.58276578680346558</c:v>
                </c:pt>
                <c:pt idx="7928">
                  <c:v>0.58640878417464848</c:v>
                </c:pt>
                <c:pt idx="7929">
                  <c:v>0.5950861887065233</c:v>
                </c:pt>
                <c:pt idx="7930">
                  <c:v>0.5939668004350892</c:v>
                </c:pt>
                <c:pt idx="7931">
                  <c:v>0.58650645054183859</c:v>
                </c:pt>
                <c:pt idx="7932">
                  <c:v>0.58476297357302554</c:v>
                </c:pt>
                <c:pt idx="7933">
                  <c:v>0.5797161648207092</c:v>
                </c:pt>
                <c:pt idx="7934">
                  <c:v>0.48950143591737288</c:v>
                </c:pt>
                <c:pt idx="7935">
                  <c:v>0.58792733096608352</c:v>
                </c:pt>
                <c:pt idx="7936">
                  <c:v>0.5869433342313769</c:v>
                </c:pt>
                <c:pt idx="7937">
                  <c:v>0.58147346054618509</c:v>
                </c:pt>
                <c:pt idx="7938">
                  <c:v>0.59336560934859772</c:v>
                </c:pt>
                <c:pt idx="7939">
                  <c:v>0.58281620545961232</c:v>
                </c:pt>
                <c:pt idx="7940">
                  <c:v>0.58297959809618993</c:v>
                </c:pt>
                <c:pt idx="7941">
                  <c:v>0.58851156500697388</c:v>
                </c:pt>
                <c:pt idx="7942">
                  <c:v>0.59060900264530225</c:v>
                </c:pt>
                <c:pt idx="7943">
                  <c:v>0.59864609236377431</c:v>
                </c:pt>
                <c:pt idx="7944">
                  <c:v>0.58384205962777591</c:v>
                </c:pt>
                <c:pt idx="7945">
                  <c:v>0.59978363915023558</c:v>
                </c:pt>
                <c:pt idx="7946">
                  <c:v>0.5854690605778935</c:v>
                </c:pt>
                <c:pt idx="7947">
                  <c:v>0.59830831613509072</c:v>
                </c:pt>
                <c:pt idx="7948">
                  <c:v>0.58706446523339628</c:v>
                </c:pt>
                <c:pt idx="7949">
                  <c:v>0.58296254449040386</c:v>
                </c:pt>
                <c:pt idx="7950">
                  <c:v>0.60383889506292809</c:v>
                </c:pt>
                <c:pt idx="7951">
                  <c:v>0.58775252628808583</c:v>
                </c:pt>
                <c:pt idx="7952">
                  <c:v>0.59260070640178875</c:v>
                </c:pt>
                <c:pt idx="7953">
                  <c:v>0.58485055100011352</c:v>
                </c:pt>
                <c:pt idx="7954">
                  <c:v>0.58944018042080248</c:v>
                </c:pt>
                <c:pt idx="7955">
                  <c:v>0.59749871703190849</c:v>
                </c:pt>
                <c:pt idx="7956">
                  <c:v>0.59164163309094775</c:v>
                </c:pt>
                <c:pt idx="7957">
                  <c:v>0.59559191738197892</c:v>
                </c:pt>
                <c:pt idx="7958">
                  <c:v>0.59163018135128576</c:v>
                </c:pt>
                <c:pt idx="7959">
                  <c:v>0.58558250353963848</c:v>
                </c:pt>
                <c:pt idx="7960">
                  <c:v>0.59282715814474229</c:v>
                </c:pt>
                <c:pt idx="7961">
                  <c:v>0.60028042493376321</c:v>
                </c:pt>
                <c:pt idx="7962">
                  <c:v>0.59855398097537282</c:v>
                </c:pt>
                <c:pt idx="7963">
                  <c:v>0.58991737134222733</c:v>
                </c:pt>
                <c:pt idx="7964">
                  <c:v>0.58237025026177391</c:v>
                </c:pt>
                <c:pt idx="7965">
                  <c:v>0.59345016847032128</c:v>
                </c:pt>
                <c:pt idx="7966">
                  <c:v>0.58550250666998749</c:v>
                </c:pt>
                <c:pt idx="7967">
                  <c:v>0.57800011169485732</c:v>
                </c:pt>
                <c:pt idx="7968">
                  <c:v>0.58445882865753929</c:v>
                </c:pt>
                <c:pt idx="7969">
                  <c:v>0.59250390209564896</c:v>
                </c:pt>
                <c:pt idx="7970">
                  <c:v>0.59134622381177049</c:v>
                </c:pt>
                <c:pt idx="7971">
                  <c:v>0.58946612258087649</c:v>
                </c:pt>
                <c:pt idx="7972">
                  <c:v>0.59896543664245483</c:v>
                </c:pt>
                <c:pt idx="7973">
                  <c:v>0.59388343456826154</c:v>
                </c:pt>
                <c:pt idx="7974">
                  <c:v>0.59646657397345137</c:v>
                </c:pt>
                <c:pt idx="7975">
                  <c:v>0.60569630463341195</c:v>
                </c:pt>
                <c:pt idx="7976">
                  <c:v>0.58354844408319284</c:v>
                </c:pt>
                <c:pt idx="7977">
                  <c:v>0.59764589309510063</c:v>
                </c:pt>
                <c:pt idx="7978">
                  <c:v>0.5844090406713125</c:v>
                </c:pt>
                <c:pt idx="7979">
                  <c:v>0.59897544129830538</c:v>
                </c:pt>
                <c:pt idx="7980">
                  <c:v>0.58543106559797198</c:v>
                </c:pt>
                <c:pt idx="7981">
                  <c:v>0.58607290254957778</c:v>
                </c:pt>
                <c:pt idx="7982">
                  <c:v>0.59062834934852615</c:v>
                </c:pt>
                <c:pt idx="7983">
                  <c:v>0.59203003274506749</c:v>
                </c:pt>
                <c:pt idx="7984">
                  <c:v>0.58982553491095058</c:v>
                </c:pt>
                <c:pt idx="7985">
                  <c:v>0.59237272392482898</c:v>
                </c:pt>
                <c:pt idx="7986">
                  <c:v>0.59769855779016978</c:v>
                </c:pt>
                <c:pt idx="7987">
                  <c:v>0.58694245896324149</c:v>
                </c:pt>
                <c:pt idx="7988">
                  <c:v>0.58726304024101095</c:v>
                </c:pt>
                <c:pt idx="7989">
                  <c:v>0.594553274118371</c:v>
                </c:pt>
                <c:pt idx="7990">
                  <c:v>0.59339820133063559</c:v>
                </c:pt>
                <c:pt idx="7991">
                  <c:v>0.59870893703279682</c:v>
                </c:pt>
                <c:pt idx="7992">
                  <c:v>0.59569044824186612</c:v>
                </c:pt>
                <c:pt idx="7993">
                  <c:v>0.59442808732170749</c:v>
                </c:pt>
                <c:pt idx="7994">
                  <c:v>0.59340490529781598</c:v>
                </c:pt>
                <c:pt idx="7995">
                  <c:v>0.59498169407731549</c:v>
                </c:pt>
                <c:pt idx="7996">
                  <c:v>0.59202964983703332</c:v>
                </c:pt>
                <c:pt idx="7997">
                  <c:v>0.58448302974573707</c:v>
                </c:pt>
                <c:pt idx="7998">
                  <c:v>0.58717430335696785</c:v>
                </c:pt>
                <c:pt idx="7999">
                  <c:v>0.59293071899962058</c:v>
                </c:pt>
                <c:pt idx="8000">
                  <c:v>0.59500090279191098</c:v>
                </c:pt>
                <c:pt idx="8001">
                  <c:v>0.5966055400889172</c:v>
                </c:pt>
                <c:pt idx="8002">
                  <c:v>0.60222947210354283</c:v>
                </c:pt>
                <c:pt idx="8003">
                  <c:v>0.59501745310535559</c:v>
                </c:pt>
                <c:pt idx="8004">
                  <c:v>0.58747473720365151</c:v>
                </c:pt>
                <c:pt idx="8005">
                  <c:v>0.59796927522580812</c:v>
                </c:pt>
                <c:pt idx="8006">
                  <c:v>0.59778456319875251</c:v>
                </c:pt>
                <c:pt idx="8007">
                  <c:v>0.58306673913446339</c:v>
                </c:pt>
                <c:pt idx="8008">
                  <c:v>0.59435668092607996</c:v>
                </c:pt>
                <c:pt idx="8009">
                  <c:v>0.61104279255314242</c:v>
                </c:pt>
                <c:pt idx="8010">
                  <c:v>0.59832044626542924</c:v>
                </c:pt>
                <c:pt idx="8011">
                  <c:v>0.58902802164173551</c:v>
                </c:pt>
                <c:pt idx="8012">
                  <c:v>0.60094630529213622</c:v>
                </c:pt>
                <c:pt idx="8013">
                  <c:v>0.59140403219571391</c:v>
                </c:pt>
                <c:pt idx="8014">
                  <c:v>0.5870604077734235</c:v>
                </c:pt>
                <c:pt idx="8015">
                  <c:v>0.58805343549939082</c:v>
                </c:pt>
                <c:pt idx="8016">
                  <c:v>0.59720748853355055</c:v>
                </c:pt>
                <c:pt idx="8017">
                  <c:v>0.58153284312396047</c:v>
                </c:pt>
                <c:pt idx="8018">
                  <c:v>0.58733673450725254</c:v>
                </c:pt>
                <c:pt idx="8019">
                  <c:v>0.58684748154586153</c:v>
                </c:pt>
                <c:pt idx="8020">
                  <c:v>0.58360595068902799</c:v>
                </c:pt>
                <c:pt idx="8021">
                  <c:v>0.59315458740033256</c:v>
                </c:pt>
                <c:pt idx="8022">
                  <c:v>0.60128438831655517</c:v>
                </c:pt>
                <c:pt idx="8023">
                  <c:v>0.57841788957343532</c:v>
                </c:pt>
                <c:pt idx="8024">
                  <c:v>0.5826537895131545</c:v>
                </c:pt>
                <c:pt idx="8025">
                  <c:v>0.58010923608363185</c:v>
                </c:pt>
                <c:pt idx="8026">
                  <c:v>0.59143214151900247</c:v>
                </c:pt>
                <c:pt idx="8027">
                  <c:v>0.59698455980730936</c:v>
                </c:pt>
                <c:pt idx="8028">
                  <c:v>0.58916783262127492</c:v>
                </c:pt>
                <c:pt idx="8029">
                  <c:v>0.5928127757891134</c:v>
                </c:pt>
                <c:pt idx="8030">
                  <c:v>0.58744293196025854</c:v>
                </c:pt>
                <c:pt idx="8031">
                  <c:v>0.59238318973476001</c:v>
                </c:pt>
                <c:pt idx="8032">
                  <c:v>0.59083366073980048</c:v>
                </c:pt>
                <c:pt idx="8033">
                  <c:v>0.59008170934846749</c:v>
                </c:pt>
                <c:pt idx="8034">
                  <c:v>0.58970533993837082</c:v>
                </c:pt>
                <c:pt idx="8035">
                  <c:v>0.597497663904479</c:v>
                </c:pt>
                <c:pt idx="8036">
                  <c:v>0.59519811161387404</c:v>
                </c:pt>
                <c:pt idx="8037">
                  <c:v>0.57781149614727756</c:v>
                </c:pt>
                <c:pt idx="8038">
                  <c:v>0.57824498790272649</c:v>
                </c:pt>
                <c:pt idx="8039">
                  <c:v>0.59363371336272752</c:v>
                </c:pt>
                <c:pt idx="8040">
                  <c:v>0.57923685569453365</c:v>
                </c:pt>
                <c:pt idx="8041">
                  <c:v>0.57925340058913544</c:v>
                </c:pt>
                <c:pt idx="8042">
                  <c:v>0.58664174231971544</c:v>
                </c:pt>
                <c:pt idx="8043">
                  <c:v>0.58914782170270819</c:v>
                </c:pt>
                <c:pt idx="8044">
                  <c:v>0.58925431229174352</c:v>
                </c:pt>
                <c:pt idx="8045">
                  <c:v>0.57874505777591323</c:v>
                </c:pt>
                <c:pt idx="8046">
                  <c:v>0.58849833862845813</c:v>
                </c:pt>
                <c:pt idx="8047">
                  <c:v>0.59824764415216858</c:v>
                </c:pt>
                <c:pt idx="8048">
                  <c:v>0.58862208562850094</c:v>
                </c:pt>
                <c:pt idx="8049">
                  <c:v>0.58320618520048995</c:v>
                </c:pt>
                <c:pt idx="8050">
                  <c:v>0.59062112149549495</c:v>
                </c:pt>
                <c:pt idx="8051">
                  <c:v>0.58643459659925457</c:v>
                </c:pt>
                <c:pt idx="8052">
                  <c:v>0.58705819698299677</c:v>
                </c:pt>
                <c:pt idx="8053">
                  <c:v>0.59039613046933559</c:v>
                </c:pt>
                <c:pt idx="8054">
                  <c:v>0.50180214270432477</c:v>
                </c:pt>
                <c:pt idx="8055">
                  <c:v>0.60020685753587555</c:v>
                </c:pt>
                <c:pt idx="8056">
                  <c:v>0.58108778523025095</c:v>
                </c:pt>
                <c:pt idx="8057">
                  <c:v>0.59098183959965622</c:v>
                </c:pt>
                <c:pt idx="8058">
                  <c:v>0.58559445009261057</c:v>
                </c:pt>
                <c:pt idx="8059">
                  <c:v>0.59029467865634799</c:v>
                </c:pt>
                <c:pt idx="8060">
                  <c:v>0.58714172673841292</c:v>
                </c:pt>
                <c:pt idx="8061">
                  <c:v>0.59751236357723758</c:v>
                </c:pt>
                <c:pt idx="8062">
                  <c:v>0.58998917647637672</c:v>
                </c:pt>
                <c:pt idx="8063">
                  <c:v>0.59141476278823146</c:v>
                </c:pt>
                <c:pt idx="8064">
                  <c:v>0.58120402137247851</c:v>
                </c:pt>
                <c:pt idx="8065">
                  <c:v>0.59024543504525251</c:v>
                </c:pt>
                <c:pt idx="8066">
                  <c:v>0.59184940726051238</c:v>
                </c:pt>
                <c:pt idx="8067">
                  <c:v>0.58685217639452991</c:v>
                </c:pt>
                <c:pt idx="8068">
                  <c:v>0.5882017702660105</c:v>
                </c:pt>
                <c:pt idx="8069">
                  <c:v>0.58205214339294098</c:v>
                </c:pt>
                <c:pt idx="8070">
                  <c:v>0.59031426134531095</c:v>
                </c:pt>
                <c:pt idx="8071">
                  <c:v>0.58735531434776456</c:v>
                </c:pt>
                <c:pt idx="8072">
                  <c:v>0.70818050984550929</c:v>
                </c:pt>
                <c:pt idx="8073">
                  <c:v>0.59312933003762858</c:v>
                </c:pt>
                <c:pt idx="8074">
                  <c:v>0.58261276457480049</c:v>
                </c:pt>
                <c:pt idx="8075">
                  <c:v>0.59150163061790251</c:v>
                </c:pt>
                <c:pt idx="8076">
                  <c:v>0.58856130214926028</c:v>
                </c:pt>
                <c:pt idx="8077">
                  <c:v>0.5829410288393515</c:v>
                </c:pt>
                <c:pt idx="8078">
                  <c:v>0.59217584019623959</c:v>
                </c:pt>
                <c:pt idx="8079">
                  <c:v>0.58828314301780638</c:v>
                </c:pt>
                <c:pt idx="8080">
                  <c:v>0.58337582722465853</c:v>
                </c:pt>
                <c:pt idx="8081">
                  <c:v>0.5922820096724043</c:v>
                </c:pt>
                <c:pt idx="8082">
                  <c:v>0.58070143050151912</c:v>
                </c:pt>
                <c:pt idx="8083">
                  <c:v>0.5830818392856445</c:v>
                </c:pt>
                <c:pt idx="8084">
                  <c:v>0.58981523735005703</c:v>
                </c:pt>
                <c:pt idx="8085">
                  <c:v>0.60071639590164838</c:v>
                </c:pt>
                <c:pt idx="8086">
                  <c:v>0.58591134266288591</c:v>
                </c:pt>
                <c:pt idx="8087">
                  <c:v>0.58608290179645606</c:v>
                </c:pt>
                <c:pt idx="8088">
                  <c:v>0.58317855759912773</c:v>
                </c:pt>
                <c:pt idx="8089">
                  <c:v>0.5873245490866813</c:v>
                </c:pt>
                <c:pt idx="8090">
                  <c:v>0.59581364722647778</c:v>
                </c:pt>
                <c:pt idx="8091">
                  <c:v>0.58893831400605656</c:v>
                </c:pt>
                <c:pt idx="8092">
                  <c:v>0.5943189935496912</c:v>
                </c:pt>
                <c:pt idx="8093">
                  <c:v>0.59440980264190013</c:v>
                </c:pt>
                <c:pt idx="8094">
                  <c:v>0.58538219399083236</c:v>
                </c:pt>
                <c:pt idx="8095">
                  <c:v>0.58989713568300395</c:v>
                </c:pt>
                <c:pt idx="8096">
                  <c:v>0.58870430511952843</c:v>
                </c:pt>
                <c:pt idx="8097">
                  <c:v>0.5891804631519455</c:v>
                </c:pt>
                <c:pt idx="8098">
                  <c:v>0.59085916759599977</c:v>
                </c:pt>
                <c:pt idx="8099">
                  <c:v>0.5811868110262457</c:v>
                </c:pt>
                <c:pt idx="8100">
                  <c:v>0.57877564919988189</c:v>
                </c:pt>
                <c:pt idx="8101">
                  <c:v>0.58558071693346658</c:v>
                </c:pt>
                <c:pt idx="8102">
                  <c:v>0.58147346054618498</c:v>
                </c:pt>
                <c:pt idx="8103">
                  <c:v>0.5752214040721576</c:v>
                </c:pt>
                <c:pt idx="8104">
                  <c:v>0.59248348978691101</c:v>
                </c:pt>
                <c:pt idx="8105">
                  <c:v>0.59536485252368798</c:v>
                </c:pt>
                <c:pt idx="8106">
                  <c:v>0.58573654525232266</c:v>
                </c:pt>
                <c:pt idx="8107">
                  <c:v>0.58806796682258256</c:v>
                </c:pt>
                <c:pt idx="8108">
                  <c:v>0.59612461484867185</c:v>
                </c:pt>
                <c:pt idx="8109">
                  <c:v>0.57841293860780851</c:v>
                </c:pt>
                <c:pt idx="8110">
                  <c:v>0.60232111638758334</c:v>
                </c:pt>
                <c:pt idx="8111">
                  <c:v>0.58674234095480349</c:v>
                </c:pt>
                <c:pt idx="8112">
                  <c:v>0</c:v>
                </c:pt>
                <c:pt idx="8113">
                  <c:v>0.58891058134862195</c:v>
                </c:pt>
                <c:pt idx="8114">
                  <c:v>0.58977573906363367</c:v>
                </c:pt>
                <c:pt idx="8115">
                  <c:v>0.58758805195099073</c:v>
                </c:pt>
                <c:pt idx="8116">
                  <c:v>0.58821571002933959</c:v>
                </c:pt>
                <c:pt idx="8117">
                  <c:v>0.58888916863008167</c:v>
                </c:pt>
                <c:pt idx="8118">
                  <c:v>0.59429751760448035</c:v>
                </c:pt>
                <c:pt idx="8119">
                  <c:v>0.59315196996560426</c:v>
                </c:pt>
                <c:pt idx="8120">
                  <c:v>0.59167447818229923</c:v>
                </c:pt>
                <c:pt idx="8121">
                  <c:v>0.59011470228608953</c:v>
                </c:pt>
                <c:pt idx="8122">
                  <c:v>0.58474950174415219</c:v>
                </c:pt>
                <c:pt idx="8123">
                  <c:v>0.5405975853963022</c:v>
                </c:pt>
                <c:pt idx="8124">
                  <c:v>0.58543843570279597</c:v>
                </c:pt>
                <c:pt idx="8125">
                  <c:v>0.59326516285535713</c:v>
                </c:pt>
                <c:pt idx="8126">
                  <c:v>0.59760213279186958</c:v>
                </c:pt>
                <c:pt idx="8127">
                  <c:v>0.57664737390093812</c:v>
                </c:pt>
                <c:pt idx="8128">
                  <c:v>0.58708432814599265</c:v>
                </c:pt>
                <c:pt idx="8129">
                  <c:v>0.60112079125664031</c:v>
                </c:pt>
                <c:pt idx="8130">
                  <c:v>0.5928586750574435</c:v>
                </c:pt>
                <c:pt idx="8131">
                  <c:v>0.59239815442671451</c:v>
                </c:pt>
                <c:pt idx="8132">
                  <c:v>0.590613281608105</c:v>
                </c:pt>
                <c:pt idx="8133">
                  <c:v>0.58918274156150818</c:v>
                </c:pt>
                <c:pt idx="8134">
                  <c:v>0.58435228158016395</c:v>
                </c:pt>
                <c:pt idx="8135">
                  <c:v>0.59509599908882183</c:v>
                </c:pt>
                <c:pt idx="8136">
                  <c:v>0.63742103475803158</c:v>
                </c:pt>
                <c:pt idx="8137">
                  <c:v>0.59541380127554999</c:v>
                </c:pt>
                <c:pt idx="8138">
                  <c:v>0.5890391168108049</c:v>
                </c:pt>
                <c:pt idx="8139">
                  <c:v>0.59603333188650087</c:v>
                </c:pt>
                <c:pt idx="8140">
                  <c:v>0.59085673602485078</c:v>
                </c:pt>
                <c:pt idx="8141">
                  <c:v>0.59941834108791037</c:v>
                </c:pt>
                <c:pt idx="8142">
                  <c:v>0.59184883563462498</c:v>
                </c:pt>
                <c:pt idx="8143">
                  <c:v>0.58723272433266771</c:v>
                </c:pt>
                <c:pt idx="8144">
                  <c:v>0.59305962716317273</c:v>
                </c:pt>
                <c:pt idx="8145">
                  <c:v>0.59465897674365753</c:v>
                </c:pt>
                <c:pt idx="8146">
                  <c:v>0.59577486742415275</c:v>
                </c:pt>
                <c:pt idx="8147">
                  <c:v>0.5865102937594735</c:v>
                </c:pt>
                <c:pt idx="8148">
                  <c:v>0.59036593218792799</c:v>
                </c:pt>
                <c:pt idx="8149">
                  <c:v>0.5994671807496792</c:v>
                </c:pt>
                <c:pt idx="8150">
                  <c:v>0.59475517186567739</c:v>
                </c:pt>
                <c:pt idx="8151">
                  <c:v>0.53631220122575163</c:v>
                </c:pt>
                <c:pt idx="8152">
                  <c:v>0.61165759683267584</c:v>
                </c:pt>
                <c:pt idx="8153">
                  <c:v>0.59287479852630209</c:v>
                </c:pt>
                <c:pt idx="8154">
                  <c:v>0.5914153999761147</c:v>
                </c:pt>
                <c:pt idx="8155">
                  <c:v>0.59957404016754456</c:v>
                </c:pt>
                <c:pt idx="8156">
                  <c:v>0.59162272840723429</c:v>
                </c:pt>
                <c:pt idx="8157">
                  <c:v>0.59440849269886098</c:v>
                </c:pt>
                <c:pt idx="8158">
                  <c:v>0.59314124212878083</c:v>
                </c:pt>
                <c:pt idx="8159">
                  <c:v>0.5910225832728333</c:v>
                </c:pt>
                <c:pt idx="8160">
                  <c:v>0.60288611766020472</c:v>
                </c:pt>
                <c:pt idx="8161">
                  <c:v>0.59359459103527856</c:v>
                </c:pt>
                <c:pt idx="8162">
                  <c:v>0.59724090994122947</c:v>
                </c:pt>
                <c:pt idx="8163">
                  <c:v>0.59111537498282407</c:v>
                </c:pt>
                <c:pt idx="8164">
                  <c:v>0.57780979577985425</c:v>
                </c:pt>
                <c:pt idx="8165">
                  <c:v>0.59057944586064259</c:v>
                </c:pt>
                <c:pt idx="8166">
                  <c:v>0.59089456219977698</c:v>
                </c:pt>
                <c:pt idx="8167">
                  <c:v>0.59660125714967716</c:v>
                </c:pt>
                <c:pt idx="8168">
                  <c:v>0.60329671114395367</c:v>
                </c:pt>
                <c:pt idx="8169">
                  <c:v>0.59383966108127151</c:v>
                </c:pt>
                <c:pt idx="8170">
                  <c:v>0.58838747239863343</c:v>
                </c:pt>
                <c:pt idx="8171">
                  <c:v>0.59934744008465357</c:v>
                </c:pt>
                <c:pt idx="8172">
                  <c:v>0.58786039815571856</c:v>
                </c:pt>
                <c:pt idx="8173">
                  <c:v>0.59478852876771826</c:v>
                </c:pt>
                <c:pt idx="8174">
                  <c:v>0.59730279929537278</c:v>
                </c:pt>
                <c:pt idx="8175">
                  <c:v>0.62414550789200862</c:v>
                </c:pt>
                <c:pt idx="8176">
                  <c:v>0.60081879447883324</c:v>
                </c:pt>
                <c:pt idx="8177">
                  <c:v>0.60719179448813243</c:v>
                </c:pt>
                <c:pt idx="8178">
                  <c:v>0.58511786709689995</c:v>
                </c:pt>
                <c:pt idx="8179">
                  <c:v>0.59943584750181389</c:v>
                </c:pt>
                <c:pt idx="8180">
                  <c:v>0.59046928671790888</c:v>
                </c:pt>
                <c:pt idx="8181">
                  <c:v>0.59618490731249152</c:v>
                </c:pt>
                <c:pt idx="8182">
                  <c:v>0.61033251729395233</c:v>
                </c:pt>
                <c:pt idx="8183">
                  <c:v>0.59917375515361349</c:v>
                </c:pt>
                <c:pt idx="8184">
                  <c:v>0.58920887812721956</c:v>
                </c:pt>
                <c:pt idx="8185">
                  <c:v>0.5942286490115215</c:v>
                </c:pt>
                <c:pt idx="8186">
                  <c:v>0.59185631702326957</c:v>
                </c:pt>
                <c:pt idx="8187">
                  <c:v>0.59800770455138552</c:v>
                </c:pt>
                <c:pt idx="8188">
                  <c:v>0.59013353526562273</c:v>
                </c:pt>
                <c:pt idx="8189">
                  <c:v>0.59728838054152056</c:v>
                </c:pt>
                <c:pt idx="8190">
                  <c:v>0.60344452249446412</c:v>
                </c:pt>
                <c:pt idx="8191">
                  <c:v>0.57173893569171264</c:v>
                </c:pt>
                <c:pt idx="8192">
                  <c:v>0.59080671984345157</c:v>
                </c:pt>
                <c:pt idx="8193">
                  <c:v>0.59349894343273457</c:v>
                </c:pt>
                <c:pt idx="8194">
                  <c:v>0.60386170588675758</c:v>
                </c:pt>
                <c:pt idx="8195">
                  <c:v>0.59585626977739536</c:v>
                </c:pt>
                <c:pt idx="8196">
                  <c:v>0.59288902800279653</c:v>
                </c:pt>
                <c:pt idx="8197">
                  <c:v>0.59432457916717152</c:v>
                </c:pt>
                <c:pt idx="8198">
                  <c:v>0.59850051982130548</c:v>
                </c:pt>
                <c:pt idx="8199">
                  <c:v>0.60099423746330627</c:v>
                </c:pt>
                <c:pt idx="8200">
                  <c:v>0.59093852356447218</c:v>
                </c:pt>
                <c:pt idx="8201">
                  <c:v>0.60222484025076284</c:v>
                </c:pt>
                <c:pt idx="8202">
                  <c:v>0.56610004148497073</c:v>
                </c:pt>
                <c:pt idx="8203">
                  <c:v>0.60393917271607722</c:v>
                </c:pt>
                <c:pt idx="8204">
                  <c:v>0.59112334479620499</c:v>
                </c:pt>
                <c:pt idx="8205">
                  <c:v>0.54766359421388111</c:v>
                </c:pt>
                <c:pt idx="8206">
                  <c:v>0.59154629734505759</c:v>
                </c:pt>
                <c:pt idx="8207">
                  <c:v>0.59829694637616859</c:v>
                </c:pt>
                <c:pt idx="8208">
                  <c:v>0.59298735886755882</c:v>
                </c:pt>
                <c:pt idx="8209">
                  <c:v>0.60771971588286711</c:v>
                </c:pt>
                <c:pt idx="8210">
                  <c:v>0.59662197002045925</c:v>
                </c:pt>
                <c:pt idx="8211">
                  <c:v>0.60314354016078864</c:v>
                </c:pt>
                <c:pt idx="8212">
                  <c:v>0.60039283196049964</c:v>
                </c:pt>
                <c:pt idx="8213">
                  <c:v>0.61103502292550116</c:v>
                </c:pt>
                <c:pt idx="8214">
                  <c:v>0.5964409633858665</c:v>
                </c:pt>
                <c:pt idx="8215">
                  <c:v>0.59887218672889109</c:v>
                </c:pt>
                <c:pt idx="8216">
                  <c:v>0.59948503323693458</c:v>
                </c:pt>
                <c:pt idx="8217">
                  <c:v>0.59647118275331756</c:v>
                </c:pt>
                <c:pt idx="8218">
                  <c:v>0.59530981168259256</c:v>
                </c:pt>
                <c:pt idx="8219">
                  <c:v>0.60538538645646045</c:v>
                </c:pt>
                <c:pt idx="8220">
                  <c:v>0.60486243270621221</c:v>
                </c:pt>
                <c:pt idx="8221">
                  <c:v>0.59853526314185757</c:v>
                </c:pt>
                <c:pt idx="8222">
                  <c:v>0.60826962645476812</c:v>
                </c:pt>
                <c:pt idx="8223">
                  <c:v>0.59855692485278522</c:v>
                </c:pt>
                <c:pt idx="8224">
                  <c:v>0.59064499466181608</c:v>
                </c:pt>
                <c:pt idx="8225">
                  <c:v>0.5950828854956165</c:v>
                </c:pt>
                <c:pt idx="8226">
                  <c:v>0.59987125699393395</c:v>
                </c:pt>
                <c:pt idx="8227">
                  <c:v>0.60239862252009602</c:v>
                </c:pt>
                <c:pt idx="8228">
                  <c:v>0.59337802696960051</c:v>
                </c:pt>
                <c:pt idx="8229">
                  <c:v>0.59264263179579335</c:v>
                </c:pt>
                <c:pt idx="8230">
                  <c:v>0.59575711708940171</c:v>
                </c:pt>
                <c:pt idx="8231">
                  <c:v>0.6032468206331647</c:v>
                </c:pt>
                <c:pt idx="8232">
                  <c:v>0.59063277395730629</c:v>
                </c:pt>
                <c:pt idx="8233">
                  <c:v>0.61371116446467733</c:v>
                </c:pt>
                <c:pt idx="8234">
                  <c:v>0.60690584476838261</c:v>
                </c:pt>
                <c:pt idx="8235">
                  <c:v>0.60543447980422849</c:v>
                </c:pt>
                <c:pt idx="8236">
                  <c:v>0.60797114883543801</c:v>
                </c:pt>
                <c:pt idx="8237">
                  <c:v>0.59155690477943745</c:v>
                </c:pt>
                <c:pt idx="8238">
                  <c:v>0.59600016849354442</c:v>
                </c:pt>
                <c:pt idx="8239">
                  <c:v>0.59914121924572283</c:v>
                </c:pt>
                <c:pt idx="8240">
                  <c:v>0.59697845106733949</c:v>
                </c:pt>
                <c:pt idx="8241">
                  <c:v>0.60513163504566381</c:v>
                </c:pt>
                <c:pt idx="8242">
                  <c:v>0.60852434503272357</c:v>
                </c:pt>
                <c:pt idx="8243">
                  <c:v>0.60783171771084132</c:v>
                </c:pt>
                <c:pt idx="8244">
                  <c:v>0.59862137889149891</c:v>
                </c:pt>
                <c:pt idx="8245">
                  <c:v>0.59792382214132389</c:v>
                </c:pt>
                <c:pt idx="8246">
                  <c:v>0.59696632903582847</c:v>
                </c:pt>
                <c:pt idx="8247">
                  <c:v>0.58626572414472911</c:v>
                </c:pt>
                <c:pt idx="8248">
                  <c:v>0.60043517991100659</c:v>
                </c:pt>
                <c:pt idx="8249">
                  <c:v>0.60067357520432563</c:v>
                </c:pt>
                <c:pt idx="8250">
                  <c:v>0.59867010424932554</c:v>
                </c:pt>
                <c:pt idx="8251">
                  <c:v>0.59674612232659685</c:v>
                </c:pt>
                <c:pt idx="8252">
                  <c:v>0.61280096873856793</c:v>
                </c:pt>
                <c:pt idx="8253">
                  <c:v>0.60275430719431855</c:v>
                </c:pt>
                <c:pt idx="8254">
                  <c:v>0.60292771285919278</c:v>
                </c:pt>
                <c:pt idx="8255">
                  <c:v>0.59681271265104952</c:v>
                </c:pt>
                <c:pt idx="8256">
                  <c:v>0.60493525870710663</c:v>
                </c:pt>
                <c:pt idx="8257">
                  <c:v>0.58683529076001051</c:v>
                </c:pt>
                <c:pt idx="8258">
                  <c:v>0.60266952754297165</c:v>
                </c:pt>
                <c:pt idx="8259">
                  <c:v>0.59374364813125358</c:v>
                </c:pt>
                <c:pt idx="8260">
                  <c:v>0.5947666601894791</c:v>
                </c:pt>
                <c:pt idx="8261">
                  <c:v>0.59439524786505749</c:v>
                </c:pt>
                <c:pt idx="8262">
                  <c:v>0.59545897537657355</c:v>
                </c:pt>
                <c:pt idx="8263">
                  <c:v>0.59429751760448035</c:v>
                </c:pt>
                <c:pt idx="8264">
                  <c:v>0.59609383189126397</c:v>
                </c:pt>
                <c:pt idx="8265">
                  <c:v>0.59101089427126197</c:v>
                </c:pt>
                <c:pt idx="8266">
                  <c:v>0.59139756179618908</c:v>
                </c:pt>
                <c:pt idx="8267">
                  <c:v>0.58727067800446453</c:v>
                </c:pt>
                <c:pt idx="8268">
                  <c:v>0.59506437385157351</c:v>
                </c:pt>
                <c:pt idx="8269">
                  <c:v>0.59781500782774799</c:v>
                </c:pt>
                <c:pt idx="8270">
                  <c:v>0.59046373411749797</c:v>
                </c:pt>
                <c:pt idx="8271">
                  <c:v>0.59598584361576945</c:v>
                </c:pt>
                <c:pt idx="8272">
                  <c:v>0.59115513219241411</c:v>
                </c:pt>
                <c:pt idx="8273">
                  <c:v>0.58740463208058746</c:v>
                </c:pt>
                <c:pt idx="8274">
                  <c:v>0.60241670139475356</c:v>
                </c:pt>
                <c:pt idx="8275">
                  <c:v>0.58652847113193296</c:v>
                </c:pt>
                <c:pt idx="8276">
                  <c:v>0.5973294642349285</c:v>
                </c:pt>
                <c:pt idx="8277">
                  <c:v>0.58655426577349656</c:v>
                </c:pt>
                <c:pt idx="8278">
                  <c:v>0.60034180165194362</c:v>
                </c:pt>
                <c:pt idx="8279">
                  <c:v>0.59158585374307271</c:v>
                </c:pt>
                <c:pt idx="8280">
                  <c:v>0.59479737255207499</c:v>
                </c:pt>
                <c:pt idx="8281">
                  <c:v>0.57027997679478093</c:v>
                </c:pt>
                <c:pt idx="8282">
                  <c:v>0.59024233890726707</c:v>
                </c:pt>
                <c:pt idx="8283">
                  <c:v>0.59128652551978056</c:v>
                </c:pt>
                <c:pt idx="8284">
                  <c:v>0.597860348308906</c:v>
                </c:pt>
                <c:pt idx="8285">
                  <c:v>0.59653327370745535</c:v>
                </c:pt>
                <c:pt idx="8286">
                  <c:v>0.58639819966108653</c:v>
                </c:pt>
                <c:pt idx="8287">
                  <c:v>0.59833133817458473</c:v>
                </c:pt>
                <c:pt idx="8288">
                  <c:v>0.59319098979459939</c:v>
                </c:pt>
                <c:pt idx="8289">
                  <c:v>0.58760187344401271</c:v>
                </c:pt>
                <c:pt idx="8290">
                  <c:v>0.60169178911692622</c:v>
                </c:pt>
                <c:pt idx="8291">
                  <c:v>0.59374168992246656</c:v>
                </c:pt>
                <c:pt idx="8292">
                  <c:v>0.58545137586203844</c:v>
                </c:pt>
                <c:pt idx="8293">
                  <c:v>0.59011545113126362</c:v>
                </c:pt>
                <c:pt idx="8294">
                  <c:v>0.59645848363042131</c:v>
                </c:pt>
                <c:pt idx="8295">
                  <c:v>0.6002267489186075</c:v>
                </c:pt>
                <c:pt idx="8296">
                  <c:v>0.59323728316929558</c:v>
                </c:pt>
                <c:pt idx="8297">
                  <c:v>0.59316377386781605</c:v>
                </c:pt>
                <c:pt idx="8298">
                  <c:v>0.59510527451900574</c:v>
                </c:pt>
                <c:pt idx="8299">
                  <c:v>0.59274574905569044</c:v>
                </c:pt>
                <c:pt idx="8300">
                  <c:v>0.5909904858534899</c:v>
                </c:pt>
                <c:pt idx="8301">
                  <c:v>0.58934440326481674</c:v>
                </c:pt>
                <c:pt idx="8302">
                  <c:v>0.59160793187358574</c:v>
                </c:pt>
                <c:pt idx="8303">
                  <c:v>0.59098115037917498</c:v>
                </c:pt>
                <c:pt idx="8304">
                  <c:v>0.59039913639926189</c:v>
                </c:pt>
                <c:pt idx="8305">
                  <c:v>0.59492277486535139</c:v>
                </c:pt>
                <c:pt idx="8306">
                  <c:v>0.58204457082663863</c:v>
                </c:pt>
                <c:pt idx="8307">
                  <c:v>0.58870166114532052</c:v>
                </c:pt>
                <c:pt idx="8308">
                  <c:v>0.58459950848437359</c:v>
                </c:pt>
                <c:pt idx="8309">
                  <c:v>0.59112972352439574</c:v>
                </c:pt>
                <c:pt idx="8310">
                  <c:v>0.60049827495604835</c:v>
                </c:pt>
                <c:pt idx="8311">
                  <c:v>0.59166108866114153</c:v>
                </c:pt>
                <c:pt idx="8312">
                  <c:v>0.58338866071457252</c:v>
                </c:pt>
                <c:pt idx="8313">
                  <c:v>0.58501227117910359</c:v>
                </c:pt>
                <c:pt idx="8314">
                  <c:v>0.58867045420054398</c:v>
                </c:pt>
                <c:pt idx="8315">
                  <c:v>0.59541249702720678</c:v>
                </c:pt>
                <c:pt idx="8316">
                  <c:v>0.5919146174679335</c:v>
                </c:pt>
                <c:pt idx="8317">
                  <c:v>0.59321606973350027</c:v>
                </c:pt>
                <c:pt idx="8318">
                  <c:v>0.58916103141414444</c:v>
                </c:pt>
                <c:pt idx="8319">
                  <c:v>0.5851991850971594</c:v>
                </c:pt>
                <c:pt idx="8320">
                  <c:v>0.59708001462973492</c:v>
                </c:pt>
                <c:pt idx="8321">
                  <c:v>0.58590516415564731</c:v>
                </c:pt>
                <c:pt idx="8322">
                  <c:v>0.6103393005485197</c:v>
                </c:pt>
                <c:pt idx="8323">
                  <c:v>0.59697621860680972</c:v>
                </c:pt>
                <c:pt idx="8324">
                  <c:v>0.58157191530361851</c:v>
                </c:pt>
                <c:pt idx="8325">
                  <c:v>0.59543772261507322</c:v>
                </c:pt>
                <c:pt idx="8326">
                  <c:v>0.58977425744682754</c:v>
                </c:pt>
                <c:pt idx="8327">
                  <c:v>0.58778353956919993</c:v>
                </c:pt>
                <c:pt idx="8328">
                  <c:v>0.60160774252951843</c:v>
                </c:pt>
                <c:pt idx="8329">
                  <c:v>0.58363778835134039</c:v>
                </c:pt>
                <c:pt idx="8330">
                  <c:v>0.58820223269358696</c:v>
                </c:pt>
                <c:pt idx="8331">
                  <c:v>0.59045878113395722</c:v>
                </c:pt>
                <c:pt idx="8332">
                  <c:v>0.59280968607029672</c:v>
                </c:pt>
                <c:pt idx="8333">
                  <c:v>0.60503802230150006</c:v>
                </c:pt>
                <c:pt idx="8334">
                  <c:v>0.5935843500031045</c:v>
                </c:pt>
                <c:pt idx="8335">
                  <c:v>0.58352995999840052</c:v>
                </c:pt>
                <c:pt idx="8336">
                  <c:v>0.58681041070786177</c:v>
                </c:pt>
                <c:pt idx="8337">
                  <c:v>0.59566855910827654</c:v>
                </c:pt>
                <c:pt idx="8338">
                  <c:v>0.58885361874750652</c:v>
                </c:pt>
                <c:pt idx="8339">
                  <c:v>0.58983573907871045</c:v>
                </c:pt>
                <c:pt idx="8340">
                  <c:v>0.59221568090480758</c:v>
                </c:pt>
                <c:pt idx="8341">
                  <c:v>0.58778126853344792</c:v>
                </c:pt>
                <c:pt idx="8342">
                  <c:v>0.60627647572912591</c:v>
                </c:pt>
                <c:pt idx="8343">
                  <c:v>0.57976507304162661</c:v>
                </c:pt>
                <c:pt idx="8344">
                  <c:v>0.58354598104058852</c:v>
                </c:pt>
                <c:pt idx="8345">
                  <c:v>0.59957322676394631</c:v>
                </c:pt>
                <c:pt idx="8346">
                  <c:v>0.5863576285957991</c:v>
                </c:pt>
                <c:pt idx="8347">
                  <c:v>0.58900961768168913</c:v>
                </c:pt>
                <c:pt idx="8348">
                  <c:v>0.58666701566612123</c:v>
                </c:pt>
                <c:pt idx="8349">
                  <c:v>0.60144265720567625</c:v>
                </c:pt>
                <c:pt idx="8350">
                  <c:v>0.59886793911625402</c:v>
                </c:pt>
                <c:pt idx="8351">
                  <c:v>0.59274476941741849</c:v>
                </c:pt>
                <c:pt idx="8352">
                  <c:v>0.59070524045084072</c:v>
                </c:pt>
                <c:pt idx="8353">
                  <c:v>0.58486590187914766</c:v>
                </c:pt>
                <c:pt idx="8354">
                  <c:v>0.57949068627773592</c:v>
                </c:pt>
                <c:pt idx="8355">
                  <c:v>0.58994598824188649</c:v>
                </c:pt>
                <c:pt idx="8356">
                  <c:v>0.59753835844997849</c:v>
                </c:pt>
                <c:pt idx="8357">
                  <c:v>0.59026209158674092</c:v>
                </c:pt>
                <c:pt idx="8358">
                  <c:v>0.59157743112239158</c:v>
                </c:pt>
                <c:pt idx="8359">
                  <c:v>0.58531168375451159</c:v>
                </c:pt>
                <c:pt idx="8360">
                  <c:v>0.59465405943228378</c:v>
                </c:pt>
                <c:pt idx="8361">
                  <c:v>0.59185109245146894</c:v>
                </c:pt>
                <c:pt idx="8362">
                  <c:v>0.59035133323545019</c:v>
                </c:pt>
                <c:pt idx="8363">
                  <c:v>0.58549909644009768</c:v>
                </c:pt>
                <c:pt idx="8364">
                  <c:v>0.58208488092529909</c:v>
                </c:pt>
                <c:pt idx="8365">
                  <c:v>0.59236493060420359</c:v>
                </c:pt>
                <c:pt idx="8366">
                  <c:v>0.58339671630774859</c:v>
                </c:pt>
                <c:pt idx="8367">
                  <c:v>0.5864809815566705</c:v>
                </c:pt>
                <c:pt idx="8368">
                  <c:v>0.5976217163367048</c:v>
                </c:pt>
                <c:pt idx="8369">
                  <c:v>0.60309938827060861</c:v>
                </c:pt>
                <c:pt idx="8370">
                  <c:v>0.58799431226595189</c:v>
                </c:pt>
                <c:pt idx="8371">
                  <c:v>0.59820490108002899</c:v>
                </c:pt>
                <c:pt idx="8372">
                  <c:v>0.59735545143765256</c:v>
                </c:pt>
                <c:pt idx="8373">
                  <c:v>0.58798480344674153</c:v>
                </c:pt>
                <c:pt idx="8374">
                  <c:v>0.57762986159061835</c:v>
                </c:pt>
                <c:pt idx="8375">
                  <c:v>0.58991290931661478</c:v>
                </c:pt>
                <c:pt idx="8376">
                  <c:v>0.58794374764389579</c:v>
                </c:pt>
                <c:pt idx="8377">
                  <c:v>0.59227314291582833</c:v>
                </c:pt>
                <c:pt idx="8378">
                  <c:v>0.58856642870681219</c:v>
                </c:pt>
                <c:pt idx="8379">
                  <c:v>0.58334159368670602</c:v>
                </c:pt>
                <c:pt idx="8380">
                  <c:v>0.58191293031360158</c:v>
                </c:pt>
                <c:pt idx="8381">
                  <c:v>0.60290148448389924</c:v>
                </c:pt>
                <c:pt idx="8382">
                  <c:v>0.60060420643088874</c:v>
                </c:pt>
                <c:pt idx="8383">
                  <c:v>0.5960922942719965</c:v>
                </c:pt>
                <c:pt idx="8384">
                  <c:v>0.58823920098685156</c:v>
                </c:pt>
                <c:pt idx="8385">
                  <c:v>0.59910645679933339</c:v>
                </c:pt>
                <c:pt idx="8386">
                  <c:v>0.59658862497604648</c:v>
                </c:pt>
                <c:pt idx="8387">
                  <c:v>0.59025917896285696</c:v>
                </c:pt>
                <c:pt idx="8388">
                  <c:v>0.58731374744950959</c:v>
                </c:pt>
                <c:pt idx="8389">
                  <c:v>0.59152437531458613</c:v>
                </c:pt>
                <c:pt idx="8390">
                  <c:v>0.59722455013294973</c:v>
                </c:pt>
                <c:pt idx="8391">
                  <c:v>0.59294530754913799</c:v>
                </c:pt>
                <c:pt idx="8392">
                  <c:v>0.59533320964147451</c:v>
                </c:pt>
                <c:pt idx="8393">
                  <c:v>0.60062681402184326</c:v>
                </c:pt>
                <c:pt idx="8394">
                  <c:v>0.59666495944125453</c:v>
                </c:pt>
                <c:pt idx="8395">
                  <c:v>0.58992995430142681</c:v>
                </c:pt>
                <c:pt idx="8396">
                  <c:v>0.59145139150974857</c:v>
                </c:pt>
                <c:pt idx="8397">
                  <c:v>0.59444801391948898</c:v>
                </c:pt>
                <c:pt idx="8398">
                  <c:v>0.59025642911120213</c:v>
                </c:pt>
                <c:pt idx="8399">
                  <c:v>0.59653390254058658</c:v>
                </c:pt>
                <c:pt idx="8400">
                  <c:v>0.59887955886176958</c:v>
                </c:pt>
                <c:pt idx="8401">
                  <c:v>0.59787035356974583</c:v>
                </c:pt>
                <c:pt idx="8402">
                  <c:v>0.60139338416423416</c:v>
                </c:pt>
                <c:pt idx="8403">
                  <c:v>0.59245223864327212</c:v>
                </c:pt>
                <c:pt idx="8404">
                  <c:v>0.5939668004350892</c:v>
                </c:pt>
                <c:pt idx="8405">
                  <c:v>0.5879408157924918</c:v>
                </c:pt>
                <c:pt idx="8406">
                  <c:v>0.59397909382147074</c:v>
                </c:pt>
                <c:pt idx="8407">
                  <c:v>0.59465897674365753</c:v>
                </c:pt>
                <c:pt idx="8408">
                  <c:v>0.59166612302557153</c:v>
                </c:pt>
                <c:pt idx="8409">
                  <c:v>0.60677299054944145</c:v>
                </c:pt>
                <c:pt idx="8410">
                  <c:v>0.59370548251568234</c:v>
                </c:pt>
                <c:pt idx="8411">
                  <c:v>0.59536295065180456</c:v>
                </c:pt>
                <c:pt idx="8412">
                  <c:v>0.59772867175627842</c:v>
                </c:pt>
                <c:pt idx="8413">
                  <c:v>0.59347942609781534</c:v>
                </c:pt>
                <c:pt idx="8414">
                  <c:v>0.59695501619901092</c:v>
                </c:pt>
                <c:pt idx="8415">
                  <c:v>0.59393270394504638</c:v>
                </c:pt>
                <c:pt idx="8416">
                  <c:v>0.59290258994985623</c:v>
                </c:pt>
                <c:pt idx="8417">
                  <c:v>0.58517672035972057</c:v>
                </c:pt>
                <c:pt idx="8418">
                  <c:v>0.59259202178463188</c:v>
                </c:pt>
                <c:pt idx="8419">
                  <c:v>0.60148032466294998</c:v>
                </c:pt>
                <c:pt idx="8420">
                  <c:v>0.58567908735562091</c:v>
                </c:pt>
                <c:pt idx="8421">
                  <c:v>0.58904519889623208</c:v>
                </c:pt>
                <c:pt idx="8422">
                  <c:v>0.59262841542439526</c:v>
                </c:pt>
                <c:pt idx="8423">
                  <c:v>0.59547269712804951</c:v>
                </c:pt>
                <c:pt idx="8424">
                  <c:v>0.59384177753127299</c:v>
                </c:pt>
                <c:pt idx="8425">
                  <c:v>0.60214350146799533</c:v>
                </c:pt>
                <c:pt idx="8426">
                  <c:v>0.59370470319270752</c:v>
                </c:pt>
                <c:pt idx="8427">
                  <c:v>0.59813800470657719</c:v>
                </c:pt>
                <c:pt idx="8428">
                  <c:v>0.58319280139402652</c:v>
                </c:pt>
                <c:pt idx="8429">
                  <c:v>0.58769559203500332</c:v>
                </c:pt>
                <c:pt idx="8430">
                  <c:v>0.59570516469311774</c:v>
                </c:pt>
                <c:pt idx="8431">
                  <c:v>0.59450113756986767</c:v>
                </c:pt>
                <c:pt idx="8432">
                  <c:v>0.59038537318622175</c:v>
                </c:pt>
                <c:pt idx="8433">
                  <c:v>0.59032611906086285</c:v>
                </c:pt>
                <c:pt idx="8434">
                  <c:v>0.59480509323501973</c:v>
                </c:pt>
                <c:pt idx="8435">
                  <c:v>0.5904558540027719</c:v>
                </c:pt>
                <c:pt idx="8436">
                  <c:v>0.59109004974491508</c:v>
                </c:pt>
                <c:pt idx="8437">
                  <c:v>0.59219017987817502</c:v>
                </c:pt>
                <c:pt idx="8438">
                  <c:v>0.5979828602031122</c:v>
                </c:pt>
                <c:pt idx="8439">
                  <c:v>0.5844967014058835</c:v>
                </c:pt>
                <c:pt idx="8440">
                  <c:v>0.59465897674365753</c:v>
                </c:pt>
                <c:pt idx="8441">
                  <c:v>0.59542171483358075</c:v>
                </c:pt>
                <c:pt idx="8442">
                  <c:v>0.60296933577381595</c:v>
                </c:pt>
                <c:pt idx="8443">
                  <c:v>0.5913278441165315</c:v>
                </c:pt>
                <c:pt idx="8444">
                  <c:v>0.60976441594595654</c:v>
                </c:pt>
                <c:pt idx="8445">
                  <c:v>0.60197754339569765</c:v>
                </c:pt>
                <c:pt idx="8446">
                  <c:v>0.59718117187107356</c:v>
                </c:pt>
                <c:pt idx="8447">
                  <c:v>0.59341159889533823</c:v>
                </c:pt>
                <c:pt idx="8448">
                  <c:v>0.6040768423918319</c:v>
                </c:pt>
                <c:pt idx="8449">
                  <c:v>0.60079370270054555</c:v>
                </c:pt>
                <c:pt idx="8450">
                  <c:v>0.6060596617946381</c:v>
                </c:pt>
                <c:pt idx="8451">
                  <c:v>0.5980705485088651</c:v>
                </c:pt>
                <c:pt idx="8452">
                  <c:v>0.59815275860392358</c:v>
                </c:pt>
                <c:pt idx="8453">
                  <c:v>0.58546944686780467</c:v>
                </c:pt>
                <c:pt idx="8454">
                  <c:v>0.53172001954454984</c:v>
                </c:pt>
                <c:pt idx="8455">
                  <c:v>0.59060932215415085</c:v>
                </c:pt>
                <c:pt idx="8456">
                  <c:v>0.59707726784614257</c:v>
                </c:pt>
                <c:pt idx="8457">
                  <c:v>0</c:v>
                </c:pt>
                <c:pt idx="8458">
                  <c:v>0.58283802634102944</c:v>
                </c:pt>
                <c:pt idx="8459">
                  <c:v>0.58854165953684723</c:v>
                </c:pt>
                <c:pt idx="8460">
                  <c:v>0.5911417532176434</c:v>
                </c:pt>
                <c:pt idx="8461">
                  <c:v>0.59543729143008151</c:v>
                </c:pt>
                <c:pt idx="8462">
                  <c:v>0.59488705271824549</c:v>
                </c:pt>
                <c:pt idx="8463">
                  <c:v>0.61009031839552619</c:v>
                </c:pt>
                <c:pt idx="8464">
                  <c:v>0.59292387051410134</c:v>
                </c:pt>
                <c:pt idx="8465">
                  <c:v>0.5927438614952405</c:v>
                </c:pt>
                <c:pt idx="8466">
                  <c:v>0.59273652178461766</c:v>
                </c:pt>
                <c:pt idx="8467">
                  <c:v>0.59853227034463219</c:v>
                </c:pt>
                <c:pt idx="8468">
                  <c:v>0.59163573978870054</c:v>
                </c:pt>
                <c:pt idx="8469">
                  <c:v>0.60256744355539893</c:v>
                </c:pt>
                <c:pt idx="8470">
                  <c:v>0.60411016578158017</c:v>
                </c:pt>
                <c:pt idx="8471">
                  <c:v>0.6005995990523495</c:v>
                </c:pt>
                <c:pt idx="8472">
                  <c:v>0.5962396391821102</c:v>
                </c:pt>
                <c:pt idx="8473">
                  <c:v>0.59319213805577842</c:v>
                </c:pt>
                <c:pt idx="8474">
                  <c:v>0.60537620612800636</c:v>
                </c:pt>
                <c:pt idx="8475">
                  <c:v>0.60376779723259089</c:v>
                </c:pt>
                <c:pt idx="8476">
                  <c:v>0.60809254615546482</c:v>
                </c:pt>
                <c:pt idx="8477">
                  <c:v>0.59344617302071156</c:v>
                </c:pt>
                <c:pt idx="8478">
                  <c:v>0.59713997737157398</c:v>
                </c:pt>
                <c:pt idx="8479">
                  <c:v>0.60326278591411808</c:v>
                </c:pt>
                <c:pt idx="8480">
                  <c:v>0.5953844082308839</c:v>
                </c:pt>
                <c:pt idx="8481">
                  <c:v>0.5932188631374522</c:v>
                </c:pt>
                <c:pt idx="8482">
                  <c:v>0.60101976452668471</c:v>
                </c:pt>
                <c:pt idx="8483">
                  <c:v>0.61180446052915216</c:v>
                </c:pt>
                <c:pt idx="8484">
                  <c:v>0.60336300605250393</c:v>
                </c:pt>
                <c:pt idx="8485">
                  <c:v>0.60039853855035163</c:v>
                </c:pt>
                <c:pt idx="8486">
                  <c:v>0.59585380576872149</c:v>
                </c:pt>
                <c:pt idx="8487">
                  <c:v>0.60085097826904277</c:v>
                </c:pt>
                <c:pt idx="8488">
                  <c:v>0.59583375481161649</c:v>
                </c:pt>
                <c:pt idx="8489">
                  <c:v>0.60560951248358197</c:v>
                </c:pt>
                <c:pt idx="8490">
                  <c:v>0.60994532058933693</c:v>
                </c:pt>
                <c:pt idx="8491">
                  <c:v>0.60503162948365563</c:v>
                </c:pt>
                <c:pt idx="8492">
                  <c:v>0.59993629769810775</c:v>
                </c:pt>
                <c:pt idx="8493">
                  <c:v>0.59507007491677388</c:v>
                </c:pt>
                <c:pt idx="8494">
                  <c:v>0.61031912781384767</c:v>
                </c:pt>
                <c:pt idx="8495">
                  <c:v>0.59789470266025024</c:v>
                </c:pt>
                <c:pt idx="8496">
                  <c:v>0.59279659130368845</c:v>
                </c:pt>
                <c:pt idx="8497">
                  <c:v>0.59260402523398092</c:v>
                </c:pt>
                <c:pt idx="8498">
                  <c:v>0.59319291152910925</c:v>
                </c:pt>
                <c:pt idx="8499">
                  <c:v>0.59755307966815119</c:v>
                </c:pt>
                <c:pt idx="8500">
                  <c:v>0.59279888500152123</c:v>
                </c:pt>
                <c:pt idx="8501">
                  <c:v>0.58855383716907772</c:v>
                </c:pt>
                <c:pt idx="8502">
                  <c:v>0.58532848184538855</c:v>
                </c:pt>
                <c:pt idx="8503">
                  <c:v>0.59196901068924923</c:v>
                </c:pt>
                <c:pt idx="8504">
                  <c:v>0.5733429509631186</c:v>
                </c:pt>
                <c:pt idx="8505">
                  <c:v>0.59865374263605109</c:v>
                </c:pt>
                <c:pt idx="8506">
                  <c:v>0.58882809438462302</c:v>
                </c:pt>
                <c:pt idx="8507">
                  <c:v>0.60375872641324091</c:v>
                </c:pt>
                <c:pt idx="8508">
                  <c:v>0.59075313376268457</c:v>
                </c:pt>
                <c:pt idx="8509">
                  <c:v>0.58715914526662627</c:v>
                </c:pt>
                <c:pt idx="8510">
                  <c:v>0.58807944355635811</c:v>
                </c:pt>
                <c:pt idx="8511">
                  <c:v>0.59550888102058042</c:v>
                </c:pt>
                <c:pt idx="8512">
                  <c:v>0.6056492223514105</c:v>
                </c:pt>
                <c:pt idx="8513">
                  <c:v>0.59212515573889302</c:v>
                </c:pt>
                <c:pt idx="8514">
                  <c:v>0.59809050852048373</c:v>
                </c:pt>
                <c:pt idx="8515">
                  <c:v>0.59953186662267888</c:v>
                </c:pt>
                <c:pt idx="8516">
                  <c:v>0.59830294045324739</c:v>
                </c:pt>
                <c:pt idx="8517">
                  <c:v>0.58039492684775795</c:v>
                </c:pt>
                <c:pt idx="8518">
                  <c:v>0.60342070622252664</c:v>
                </c:pt>
                <c:pt idx="8519">
                  <c:v>0.56913000257051083</c:v>
                </c:pt>
                <c:pt idx="8520">
                  <c:v>0.59393868967044139</c:v>
                </c:pt>
                <c:pt idx="8521">
                  <c:v>0.60333331637554</c:v>
                </c:pt>
                <c:pt idx="8522">
                  <c:v>0.59114888968327772</c:v>
                </c:pt>
                <c:pt idx="8523">
                  <c:v>0.59391129461654169</c:v>
                </c:pt>
                <c:pt idx="8524">
                  <c:v>0.59359824708558528</c:v>
                </c:pt>
                <c:pt idx="8525">
                  <c:v>0.59496856946493848</c:v>
                </c:pt>
                <c:pt idx="8526">
                  <c:v>0.60069499969019235</c:v>
                </c:pt>
                <c:pt idx="8527">
                  <c:v>0.60297065318795862</c:v>
                </c:pt>
                <c:pt idx="8528">
                  <c:v>0.59498633952751656</c:v>
                </c:pt>
                <c:pt idx="8529">
                  <c:v>0.591492694278414</c:v>
                </c:pt>
                <c:pt idx="8530">
                  <c:v>0.59227109827126156</c:v>
                </c:pt>
                <c:pt idx="8531">
                  <c:v>0.59826542418006856</c:v>
                </c:pt>
                <c:pt idx="8532">
                  <c:v>0.59656019876717736</c:v>
                </c:pt>
                <c:pt idx="8533">
                  <c:v>0.61341592046247861</c:v>
                </c:pt>
                <c:pt idx="8534">
                  <c:v>0.59272195352427959</c:v>
                </c:pt>
                <c:pt idx="8535">
                  <c:v>0.59236448489282223</c:v>
                </c:pt>
                <c:pt idx="8536">
                  <c:v>0.58619864231362429</c:v>
                </c:pt>
                <c:pt idx="8537">
                  <c:v>0.60060017656892195</c:v>
                </c:pt>
                <c:pt idx="8538">
                  <c:v>0.5892978568849605</c:v>
                </c:pt>
                <c:pt idx="8539">
                  <c:v>0.5851420637975735</c:v>
                </c:pt>
                <c:pt idx="8540">
                  <c:v>0.58368773758327175</c:v>
                </c:pt>
                <c:pt idx="8541">
                  <c:v>0.59335640380608357</c:v>
                </c:pt>
                <c:pt idx="8542">
                  <c:v>0.59123189000291398</c:v>
                </c:pt>
                <c:pt idx="8543">
                  <c:v>0.58665720545048294</c:v>
                </c:pt>
                <c:pt idx="8544">
                  <c:v>0.55941505176245332</c:v>
                </c:pt>
                <c:pt idx="8545">
                  <c:v>0.59274574905569044</c:v>
                </c:pt>
                <c:pt idx="8546">
                  <c:v>0.52172615013188772</c:v>
                </c:pt>
                <c:pt idx="8547">
                  <c:v>0.58496959810346849</c:v>
                </c:pt>
                <c:pt idx="8548">
                  <c:v>0.60864785732217896</c:v>
                </c:pt>
                <c:pt idx="8549">
                  <c:v>0.57748989920908023</c:v>
                </c:pt>
                <c:pt idx="8550">
                  <c:v>0.58908952145822358</c:v>
                </c:pt>
                <c:pt idx="8551">
                  <c:v>0.58923276910245015</c:v>
                </c:pt>
                <c:pt idx="8552">
                  <c:v>0.58944149282647684</c:v>
                </c:pt>
                <c:pt idx="8553">
                  <c:v>0.5809969223074245</c:v>
                </c:pt>
                <c:pt idx="8554">
                  <c:v>0.59653219737207996</c:v>
                </c:pt>
                <c:pt idx="8555">
                  <c:v>0.60087526112841771</c:v>
                </c:pt>
                <c:pt idx="8556">
                  <c:v>0.58684949899378325</c:v>
                </c:pt>
                <c:pt idx="8557">
                  <c:v>0.58329325770268459</c:v>
                </c:pt>
                <c:pt idx="8558">
                  <c:v>0.59258815188936076</c:v>
                </c:pt>
                <c:pt idx="8559">
                  <c:v>0.59136345065219342</c:v>
                </c:pt>
                <c:pt idx="8560">
                  <c:v>0.59179770330147774</c:v>
                </c:pt>
                <c:pt idx="8561">
                  <c:v>0.59103646182821645</c:v>
                </c:pt>
                <c:pt idx="8562">
                  <c:v>0.59086788386182276</c:v>
                </c:pt>
                <c:pt idx="8563">
                  <c:v>0.58606394256701411</c:v>
                </c:pt>
                <c:pt idx="8564">
                  <c:v>0.58613098816440357</c:v>
                </c:pt>
                <c:pt idx="8565">
                  <c:v>0.60654153675272915</c:v>
                </c:pt>
                <c:pt idx="8566">
                  <c:v>0.58735554775778909</c:v>
                </c:pt>
                <c:pt idx="8567">
                  <c:v>0.58567306960981791</c:v>
                </c:pt>
                <c:pt idx="8568">
                  <c:v>0.58759292042722022</c:v>
                </c:pt>
                <c:pt idx="8569">
                  <c:v>0.58817830013546157</c:v>
                </c:pt>
                <c:pt idx="8570">
                  <c:v>0.57775810829726537</c:v>
                </c:pt>
                <c:pt idx="8571">
                  <c:v>0.58247555234952775</c:v>
                </c:pt>
                <c:pt idx="8572">
                  <c:v>0.58603664810062195</c:v>
                </c:pt>
                <c:pt idx="8573">
                  <c:v>0.5885157871934541</c:v>
                </c:pt>
                <c:pt idx="8574">
                  <c:v>0.5892978568849605</c:v>
                </c:pt>
                <c:pt idx="8575">
                  <c:v>0.58684879435722359</c:v>
                </c:pt>
                <c:pt idx="8576">
                  <c:v>0.58502665202918436</c:v>
                </c:pt>
                <c:pt idx="8577">
                  <c:v>0.59002228487929143</c:v>
                </c:pt>
                <c:pt idx="8578">
                  <c:v>0.58525592192068865</c:v>
                </c:pt>
                <c:pt idx="8579">
                  <c:v>0.58226225101992013</c:v>
                </c:pt>
                <c:pt idx="8580">
                  <c:v>0.59331551171227948</c:v>
                </c:pt>
                <c:pt idx="8581">
                  <c:v>0.5886876313579853</c:v>
                </c:pt>
                <c:pt idx="8582">
                  <c:v>0.59211771138479352</c:v>
                </c:pt>
                <c:pt idx="8583">
                  <c:v>0.59248289945782839</c:v>
                </c:pt>
                <c:pt idx="8584">
                  <c:v>0.59286293043206029</c:v>
                </c:pt>
                <c:pt idx="8585">
                  <c:v>0.58419422704062318</c:v>
                </c:pt>
                <c:pt idx="8586">
                  <c:v>0.5839959912502265</c:v>
                </c:pt>
                <c:pt idx="8587">
                  <c:v>0.58551602195009045</c:v>
                </c:pt>
                <c:pt idx="8588">
                  <c:v>0.58238806908152685</c:v>
                </c:pt>
                <c:pt idx="8589">
                  <c:v>0.58548393953880351</c:v>
                </c:pt>
                <c:pt idx="8590">
                  <c:v>0.58663113811824752</c:v>
                </c:pt>
                <c:pt idx="8591">
                  <c:v>0.58328022937570656</c:v>
                </c:pt>
                <c:pt idx="8592">
                  <c:v>0.58921834224733849</c:v>
                </c:pt>
                <c:pt idx="8593">
                  <c:v>0.58955816284980767</c:v>
                </c:pt>
                <c:pt idx="8594">
                  <c:v>0.58406915758087985</c:v>
                </c:pt>
                <c:pt idx="8595">
                  <c:v>0.58485796122033806</c:v>
                </c:pt>
                <c:pt idx="8596">
                  <c:v>0.57915437196228559</c:v>
                </c:pt>
                <c:pt idx="8597">
                  <c:v>0.58336126095812657</c:v>
                </c:pt>
                <c:pt idx="8598">
                  <c:v>0.58416145265760644</c:v>
                </c:pt>
                <c:pt idx="8599">
                  <c:v>0.58588662742489028</c:v>
                </c:pt>
                <c:pt idx="8600">
                  <c:v>0.58866600284136028</c:v>
                </c:pt>
                <c:pt idx="8601">
                  <c:v>0.58488151745292249</c:v>
                </c:pt>
                <c:pt idx="8602">
                  <c:v>0.58555169075752866</c:v>
                </c:pt>
                <c:pt idx="8603">
                  <c:v>0.58110136081621278</c:v>
                </c:pt>
                <c:pt idx="8604">
                  <c:v>0.58576318029367158</c:v>
                </c:pt>
                <c:pt idx="8605">
                  <c:v>0.58495676797047358</c:v>
                </c:pt>
                <c:pt idx="8606">
                  <c:v>0.58915347744454793</c:v>
                </c:pt>
                <c:pt idx="8607">
                  <c:v>0.58718574382955258</c:v>
                </c:pt>
                <c:pt idx="8608">
                  <c:v>0.58160111122555103</c:v>
                </c:pt>
                <c:pt idx="8609">
                  <c:v>0.59362682379109977</c:v>
                </c:pt>
                <c:pt idx="8610">
                  <c:v>0.5791643986092595</c:v>
                </c:pt>
                <c:pt idx="8611">
                  <c:v>0.58260873068773311</c:v>
                </c:pt>
                <c:pt idx="8612">
                  <c:v>0.5850749809993735</c:v>
                </c:pt>
                <c:pt idx="8613">
                  <c:v>0.58362186473339173</c:v>
                </c:pt>
                <c:pt idx="8614">
                  <c:v>0.58258163793211359</c:v>
                </c:pt>
                <c:pt idx="8615">
                  <c:v>0.59006409272079618</c:v>
                </c:pt>
                <c:pt idx="8616">
                  <c:v>0.58286680899889998</c:v>
                </c:pt>
                <c:pt idx="8617">
                  <c:v>0.63000177778811173</c:v>
                </c:pt>
                <c:pt idx="8618">
                  <c:v>0.61380882588662711</c:v>
                </c:pt>
                <c:pt idx="8619">
                  <c:v>0.59893929898841014</c:v>
                </c:pt>
                <c:pt idx="8620">
                  <c:v>0.58752194872860786</c:v>
                </c:pt>
                <c:pt idx="8621">
                  <c:v>0.58256573838710457</c:v>
                </c:pt>
                <c:pt idx="8622">
                  <c:v>0.57507869371478104</c:v>
                </c:pt>
                <c:pt idx="8623">
                  <c:v>0.61587249110261078</c:v>
                </c:pt>
                <c:pt idx="8624">
                  <c:v>0.59894178859284808</c:v>
                </c:pt>
                <c:pt idx="8625">
                  <c:v>0.59288746167283157</c:v>
                </c:pt>
                <c:pt idx="8626">
                  <c:v>0.59528079232394038</c:v>
                </c:pt>
                <c:pt idx="8627">
                  <c:v>0.59447085571841052</c:v>
                </c:pt>
                <c:pt idx="8628">
                  <c:v>0.59019375355261949</c:v>
                </c:pt>
                <c:pt idx="8629">
                  <c:v>0.58647980189295135</c:v>
                </c:pt>
                <c:pt idx="8630">
                  <c:v>0.70351408112963576</c:v>
                </c:pt>
                <c:pt idx="8631">
                  <c:v>0.58685001313493512</c:v>
                </c:pt>
                <c:pt idx="8632">
                  <c:v>0.5864909806237969</c:v>
                </c:pt>
                <c:pt idx="8633">
                  <c:v>0.59865106894401343</c:v>
                </c:pt>
                <c:pt idx="8634">
                  <c:v>0.5971160557098405</c:v>
                </c:pt>
                <c:pt idx="8635">
                  <c:v>0.58994014716520249</c:v>
                </c:pt>
                <c:pt idx="8636">
                  <c:v>0.59934351972300759</c:v>
                </c:pt>
                <c:pt idx="8637">
                  <c:v>0.57943973715157771</c:v>
                </c:pt>
                <c:pt idx="8638">
                  <c:v>0.60610938646367274</c:v>
                </c:pt>
                <c:pt idx="8639">
                  <c:v>0.59855961386020951</c:v>
                </c:pt>
                <c:pt idx="8640">
                  <c:v>0.59840065194471459</c:v>
                </c:pt>
                <c:pt idx="8641">
                  <c:v>0.57873940982189864</c:v>
                </c:pt>
                <c:pt idx="8642">
                  <c:v>0.59167189834871192</c:v>
                </c:pt>
                <c:pt idx="8643">
                  <c:v>0.58305417841550167</c:v>
                </c:pt>
                <c:pt idx="8644">
                  <c:v>0.59526869606926358</c:v>
                </c:pt>
                <c:pt idx="8645">
                  <c:v>0.59309468463027082</c:v>
                </c:pt>
                <c:pt idx="8646">
                  <c:v>0.60518716175884646</c:v>
                </c:pt>
                <c:pt idx="8647">
                  <c:v>0.58861326760071619</c:v>
                </c:pt>
                <c:pt idx="8648">
                  <c:v>0.59136546916662303</c:v>
                </c:pt>
                <c:pt idx="8649">
                  <c:v>0.58593583846088582</c:v>
                </c:pt>
                <c:pt idx="8650">
                  <c:v>0.59795454364113532</c:v>
                </c:pt>
                <c:pt idx="8651">
                  <c:v>0.61127484864611703</c:v>
                </c:pt>
                <c:pt idx="8652">
                  <c:v>0.61489077373740664</c:v>
                </c:pt>
                <c:pt idx="8653">
                  <c:v>0.59441627833189059</c:v>
                </c:pt>
                <c:pt idx="8654">
                  <c:v>0.59592086490700258</c:v>
                </c:pt>
                <c:pt idx="8655">
                  <c:v>0.58458286239850932</c:v>
                </c:pt>
                <c:pt idx="8656">
                  <c:v>0.6163164593223065</c:v>
                </c:pt>
                <c:pt idx="8657">
                  <c:v>0.5859483020259284</c:v>
                </c:pt>
                <c:pt idx="8658">
                  <c:v>0.71810047322962745</c:v>
                </c:pt>
                <c:pt idx="8659">
                  <c:v>0.62063662771887695</c:v>
                </c:pt>
                <c:pt idx="8660">
                  <c:v>0.60000035319893064</c:v>
                </c:pt>
                <c:pt idx="8661">
                  <c:v>0.59848689880691008</c:v>
                </c:pt>
                <c:pt idx="8662">
                  <c:v>0.60395342112717565</c:v>
                </c:pt>
                <c:pt idx="8663">
                  <c:v>0.60271951230802046</c:v>
                </c:pt>
                <c:pt idx="8664">
                  <c:v>0.59264289465775188</c:v>
                </c:pt>
                <c:pt idx="8665">
                  <c:v>0.60841897141030432</c:v>
                </c:pt>
                <c:pt idx="8666">
                  <c:v>0.59454420085826298</c:v>
                </c:pt>
                <c:pt idx="8667">
                  <c:v>0.59246376092787445</c:v>
                </c:pt>
                <c:pt idx="8668">
                  <c:v>0.59658875351522556</c:v>
                </c:pt>
                <c:pt idx="8669">
                  <c:v>0.59165119859959026</c:v>
                </c:pt>
                <c:pt idx="8670">
                  <c:v>0.60811810872357064</c:v>
                </c:pt>
                <c:pt idx="8671">
                  <c:v>0.59147809628086978</c:v>
                </c:pt>
                <c:pt idx="8672">
                  <c:v>0.5973901131944791</c:v>
                </c:pt>
                <c:pt idx="8673">
                  <c:v>0.59719089055216468</c:v>
                </c:pt>
                <c:pt idx="8674">
                  <c:v>0.66905392282911558</c:v>
                </c:pt>
                <c:pt idx="8675">
                  <c:v>0.63014984442115241</c:v>
                </c:pt>
                <c:pt idx="8676">
                  <c:v>0.57857440745837396</c:v>
                </c:pt>
                <c:pt idx="8677">
                  <c:v>0.59390476813215709</c:v>
                </c:pt>
                <c:pt idx="8678">
                  <c:v>0.58035090929870659</c:v>
                </c:pt>
                <c:pt idx="8679">
                  <c:v>0.59303979852397881</c:v>
                </c:pt>
                <c:pt idx="8680">
                  <c:v>0.59398522651984098</c:v>
                </c:pt>
                <c:pt idx="8681">
                  <c:v>0.60114384575839763</c:v>
                </c:pt>
                <c:pt idx="8682">
                  <c:v>0.62173804230694962</c:v>
                </c:pt>
                <c:pt idx="8683">
                  <c:v>0.5874506030139135</c:v>
                </c:pt>
                <c:pt idx="8684">
                  <c:v>0.59838940528199258</c:v>
                </c:pt>
                <c:pt idx="8685">
                  <c:v>0.59579421251920028</c:v>
                </c:pt>
                <c:pt idx="8686">
                  <c:v>0.6082886258931306</c:v>
                </c:pt>
                <c:pt idx="8687">
                  <c:v>0.59268395601280688</c:v>
                </c:pt>
                <c:pt idx="8688">
                  <c:v>0.5941202001371505</c:v>
                </c:pt>
                <c:pt idx="8689">
                  <c:v>0.60519094594570644</c:v>
                </c:pt>
                <c:pt idx="8690">
                  <c:v>0.59600935114130449</c:v>
                </c:pt>
                <c:pt idx="8691">
                  <c:v>0.59905216834932973</c:v>
                </c:pt>
                <c:pt idx="8692">
                  <c:v>0.59865113420595251</c:v>
                </c:pt>
                <c:pt idx="8693">
                  <c:v>0.61326281856688758</c:v>
                </c:pt>
                <c:pt idx="8694">
                  <c:v>0.59284606945605156</c:v>
                </c:pt>
                <c:pt idx="8695">
                  <c:v>0.61345251656222188</c:v>
                </c:pt>
                <c:pt idx="8696">
                  <c:v>0.63840879692891161</c:v>
                </c:pt>
                <c:pt idx="8697">
                  <c:v>0.61346462002401303</c:v>
                </c:pt>
                <c:pt idx="8698">
                  <c:v>0.58991110174836503</c:v>
                </c:pt>
                <c:pt idx="8699">
                  <c:v>0.60089006128687394</c:v>
                </c:pt>
                <c:pt idx="8700">
                  <c:v>0.6073020422029769</c:v>
                </c:pt>
                <c:pt idx="8701">
                  <c:v>0.6056255794175579</c:v>
                </c:pt>
                <c:pt idx="8702">
                  <c:v>0.59846765330755558</c:v>
                </c:pt>
                <c:pt idx="8703">
                  <c:v>0.61369689121852955</c:v>
                </c:pt>
                <c:pt idx="8704">
                  <c:v>0.59894675590381952</c:v>
                </c:pt>
                <c:pt idx="8705">
                  <c:v>0.60164123275545489</c:v>
                </c:pt>
                <c:pt idx="8706">
                  <c:v>0.5935284045729875</c:v>
                </c:pt>
                <c:pt idx="8707">
                  <c:v>0.59611414963331533</c:v>
                </c:pt>
                <c:pt idx="8708">
                  <c:v>0.59633886543773129</c:v>
                </c:pt>
                <c:pt idx="8709">
                  <c:v>0.60912731824168065</c:v>
                </c:pt>
                <c:pt idx="8710">
                  <c:v>0.6055429903744427</c:v>
                </c:pt>
                <c:pt idx="8711">
                  <c:v>0.59217761909212252</c:v>
                </c:pt>
                <c:pt idx="8712">
                  <c:v>0.59587685477091756</c:v>
                </c:pt>
                <c:pt idx="8713">
                  <c:v>0.59876249961871453</c:v>
                </c:pt>
                <c:pt idx="8714">
                  <c:v>0.60038252890294386</c:v>
                </c:pt>
                <c:pt idx="8715">
                  <c:v>0.59407547515528059</c:v>
                </c:pt>
                <c:pt idx="8716">
                  <c:v>0.58792777929958573</c:v>
                </c:pt>
                <c:pt idx="8717">
                  <c:v>0.60433887149838228</c:v>
                </c:pt>
                <c:pt idx="8718">
                  <c:v>0.6020599913279624</c:v>
                </c:pt>
                <c:pt idx="8719">
                  <c:v>0.58462833850517393</c:v>
                </c:pt>
                <c:pt idx="8720">
                  <c:v>0.60086710795161458</c:v>
                </c:pt>
                <c:pt idx="8721">
                  <c:v>0.59854063739981389</c:v>
                </c:pt>
                <c:pt idx="8722">
                  <c:v>0.61079995852361202</c:v>
                </c:pt>
                <c:pt idx="8723">
                  <c:v>0.59770890521764375</c:v>
                </c:pt>
                <c:pt idx="8724">
                  <c:v>0.60349623545230624</c:v>
                </c:pt>
                <c:pt idx="8725">
                  <c:v>0.59732464632495752</c:v>
                </c:pt>
                <c:pt idx="8726">
                  <c:v>0.59881706206992058</c:v>
                </c:pt>
                <c:pt idx="8727">
                  <c:v>0.6003331720274564</c:v>
                </c:pt>
                <c:pt idx="8728">
                  <c:v>0.6093965094273085</c:v>
                </c:pt>
                <c:pt idx="8729">
                  <c:v>0.76292772285569344</c:v>
                </c:pt>
                <c:pt idx="8730">
                  <c:v>0.60171599568074763</c:v>
                </c:pt>
                <c:pt idx="8731">
                  <c:v>0.58387431271896451</c:v>
                </c:pt>
                <c:pt idx="8732">
                  <c:v>0.60430530484572953</c:v>
                </c:pt>
                <c:pt idx="8733">
                  <c:v>0.59104717982873156</c:v>
                </c:pt>
                <c:pt idx="8734">
                  <c:v>0.58712223278315423</c:v>
                </c:pt>
                <c:pt idx="8735">
                  <c:v>0.58299588837440774</c:v>
                </c:pt>
                <c:pt idx="8736">
                  <c:v>0.59094942482667212</c:v>
                </c:pt>
                <c:pt idx="8737">
                  <c:v>0.59085916759599977</c:v>
                </c:pt>
                <c:pt idx="8738">
                  <c:v>0.57872124510831824</c:v>
                </c:pt>
                <c:pt idx="8739">
                  <c:v>0.59819018905218158</c:v>
                </c:pt>
                <c:pt idx="8740">
                  <c:v>0.6013678884214827</c:v>
                </c:pt>
                <c:pt idx="8741">
                  <c:v>0.59772654405989223</c:v>
                </c:pt>
                <c:pt idx="8742">
                  <c:v>0.61507609985821343</c:v>
                </c:pt>
                <c:pt idx="8743">
                  <c:v>0.5926270599495399</c:v>
                </c:pt>
                <c:pt idx="8744">
                  <c:v>0.59325436142188759</c:v>
                </c:pt>
                <c:pt idx="8745">
                  <c:v>0.60153768882134728</c:v>
                </c:pt>
                <c:pt idx="8746">
                  <c:v>0.60320693526827063</c:v>
                </c:pt>
                <c:pt idx="8747">
                  <c:v>0.59478432576068441</c:v>
                </c:pt>
                <c:pt idx="8748">
                  <c:v>0.59101132262892253</c:v>
                </c:pt>
                <c:pt idx="8749">
                  <c:v>0.59176837973813057</c:v>
                </c:pt>
                <c:pt idx="8750">
                  <c:v>0.59490913295003134</c:v>
                </c:pt>
                <c:pt idx="8751">
                  <c:v>0.59681622058658235</c:v>
                </c:pt>
                <c:pt idx="8752">
                  <c:v>0.5981617690713924</c:v>
                </c:pt>
                <c:pt idx="8753">
                  <c:v>0.59529902303161653</c:v>
                </c:pt>
                <c:pt idx="8754">
                  <c:v>0.59036862937343348</c:v>
                </c:pt>
                <c:pt idx="8755">
                  <c:v>0.61991492721831964</c:v>
                </c:pt>
                <c:pt idx="8756">
                  <c:v>0.60743750109560857</c:v>
                </c:pt>
                <c:pt idx="8757">
                  <c:v>0.59602615030336858</c:v>
                </c:pt>
                <c:pt idx="8758">
                  <c:v>0.5941578600255365</c:v>
                </c:pt>
                <c:pt idx="8759">
                  <c:v>0.58256713155011508</c:v>
                </c:pt>
                <c:pt idx="8760">
                  <c:v>0.59442246523976128</c:v>
                </c:pt>
                <c:pt idx="8761">
                  <c:v>0.59740743075056257</c:v>
                </c:pt>
                <c:pt idx="8762">
                  <c:v>0.59604112773910101</c:v>
                </c:pt>
                <c:pt idx="8763">
                  <c:v>0.58262219337810073</c:v>
                </c:pt>
                <c:pt idx="8764">
                  <c:v>0.59857525196614159</c:v>
                </c:pt>
                <c:pt idx="8765">
                  <c:v>0.60359157806050345</c:v>
                </c:pt>
                <c:pt idx="8766">
                  <c:v>0</c:v>
                </c:pt>
                <c:pt idx="8767">
                  <c:v>0.58587098272335059</c:v>
                </c:pt>
                <c:pt idx="8768">
                  <c:v>0.6013403648469815</c:v>
                </c:pt>
                <c:pt idx="8769">
                  <c:v>0.58395033305968691</c:v>
                </c:pt>
                <c:pt idx="8770">
                  <c:v>0.59945214831749882</c:v>
                </c:pt>
                <c:pt idx="8771">
                  <c:v>0.59070946292544313</c:v>
                </c:pt>
                <c:pt idx="8772">
                  <c:v>0.5987021445241355</c:v>
                </c:pt>
                <c:pt idx="8773">
                  <c:v>0.60061354708696557</c:v>
                </c:pt>
                <c:pt idx="8774">
                  <c:v>0.59176859916209557</c:v>
                </c:pt>
                <c:pt idx="8775">
                  <c:v>0.59558806796779973</c:v>
                </c:pt>
                <c:pt idx="8776">
                  <c:v>0.58647662349664709</c:v>
                </c:pt>
                <c:pt idx="8777">
                  <c:v>0.59925311635594458</c:v>
                </c:pt>
                <c:pt idx="8778">
                  <c:v>0.60132885566386474</c:v>
                </c:pt>
                <c:pt idx="8779">
                  <c:v>0.58872929247301464</c:v>
                </c:pt>
                <c:pt idx="8780">
                  <c:v>0.59226104964000059</c:v>
                </c:pt>
                <c:pt idx="8781">
                  <c:v>0.58395033305968691</c:v>
                </c:pt>
                <c:pt idx="8782">
                  <c:v>0.58765405797751691</c:v>
                </c:pt>
                <c:pt idx="8783">
                  <c:v>0.59227755278034133</c:v>
                </c:pt>
                <c:pt idx="8784">
                  <c:v>0.60260615926651862</c:v>
                </c:pt>
                <c:pt idx="8785">
                  <c:v>0.60133374620570823</c:v>
                </c:pt>
                <c:pt idx="8786">
                  <c:v>0.58917684997794395</c:v>
                </c:pt>
                <c:pt idx="8787">
                  <c:v>0.58896469323781453</c:v>
                </c:pt>
                <c:pt idx="8788">
                  <c:v>0.59656019876717736</c:v>
                </c:pt>
                <c:pt idx="8789">
                  <c:v>0.59831880341524457</c:v>
                </c:pt>
                <c:pt idx="8790">
                  <c:v>0.59377694657343083</c:v>
                </c:pt>
                <c:pt idx="8791">
                  <c:v>0.59668870927133033</c:v>
                </c:pt>
                <c:pt idx="8792">
                  <c:v>0.59960608692105111</c:v>
                </c:pt>
                <c:pt idx="8793">
                  <c:v>0.58862006210437379</c:v>
                </c:pt>
                <c:pt idx="8794">
                  <c:v>0.59664702783730239</c:v>
                </c:pt>
                <c:pt idx="8795">
                  <c:v>0.59040037878296492</c:v>
                </c:pt>
                <c:pt idx="8796">
                  <c:v>0.58916599828129257</c:v>
                </c:pt>
                <c:pt idx="8797">
                  <c:v>0.59144778470030679</c:v>
                </c:pt>
                <c:pt idx="8798">
                  <c:v>0.6331447302990526</c:v>
                </c:pt>
                <c:pt idx="8799">
                  <c:v>0.58707509848858852</c:v>
                </c:pt>
                <c:pt idx="8800">
                  <c:v>0.61536934182244263</c:v>
                </c:pt>
                <c:pt idx="8801">
                  <c:v>0.59127745792272857</c:v>
                </c:pt>
                <c:pt idx="8802">
                  <c:v>0.58995982670143721</c:v>
                </c:pt>
                <c:pt idx="8803">
                  <c:v>0.62119027457337506</c:v>
                </c:pt>
                <c:pt idx="8804">
                  <c:v>0.60197002872134253</c:v>
                </c:pt>
                <c:pt idx="8805">
                  <c:v>0.58720534909348654</c:v>
                </c:pt>
                <c:pt idx="8806">
                  <c:v>0.58357658563394577</c:v>
                </c:pt>
                <c:pt idx="8807">
                  <c:v>0.58505565236186374</c:v>
                </c:pt>
                <c:pt idx="8808">
                  <c:v>0.59498319203743122</c:v>
                </c:pt>
                <c:pt idx="8809">
                  <c:v>0.58220568577952059</c:v>
                </c:pt>
                <c:pt idx="8810">
                  <c:v>0.58169032992775149</c:v>
                </c:pt>
                <c:pt idx="8811">
                  <c:v>0.59557248424111398</c:v>
                </c:pt>
                <c:pt idx="8812">
                  <c:v>0.58172934691488698</c:v>
                </c:pt>
                <c:pt idx="8813">
                  <c:v>0.58821386030043787</c:v>
                </c:pt>
                <c:pt idx="8814">
                  <c:v>0.60324846239165864</c:v>
                </c:pt>
                <c:pt idx="8815">
                  <c:v>0.59645611380996066</c:v>
                </c:pt>
                <c:pt idx="8816">
                  <c:v>0.58864022148633566</c:v>
                </c:pt>
                <c:pt idx="8817">
                  <c:v>0.60241906078364049</c:v>
                </c:pt>
                <c:pt idx="8818">
                  <c:v>0.59239442020709066</c:v>
                </c:pt>
                <c:pt idx="8819">
                  <c:v>0.59496856946493848</c:v>
                </c:pt>
                <c:pt idx="8820">
                  <c:v>0.59192462384840794</c:v>
                </c:pt>
                <c:pt idx="8821">
                  <c:v>0.59303817787402358</c:v>
                </c:pt>
                <c:pt idx="8822">
                  <c:v>0.59102797470545165</c:v>
                </c:pt>
                <c:pt idx="8823">
                  <c:v>0.5879951155060068</c:v>
                </c:pt>
                <c:pt idx="8824">
                  <c:v>0.60331543774149332</c:v>
                </c:pt>
                <c:pt idx="8825">
                  <c:v>0.59086952495735645</c:v>
                </c:pt>
                <c:pt idx="8826">
                  <c:v>0.5967155971702125</c:v>
                </c:pt>
                <c:pt idx="8827">
                  <c:v>0.59176859916209557</c:v>
                </c:pt>
                <c:pt idx="8828">
                  <c:v>0.58658177581475046</c:v>
                </c:pt>
                <c:pt idx="8829">
                  <c:v>0.58987676398584243</c:v>
                </c:pt>
                <c:pt idx="8830">
                  <c:v>0.58661638583669107</c:v>
                </c:pt>
                <c:pt idx="8831">
                  <c:v>0.58770184128109582</c:v>
                </c:pt>
                <c:pt idx="8832">
                  <c:v>0.59351503807740758</c:v>
                </c:pt>
                <c:pt idx="8833">
                  <c:v>0.58466077628563551</c:v>
                </c:pt>
                <c:pt idx="8834">
                  <c:v>0.6021491963158323</c:v>
                </c:pt>
                <c:pt idx="8835">
                  <c:v>0.59782908613890062</c:v>
                </c:pt>
                <c:pt idx="8836">
                  <c:v>0.5995630141223165</c:v>
                </c:pt>
                <c:pt idx="8837">
                  <c:v>0.59500104278245558</c:v>
                </c:pt>
                <c:pt idx="8838">
                  <c:v>0.62555964003144771</c:v>
                </c:pt>
                <c:pt idx="8839">
                  <c:v>0.60046949093905055</c:v>
                </c:pt>
                <c:pt idx="8840">
                  <c:v>0.59279774921696815</c:v>
                </c:pt>
                <c:pt idx="8841">
                  <c:v>0.59083912834332653</c:v>
                </c:pt>
                <c:pt idx="8842">
                  <c:v>0.59641514198818357</c:v>
                </c:pt>
                <c:pt idx="8843">
                  <c:v>0.59266027975002367</c:v>
                </c:pt>
                <c:pt idx="8844">
                  <c:v>0.59072376580384955</c:v>
                </c:pt>
                <c:pt idx="8845">
                  <c:v>0.60353881222452033</c:v>
                </c:pt>
                <c:pt idx="8846">
                  <c:v>0.59320014751043559</c:v>
                </c:pt>
                <c:pt idx="8847">
                  <c:v>0.59564151289138045</c:v>
                </c:pt>
                <c:pt idx="8848">
                  <c:v>0.60893367264165066</c:v>
                </c:pt>
                <c:pt idx="8849">
                  <c:v>0.59049203676307283</c:v>
                </c:pt>
                <c:pt idx="8850">
                  <c:v>0.59415232731015122</c:v>
                </c:pt>
                <c:pt idx="8851">
                  <c:v>0.59008170934846749</c:v>
                </c:pt>
                <c:pt idx="8852">
                  <c:v>0.59764549426297375</c:v>
                </c:pt>
                <c:pt idx="8853">
                  <c:v>0.59673551333336272</c:v>
                </c:pt>
                <c:pt idx="8854">
                  <c:v>0.5953468846437201</c:v>
                </c:pt>
                <c:pt idx="8855">
                  <c:v>0.58847783954891741</c:v>
                </c:pt>
                <c:pt idx="8856">
                  <c:v>0.59784392461383584</c:v>
                </c:pt>
                <c:pt idx="8857">
                  <c:v>0.59827301584569859</c:v>
                </c:pt>
                <c:pt idx="8858">
                  <c:v>0.6020599913279624</c:v>
                </c:pt>
                <c:pt idx="8859">
                  <c:v>0.59823051617437428</c:v>
                </c:pt>
                <c:pt idx="8860">
                  <c:v>0.59072277742844814</c:v>
                </c:pt>
                <c:pt idx="8861">
                  <c:v>0.60050863014781264</c:v>
                </c:pt>
                <c:pt idx="8862">
                  <c:v>0.59137260170769179</c:v>
                </c:pt>
                <c:pt idx="8863">
                  <c:v>0.59247290867821656</c:v>
                </c:pt>
                <c:pt idx="8864">
                  <c:v>0.60611039089214258</c:v>
                </c:pt>
                <c:pt idx="8865">
                  <c:v>0.59592786037377499</c:v>
                </c:pt>
                <c:pt idx="8866">
                  <c:v>0.58641744274257157</c:v>
                </c:pt>
                <c:pt idx="8867">
                  <c:v>0.59810009349346271</c:v>
                </c:pt>
                <c:pt idx="8868">
                  <c:v>0.60000171978859085</c:v>
                </c:pt>
                <c:pt idx="8869">
                  <c:v>0.6024056296127428</c:v>
                </c:pt>
                <c:pt idx="8870">
                  <c:v>0.59648488932641497</c:v>
                </c:pt>
                <c:pt idx="8871">
                  <c:v>0.60471466368499072</c:v>
                </c:pt>
                <c:pt idx="8872">
                  <c:v>0.60316821221879546</c:v>
                </c:pt>
                <c:pt idx="8873">
                  <c:v>0.58783641114396057</c:v>
                </c:pt>
                <c:pt idx="8874">
                  <c:v>0.59376489229708074</c:v>
                </c:pt>
                <c:pt idx="8875">
                  <c:v>0.59949171369599175</c:v>
                </c:pt>
                <c:pt idx="8876">
                  <c:v>0.59096882373970849</c:v>
                </c:pt>
                <c:pt idx="8877">
                  <c:v>0.59820794051301818</c:v>
                </c:pt>
                <c:pt idx="8878">
                  <c:v>0.6191388599525196</c:v>
                </c:pt>
                <c:pt idx="8879">
                  <c:v>0.58664167160752978</c:v>
                </c:pt>
                <c:pt idx="8880">
                  <c:v>0.600098520525154</c:v>
                </c:pt>
                <c:pt idx="8881">
                  <c:v>0.58663963246047135</c:v>
                </c:pt>
                <c:pt idx="8882">
                  <c:v>0.58163297264879188</c:v>
                </c:pt>
                <c:pt idx="8883">
                  <c:v>0.58446933678144652</c:v>
                </c:pt>
                <c:pt idx="8884">
                  <c:v>0.60307509381247915</c:v>
                </c:pt>
                <c:pt idx="8885">
                  <c:v>0</c:v>
                </c:pt>
                <c:pt idx="8886">
                  <c:v>0.59830279974588185</c:v>
                </c:pt>
                <c:pt idx="8887">
                  <c:v>0</c:v>
                </c:pt>
                <c:pt idx="8888">
                  <c:v>0.63223312822037792</c:v>
                </c:pt>
                <c:pt idx="8889">
                  <c:v>0.5927016678194128</c:v>
                </c:pt>
                <c:pt idx="8890">
                  <c:v>0.59422851836994151</c:v>
                </c:pt>
                <c:pt idx="8891">
                  <c:v>0.5860413984776025</c:v>
                </c:pt>
                <c:pt idx="8892">
                  <c:v>0.60332948794048846</c:v>
                </c:pt>
                <c:pt idx="8893">
                  <c:v>0.58466042568213739</c:v>
                </c:pt>
                <c:pt idx="8894">
                  <c:v>0.59331693603723135</c:v>
                </c:pt>
                <c:pt idx="8895">
                  <c:v>0.59220082822422759</c:v>
                </c:pt>
                <c:pt idx="8896">
                  <c:v>0.60638467529457873</c:v>
                </c:pt>
                <c:pt idx="8897">
                  <c:v>0.59508663855014254</c:v>
                </c:pt>
                <c:pt idx="8898">
                  <c:v>0.5884026170111889</c:v>
                </c:pt>
                <c:pt idx="8899">
                  <c:v>0.58656303340289551</c:v>
                </c:pt>
                <c:pt idx="8900">
                  <c:v>0.59400863852421115</c:v>
                </c:pt>
                <c:pt idx="8901">
                  <c:v>0.58603002825193695</c:v>
                </c:pt>
                <c:pt idx="8902">
                  <c:v>0.58589236229066144</c:v>
                </c:pt>
                <c:pt idx="8903">
                  <c:v>0.59059308875385397</c:v>
                </c:pt>
                <c:pt idx="8904">
                  <c:v>0.61978875828839686</c:v>
                </c:pt>
                <c:pt idx="8905">
                  <c:v>0.59624063651360693</c:v>
                </c:pt>
                <c:pt idx="8906">
                  <c:v>0.59066856500774267</c:v>
                </c:pt>
                <c:pt idx="8907">
                  <c:v>0.59598584361576945</c:v>
                </c:pt>
                <c:pt idx="8908">
                  <c:v>0.65249731576702319</c:v>
                </c:pt>
                <c:pt idx="8909">
                  <c:v>0.61206721938535968</c:v>
                </c:pt>
                <c:pt idx="8910">
                  <c:v>0.59634382388785756</c:v>
                </c:pt>
                <c:pt idx="8911">
                  <c:v>0.59183071223272854</c:v>
                </c:pt>
                <c:pt idx="8912">
                  <c:v>0.59413531838970313</c:v>
                </c:pt>
                <c:pt idx="8913">
                  <c:v>0.58980622177527187</c:v>
                </c:pt>
                <c:pt idx="8914">
                  <c:v>0.59610016172169167</c:v>
                </c:pt>
                <c:pt idx="8915">
                  <c:v>0.5993328584615375</c:v>
                </c:pt>
                <c:pt idx="8916">
                  <c:v>0.59651554966388132</c:v>
                </c:pt>
                <c:pt idx="8917">
                  <c:v>0.59411144970683616</c:v>
                </c:pt>
                <c:pt idx="8918">
                  <c:v>0.59193492830650918</c:v>
                </c:pt>
                <c:pt idx="8919">
                  <c:v>0.59004792029943931</c:v>
                </c:pt>
                <c:pt idx="8920">
                  <c:v>0.59755155645366942</c:v>
                </c:pt>
                <c:pt idx="8921">
                  <c:v>0.59163573978870054</c:v>
                </c:pt>
                <c:pt idx="8922">
                  <c:v>0.60102882072424124</c:v>
                </c:pt>
                <c:pt idx="8923">
                  <c:v>0.6040095941109157</c:v>
                </c:pt>
                <c:pt idx="8924">
                  <c:v>0.60154955701035662</c:v>
                </c:pt>
                <c:pt idx="8925">
                  <c:v>0.59077898091827352</c:v>
                </c:pt>
                <c:pt idx="8926">
                  <c:v>0.59201259227393488</c:v>
                </c:pt>
                <c:pt idx="8927">
                  <c:v>0.60214414877070277</c:v>
                </c:pt>
                <c:pt idx="8928">
                  <c:v>0.59197180046985598</c:v>
                </c:pt>
                <c:pt idx="8929">
                  <c:v>0.59991235327569159</c:v>
                </c:pt>
                <c:pt idx="8930">
                  <c:v>0.52867571563340743</c:v>
                </c:pt>
                <c:pt idx="8931">
                  <c:v>0.58912632256442343</c:v>
                </c:pt>
                <c:pt idx="8932">
                  <c:v>0.60274825531021359</c:v>
                </c:pt>
                <c:pt idx="8933">
                  <c:v>0.59517665653202112</c:v>
                </c:pt>
                <c:pt idx="8934">
                  <c:v>0.58783093294688382</c:v>
                </c:pt>
                <c:pt idx="8935">
                  <c:v>0.59231579611706808</c:v>
                </c:pt>
                <c:pt idx="8936">
                  <c:v>0.58782517629610198</c:v>
                </c:pt>
                <c:pt idx="8937">
                  <c:v>0.58429601748640414</c:v>
                </c:pt>
                <c:pt idx="8938">
                  <c:v>0.59241150333408632</c:v>
                </c:pt>
                <c:pt idx="8939">
                  <c:v>0.59449172370329351</c:v>
                </c:pt>
                <c:pt idx="8940">
                  <c:v>0.6049868631362777</c:v>
                </c:pt>
                <c:pt idx="8941">
                  <c:v>0.59381364581722607</c:v>
                </c:pt>
                <c:pt idx="8942">
                  <c:v>0.60947222234021503</c:v>
                </c:pt>
                <c:pt idx="8943">
                  <c:v>0.60908377485492449</c:v>
                </c:pt>
                <c:pt idx="8944">
                  <c:v>0.60955552666087565</c:v>
                </c:pt>
                <c:pt idx="8945">
                  <c:v>0.59734788924014859</c:v>
                </c:pt>
                <c:pt idx="8946">
                  <c:v>0.5926727943247988</c:v>
                </c:pt>
                <c:pt idx="8947">
                  <c:v>0.62086795759451818</c:v>
                </c:pt>
                <c:pt idx="8948">
                  <c:v>0.61196827998821135</c:v>
                </c:pt>
                <c:pt idx="8949">
                  <c:v>0.60179744553745573</c:v>
                </c:pt>
                <c:pt idx="8950">
                  <c:v>0.59978114522549941</c:v>
                </c:pt>
                <c:pt idx="8951">
                  <c:v>0.59773773982720735</c:v>
                </c:pt>
                <c:pt idx="8952">
                  <c:v>0.59093148994288158</c:v>
                </c:pt>
                <c:pt idx="8953">
                  <c:v>0.60082844852443551</c:v>
                </c:pt>
                <c:pt idx="8954">
                  <c:v>0.59368779023773499</c:v>
                </c:pt>
                <c:pt idx="8955">
                  <c:v>0.59278267372761406</c:v>
                </c:pt>
                <c:pt idx="8956">
                  <c:v>0.59566223721292466</c:v>
                </c:pt>
                <c:pt idx="8957">
                  <c:v>0.60312140403202064</c:v>
                </c:pt>
                <c:pt idx="8958">
                  <c:v>0.60364468813474637</c:v>
                </c:pt>
                <c:pt idx="8959">
                  <c:v>0.5899260776783648</c:v>
                </c:pt>
                <c:pt idx="8960">
                  <c:v>0.59592616318666336</c:v>
                </c:pt>
                <c:pt idx="8961">
                  <c:v>0.60030668058202952</c:v>
                </c:pt>
                <c:pt idx="8962">
                  <c:v>0.60082343919165204</c:v>
                </c:pt>
                <c:pt idx="8963">
                  <c:v>0.60612132325652013</c:v>
                </c:pt>
                <c:pt idx="8964">
                  <c:v>0.63267702661948966</c:v>
                </c:pt>
                <c:pt idx="8965">
                  <c:v>0.59498357116726996</c:v>
                </c:pt>
                <c:pt idx="8966">
                  <c:v>0.60045906781241998</c:v>
                </c:pt>
                <c:pt idx="8967">
                  <c:v>0.5922820096724043</c:v>
                </c:pt>
                <c:pt idx="8968">
                  <c:v>0.59351621778466579</c:v>
                </c:pt>
                <c:pt idx="8969">
                  <c:v>0.60612462855962979</c:v>
                </c:pt>
                <c:pt idx="8970">
                  <c:v>0.60367214015266157</c:v>
                </c:pt>
                <c:pt idx="8971">
                  <c:v>0.45521941327183268</c:v>
                </c:pt>
                <c:pt idx="8972">
                  <c:v>0.60733275316445834</c:v>
                </c:pt>
                <c:pt idx="8973">
                  <c:v>0.61901407760788574</c:v>
                </c:pt>
                <c:pt idx="8974">
                  <c:v>0.51217690237693858</c:v>
                </c:pt>
                <c:pt idx="8975">
                  <c:v>0.60619909609429357</c:v>
                </c:pt>
                <c:pt idx="8976">
                  <c:v>0.67980364107443492</c:v>
                </c:pt>
                <c:pt idx="8977">
                  <c:v>0.60006822661069992</c:v>
                </c:pt>
                <c:pt idx="8978">
                  <c:v>0.59443741025885721</c:v>
                </c:pt>
                <c:pt idx="8979">
                  <c:v>0.59989572863352159</c:v>
                </c:pt>
                <c:pt idx="8980">
                  <c:v>0.59567914023583235</c:v>
                </c:pt>
                <c:pt idx="8981">
                  <c:v>0.603411671478849</c:v>
                </c:pt>
                <c:pt idx="8982">
                  <c:v>0.59503911934070253</c:v>
                </c:pt>
                <c:pt idx="8983">
                  <c:v>0.59047325237911685</c:v>
                </c:pt>
                <c:pt idx="8984">
                  <c:v>0.5919764160574319</c:v>
                </c:pt>
                <c:pt idx="8985">
                  <c:v>0.58959135076836289</c:v>
                </c:pt>
                <c:pt idx="8986">
                  <c:v>0.60331543774149332</c:v>
                </c:pt>
                <c:pt idx="8987">
                  <c:v>0.60196950388479664</c:v>
                </c:pt>
                <c:pt idx="8988">
                  <c:v>0.59823999429331254</c:v>
                </c:pt>
                <c:pt idx="8989">
                  <c:v>0.64030294037932389</c:v>
                </c:pt>
                <c:pt idx="8990">
                  <c:v>0.59752376372901428</c:v>
                </c:pt>
                <c:pt idx="8991">
                  <c:v>0.59702967363790493</c:v>
                </c:pt>
                <c:pt idx="8992">
                  <c:v>0.67311819999004951</c:v>
                </c:pt>
                <c:pt idx="8993">
                  <c:v>0.7241667812189384</c:v>
                </c:pt>
                <c:pt idx="8994">
                  <c:v>0.60179049427811226</c:v>
                </c:pt>
                <c:pt idx="8995">
                  <c:v>0.59231856844156727</c:v>
                </c:pt>
                <c:pt idx="8996">
                  <c:v>0.59530111849628431</c:v>
                </c:pt>
                <c:pt idx="8997">
                  <c:v>0.6688531843232336</c:v>
                </c:pt>
                <c:pt idx="8998">
                  <c:v>0.60449807882303463</c:v>
                </c:pt>
                <c:pt idx="8999">
                  <c:v>0.59261053358808802</c:v>
                </c:pt>
                <c:pt idx="9000">
                  <c:v>0.60340719894919015</c:v>
                </c:pt>
                <c:pt idx="9001">
                  <c:v>0.58179794454101108</c:v>
                </c:pt>
                <c:pt idx="9002">
                  <c:v>0.68162123082174275</c:v>
                </c:pt>
                <c:pt idx="9003">
                  <c:v>0.59815190537227658</c:v>
                </c:pt>
                <c:pt idx="9004">
                  <c:v>0.60848471693624251</c:v>
                </c:pt>
                <c:pt idx="9005">
                  <c:v>0.87331183713124994</c:v>
                </c:pt>
                <c:pt idx="9006">
                  <c:v>0.60224197100039578</c:v>
                </c:pt>
                <c:pt idx="9007">
                  <c:v>0.59730155496374548</c:v>
                </c:pt>
                <c:pt idx="9008">
                  <c:v>0.61007186926173784</c:v>
                </c:pt>
                <c:pt idx="9009">
                  <c:v>0.6102151450712674</c:v>
                </c:pt>
                <c:pt idx="9010">
                  <c:v>0.59863678540455756</c:v>
                </c:pt>
                <c:pt idx="9011">
                  <c:v>0.60914957206464349</c:v>
                </c:pt>
                <c:pt idx="9012">
                  <c:v>0.58952655827037459</c:v>
                </c:pt>
                <c:pt idx="9013">
                  <c:v>0.6215111989191886</c:v>
                </c:pt>
                <c:pt idx="9014">
                  <c:v>0.58999039947852028</c:v>
                </c:pt>
                <c:pt idx="9015">
                  <c:v>0.60441193553260053</c:v>
                </c:pt>
                <c:pt idx="9016">
                  <c:v>0.59239735721481424</c:v>
                </c:pt>
                <c:pt idx="9017">
                  <c:v>0.59477934037913882</c:v>
                </c:pt>
                <c:pt idx="9018">
                  <c:v>0.59544064161750354</c:v>
                </c:pt>
                <c:pt idx="9019">
                  <c:v>0.58934448091247238</c:v>
                </c:pt>
                <c:pt idx="9020">
                  <c:v>0.597436418052538</c:v>
                </c:pt>
                <c:pt idx="9021">
                  <c:v>0.59665699608929412</c:v>
                </c:pt>
                <c:pt idx="9022">
                  <c:v>0.59124863011480666</c:v>
                </c:pt>
                <c:pt idx="9023">
                  <c:v>0.59500111822960189</c:v>
                </c:pt>
                <c:pt idx="9024">
                  <c:v>0.59769518592551252</c:v>
                </c:pt>
                <c:pt idx="9025">
                  <c:v>0.59851396832104942</c:v>
                </c:pt>
                <c:pt idx="9026">
                  <c:v>0.61932371262018615</c:v>
                </c:pt>
                <c:pt idx="9027">
                  <c:v>0.62214399506070062</c:v>
                </c:pt>
                <c:pt idx="9028">
                  <c:v>0.59402838397799262</c:v>
                </c:pt>
                <c:pt idx="9029">
                  <c:v>0.61122438500155429</c:v>
                </c:pt>
                <c:pt idx="9030">
                  <c:v>0.99130758533367858</c:v>
                </c:pt>
                <c:pt idx="9031">
                  <c:v>0.63347692144147461</c:v>
                </c:pt>
                <c:pt idx="9032">
                  <c:v>0.63440716019669197</c:v>
                </c:pt>
                <c:pt idx="9033">
                  <c:v>0.62038737241749464</c:v>
                </c:pt>
                <c:pt idx="9034">
                  <c:v>0.617537205634485</c:v>
                </c:pt>
                <c:pt idx="9035">
                  <c:v>0.64887014151848432</c:v>
                </c:pt>
                <c:pt idx="9036">
                  <c:v>0.61436983954829072</c:v>
                </c:pt>
                <c:pt idx="9037">
                  <c:v>0.61709889562096765</c:v>
                </c:pt>
                <c:pt idx="9038">
                  <c:v>0.62092616430145653</c:v>
                </c:pt>
                <c:pt idx="9039">
                  <c:v>0.61522550897940564</c:v>
                </c:pt>
                <c:pt idx="9040">
                  <c:v>0.66231181324840227</c:v>
                </c:pt>
                <c:pt idx="9041">
                  <c:v>0.62554108717748735</c:v>
                </c:pt>
                <c:pt idx="9042">
                  <c:v>0.62896287355233083</c:v>
                </c:pt>
                <c:pt idx="9043">
                  <c:v>0.63718506834119515</c:v>
                </c:pt>
                <c:pt idx="9044">
                  <c:v>0.61606063575786352</c:v>
                </c:pt>
                <c:pt idx="9045">
                  <c:v>0.6266249894651833</c:v>
                </c:pt>
                <c:pt idx="9046">
                  <c:v>0.6222715549110367</c:v>
                </c:pt>
                <c:pt idx="9047">
                  <c:v>0.61914919203037355</c:v>
                </c:pt>
                <c:pt idx="9048">
                  <c:v>0.62482146069650846</c:v>
                </c:pt>
                <c:pt idx="9049">
                  <c:v>0.62246654254665057</c:v>
                </c:pt>
                <c:pt idx="9050">
                  <c:v>0.65912794355094362</c:v>
                </c:pt>
                <c:pt idx="9051">
                  <c:v>0.62503658239830773</c:v>
                </c:pt>
                <c:pt idx="9052">
                  <c:v>0.63057314831017364</c:v>
                </c:pt>
                <c:pt idx="9053">
                  <c:v>0.61898848344917934</c:v>
                </c:pt>
                <c:pt idx="9054">
                  <c:v>0.71098024563524731</c:v>
                </c:pt>
                <c:pt idx="9055">
                  <c:v>0.60995647217399873</c:v>
                </c:pt>
                <c:pt idx="9056">
                  <c:v>0.64104061628316666</c:v>
                </c:pt>
                <c:pt idx="9057">
                  <c:v>0.61389147330118654</c:v>
                </c:pt>
                <c:pt idx="9058">
                  <c:v>0.61532465909701861</c:v>
                </c:pt>
                <c:pt idx="9059">
                  <c:v>0.62485160327988176</c:v>
                </c:pt>
                <c:pt idx="9060">
                  <c:v>0.61849041806311666</c:v>
                </c:pt>
                <c:pt idx="9061">
                  <c:v>0.60840016935898134</c:v>
                </c:pt>
                <c:pt idx="9062">
                  <c:v>0.6156177622525999</c:v>
                </c:pt>
                <c:pt idx="9063">
                  <c:v>0.62832457582601009</c:v>
                </c:pt>
                <c:pt idx="9064">
                  <c:v>0.62343819248676169</c:v>
                </c:pt>
                <c:pt idx="9065">
                  <c:v>0.62743066877327214</c:v>
                </c:pt>
                <c:pt idx="9066">
                  <c:v>0.61999171996203661</c:v>
                </c:pt>
                <c:pt idx="9067">
                  <c:v>0.62018924064760261</c:v>
                </c:pt>
                <c:pt idx="9068">
                  <c:v>0.62155952608935894</c:v>
                </c:pt>
                <c:pt idx="9069">
                  <c:v>0.60983644840895668</c:v>
                </c:pt>
                <c:pt idx="9070">
                  <c:v>0.61542395288594387</c:v>
                </c:pt>
                <c:pt idx="9071">
                  <c:v>0.62431825984775136</c:v>
                </c:pt>
                <c:pt idx="9072">
                  <c:v>0.61698811256670338</c:v>
                </c:pt>
                <c:pt idx="9073">
                  <c:v>0.62138868998590258</c:v>
                </c:pt>
                <c:pt idx="9074">
                  <c:v>0.6115855573532617</c:v>
                </c:pt>
                <c:pt idx="9075">
                  <c:v>0.64181134996001798</c:v>
                </c:pt>
                <c:pt idx="9076">
                  <c:v>0.60911610888180956</c:v>
                </c:pt>
                <c:pt idx="9077">
                  <c:v>0.6255505323658157</c:v>
                </c:pt>
                <c:pt idx="9078">
                  <c:v>0.61945705411686469</c:v>
                </c:pt>
                <c:pt idx="9079">
                  <c:v>0.60703967139387627</c:v>
                </c:pt>
                <c:pt idx="9080">
                  <c:v>0.61591271140461568</c:v>
                </c:pt>
                <c:pt idx="9081">
                  <c:v>0.63145394989785153</c:v>
                </c:pt>
                <c:pt idx="9082">
                  <c:v>0.6195853620799916</c:v>
                </c:pt>
                <c:pt idx="9083">
                  <c:v>0.61826986522215632</c:v>
                </c:pt>
                <c:pt idx="9084">
                  <c:v>0.61335031247058025</c:v>
                </c:pt>
                <c:pt idx="9085">
                  <c:v>0.61294378185961806</c:v>
                </c:pt>
                <c:pt idx="9086">
                  <c:v>0.61465940741441683</c:v>
                </c:pt>
                <c:pt idx="9087">
                  <c:v>0.6151157396248399</c:v>
                </c:pt>
                <c:pt idx="9088">
                  <c:v>0.60331440167946582</c:v>
                </c:pt>
                <c:pt idx="9089">
                  <c:v>0.62291869100469865</c:v>
                </c:pt>
                <c:pt idx="9090">
                  <c:v>0.61270367023001593</c:v>
                </c:pt>
                <c:pt idx="9091">
                  <c:v>0.60350163408546764</c:v>
                </c:pt>
                <c:pt idx="9092">
                  <c:v>0.60215068663619986</c:v>
                </c:pt>
                <c:pt idx="9093">
                  <c:v>0.58359170336023758</c:v>
                </c:pt>
                <c:pt idx="9094">
                  <c:v>0.61875700440984405</c:v>
                </c:pt>
                <c:pt idx="9095">
                  <c:v>0.61181982861712081</c:v>
                </c:pt>
                <c:pt idx="9096">
                  <c:v>0.6225514370307591</c:v>
                </c:pt>
                <c:pt idx="9097">
                  <c:v>0.61856616036739875</c:v>
                </c:pt>
                <c:pt idx="9098">
                  <c:v>0.6119737633659279</c:v>
                </c:pt>
                <c:pt idx="9099">
                  <c:v>0.61949669742876523</c:v>
                </c:pt>
                <c:pt idx="9100">
                  <c:v>0.60996555953498344</c:v>
                </c:pt>
                <c:pt idx="9101">
                  <c:v>0.61636452907881212</c:v>
                </c:pt>
                <c:pt idx="9102">
                  <c:v>0.60751374004009151</c:v>
                </c:pt>
                <c:pt idx="9103">
                  <c:v>0.60440607152514214</c:v>
                </c:pt>
                <c:pt idx="9104">
                  <c:v>0.61001907517278564</c:v>
                </c:pt>
                <c:pt idx="9105">
                  <c:v>0.61627682491577562</c:v>
                </c:pt>
                <c:pt idx="9106">
                  <c:v>0.60097107855883014</c:v>
                </c:pt>
                <c:pt idx="9107">
                  <c:v>0.65068255661806895</c:v>
                </c:pt>
                <c:pt idx="9108">
                  <c:v>0.63471303768291665</c:v>
                </c:pt>
                <c:pt idx="9109">
                  <c:v>0.59906390587941505</c:v>
                </c:pt>
                <c:pt idx="9110">
                  <c:v>0.59952342894539756</c:v>
                </c:pt>
                <c:pt idx="9111">
                  <c:v>0.61281062728891689</c:v>
                </c:pt>
                <c:pt idx="9112">
                  <c:v>0.60306838002394059</c:v>
                </c:pt>
                <c:pt idx="9113">
                  <c:v>0.60022209403615068</c:v>
                </c:pt>
                <c:pt idx="9114">
                  <c:v>0.60141597863218765</c:v>
                </c:pt>
                <c:pt idx="9115">
                  <c:v>0.59517429880827721</c:v>
                </c:pt>
                <c:pt idx="9116">
                  <c:v>0.61817998753111836</c:v>
                </c:pt>
                <c:pt idx="9117">
                  <c:v>0.59610200227080701</c:v>
                </c:pt>
                <c:pt idx="9118">
                  <c:v>0.61039396971231152</c:v>
                </c:pt>
                <c:pt idx="9119">
                  <c:v>0.60322877958432275</c:v>
                </c:pt>
                <c:pt idx="9120">
                  <c:v>0.60224227652765983</c:v>
                </c:pt>
                <c:pt idx="9121">
                  <c:v>0.59748939050299832</c:v>
                </c:pt>
                <c:pt idx="9122">
                  <c:v>0.60068346249916105</c:v>
                </c:pt>
                <c:pt idx="9123">
                  <c:v>0.59969524066245072</c:v>
                </c:pt>
                <c:pt idx="9124">
                  <c:v>0.62421412163483714</c:v>
                </c:pt>
                <c:pt idx="9125">
                  <c:v>0.59856723381175636</c:v>
                </c:pt>
                <c:pt idx="9126">
                  <c:v>0.59495070989344356</c:v>
                </c:pt>
                <c:pt idx="9127">
                  <c:v>0.84478405435274073</c:v>
                </c:pt>
                <c:pt idx="9128">
                  <c:v>0.58257661982623599</c:v>
                </c:pt>
                <c:pt idx="9129">
                  <c:v>0.61613261958967414</c:v>
                </c:pt>
                <c:pt idx="9130">
                  <c:v>0.60691351733878063</c:v>
                </c:pt>
                <c:pt idx="9131">
                  <c:v>0.60823059759367692</c:v>
                </c:pt>
                <c:pt idx="9132">
                  <c:v>0.68167297232179191</c:v>
                </c:pt>
                <c:pt idx="9133">
                  <c:v>0.61165704957402178</c:v>
                </c:pt>
                <c:pt idx="9134">
                  <c:v>0.61224491830695005</c:v>
                </c:pt>
                <c:pt idx="9135">
                  <c:v>0.60540038734705359</c:v>
                </c:pt>
                <c:pt idx="9136">
                  <c:v>0.61217712561950544</c:v>
                </c:pt>
                <c:pt idx="9137">
                  <c:v>0.59792775766142481</c:v>
                </c:pt>
                <c:pt idx="9138">
                  <c:v>0.5984443263423993</c:v>
                </c:pt>
                <c:pt idx="9139">
                  <c:v>0.66261415507024968</c:v>
                </c:pt>
                <c:pt idx="9140">
                  <c:v>0.6110673643083675</c:v>
                </c:pt>
                <c:pt idx="9141">
                  <c:v>0.61159931859364602</c:v>
                </c:pt>
                <c:pt idx="9142">
                  <c:v>0.59968329490396732</c:v>
                </c:pt>
                <c:pt idx="9143">
                  <c:v>0.60399121401691325</c:v>
                </c:pt>
                <c:pt idx="9144">
                  <c:v>0.60233640662226429</c:v>
                </c:pt>
                <c:pt idx="9145">
                  <c:v>0.59704991610727798</c:v>
                </c:pt>
                <c:pt idx="9146">
                  <c:v>0.60334624628693867</c:v>
                </c:pt>
                <c:pt idx="9147">
                  <c:v>0.60077319192164558</c:v>
                </c:pt>
                <c:pt idx="9148">
                  <c:v>0.59967727665117876</c:v>
                </c:pt>
                <c:pt idx="9149">
                  <c:v>0.58999164089893052</c:v>
                </c:pt>
                <c:pt idx="9150">
                  <c:v>0.60069270774955985</c:v>
                </c:pt>
                <c:pt idx="9151">
                  <c:v>0.59243813546691548</c:v>
                </c:pt>
                <c:pt idx="9152">
                  <c:v>0.595898378120158</c:v>
                </c:pt>
                <c:pt idx="9153">
                  <c:v>0.58578965450878706</c:v>
                </c:pt>
                <c:pt idx="9154">
                  <c:v>0.59304826438586644</c:v>
                </c:pt>
                <c:pt idx="9155">
                  <c:v>0.59968529423795158</c:v>
                </c:pt>
                <c:pt idx="9156">
                  <c:v>0.5962885511500865</c:v>
                </c:pt>
                <c:pt idx="9157">
                  <c:v>0.60233431146461425</c:v>
                </c:pt>
                <c:pt idx="9158">
                  <c:v>0.59834998360990699</c:v>
                </c:pt>
                <c:pt idx="9159">
                  <c:v>0.63461350780234649</c:v>
                </c:pt>
                <c:pt idx="9160">
                  <c:v>0.60042011090789715</c:v>
                </c:pt>
                <c:pt idx="9161">
                  <c:v>0.59869370322014082</c:v>
                </c:pt>
                <c:pt idx="9162">
                  <c:v>0.5837431183012135</c:v>
                </c:pt>
                <c:pt idx="9163">
                  <c:v>0.59896242997247273</c:v>
                </c:pt>
                <c:pt idx="9164">
                  <c:v>0.59323089866581291</c:v>
                </c:pt>
                <c:pt idx="9165">
                  <c:v>0.58442353906272226</c:v>
                </c:pt>
                <c:pt idx="9166">
                  <c:v>0.61027747276124622</c:v>
                </c:pt>
                <c:pt idx="9167">
                  <c:v>0.61582322477875762</c:v>
                </c:pt>
                <c:pt idx="9168">
                  <c:v>0.60376857519773652</c:v>
                </c:pt>
                <c:pt idx="9169">
                  <c:v>0.59444138073242436</c:v>
                </c:pt>
                <c:pt idx="9170">
                  <c:v>0.5879951155060068</c:v>
                </c:pt>
                <c:pt idx="9171">
                  <c:v>0.59456652156729028</c:v>
                </c:pt>
                <c:pt idx="9172">
                  <c:v>0.59673337337933952</c:v>
                </c:pt>
                <c:pt idx="9173">
                  <c:v>0.59535018927814698</c:v>
                </c:pt>
                <c:pt idx="9174">
                  <c:v>0.5950098948673852</c:v>
                </c:pt>
                <c:pt idx="9175">
                  <c:v>0.59230220352091656</c:v>
                </c:pt>
                <c:pt idx="9176">
                  <c:v>0.60223809035932985</c:v>
                </c:pt>
                <c:pt idx="9177">
                  <c:v>0.61108113679497866</c:v>
                </c:pt>
                <c:pt idx="9178">
                  <c:v>0.59742271666147273</c:v>
                </c:pt>
                <c:pt idx="9179">
                  <c:v>0.59733693102220442</c:v>
                </c:pt>
                <c:pt idx="9180">
                  <c:v>0.59047332785837459</c:v>
                </c:pt>
                <c:pt idx="9181">
                  <c:v>0.59599582200633872</c:v>
                </c:pt>
                <c:pt idx="9182">
                  <c:v>0.5995630141223165</c:v>
                </c:pt>
                <c:pt idx="9183">
                  <c:v>0.59458118074933297</c:v>
                </c:pt>
                <c:pt idx="9184">
                  <c:v>0.60321161429032866</c:v>
                </c:pt>
                <c:pt idx="9185">
                  <c:v>0.59146472760431656</c:v>
                </c:pt>
                <c:pt idx="9186">
                  <c:v>0.65821344108127444</c:v>
                </c:pt>
                <c:pt idx="9187">
                  <c:v>0.59101001655670182</c:v>
                </c:pt>
                <c:pt idx="9188">
                  <c:v>0.61515528941811215</c:v>
                </c:pt>
                <c:pt idx="9189">
                  <c:v>0.60100116638601064</c:v>
                </c:pt>
                <c:pt idx="9190">
                  <c:v>0.61733672148030549</c:v>
                </c:pt>
                <c:pt idx="9191">
                  <c:v>0.59270858085983458</c:v>
                </c:pt>
                <c:pt idx="9192">
                  <c:v>0.60030809511652172</c:v>
                </c:pt>
                <c:pt idx="9193">
                  <c:v>0.59994491661873461</c:v>
                </c:pt>
                <c:pt idx="9194">
                  <c:v>0.60459181877694668</c:v>
                </c:pt>
                <c:pt idx="9195">
                  <c:v>0.61076357884984067</c:v>
                </c:pt>
                <c:pt idx="9196">
                  <c:v>0.59774124856208088</c:v>
                </c:pt>
                <c:pt idx="9197">
                  <c:v>0.6225201355273503</c:v>
                </c:pt>
                <c:pt idx="9198">
                  <c:v>0.65141289439388872</c:v>
                </c:pt>
                <c:pt idx="9199">
                  <c:v>0.59943373167047853</c:v>
                </c:pt>
                <c:pt idx="9200">
                  <c:v>0.60047977921985063</c:v>
                </c:pt>
                <c:pt idx="9201">
                  <c:v>0.59793510619198553</c:v>
                </c:pt>
                <c:pt idx="9202">
                  <c:v>0.59461951286591153</c:v>
                </c:pt>
                <c:pt idx="9203">
                  <c:v>0.6129114590364787</c:v>
                </c:pt>
                <c:pt idx="9204">
                  <c:v>0.59271808734812381</c:v>
                </c:pt>
                <c:pt idx="9205">
                  <c:v>0.59244877814001451</c:v>
                </c:pt>
                <c:pt idx="9206">
                  <c:v>0.59056175221202956</c:v>
                </c:pt>
                <c:pt idx="9207">
                  <c:v>0.6710617083735646</c:v>
                </c:pt>
                <c:pt idx="9208">
                  <c:v>0.59449778286489341</c:v>
                </c:pt>
                <c:pt idx="9209">
                  <c:v>0.60463945534666663</c:v>
                </c:pt>
                <c:pt idx="9210">
                  <c:v>0.59691725698830633</c:v>
                </c:pt>
                <c:pt idx="9211">
                  <c:v>0.67758942058057869</c:v>
                </c:pt>
                <c:pt idx="9212">
                  <c:v>0.5929827665733205</c:v>
                </c:pt>
                <c:pt idx="9213">
                  <c:v>0.6024902841224048</c:v>
                </c:pt>
                <c:pt idx="9214">
                  <c:v>0.60326852376091533</c:v>
                </c:pt>
                <c:pt idx="9215">
                  <c:v>0.65371128394057443</c:v>
                </c:pt>
                <c:pt idx="9216">
                  <c:v>0.60342677288691249</c:v>
                </c:pt>
                <c:pt idx="9217">
                  <c:v>0.59497001751915346</c:v>
                </c:pt>
                <c:pt idx="9218">
                  <c:v>0.60462928189332465</c:v>
                </c:pt>
                <c:pt idx="9219">
                  <c:v>0.59188546427324251</c:v>
                </c:pt>
                <c:pt idx="9220">
                  <c:v>0.59424703022791048</c:v>
                </c:pt>
                <c:pt idx="9221">
                  <c:v>0.58858095474444538</c:v>
                </c:pt>
                <c:pt idx="9222">
                  <c:v>0.5959618177206919</c:v>
                </c:pt>
                <c:pt idx="9223">
                  <c:v>0.64434196910983565</c:v>
                </c:pt>
                <c:pt idx="9224">
                  <c:v>0.59618127101191087</c:v>
                </c:pt>
                <c:pt idx="9225">
                  <c:v>0.59579870045810346</c:v>
                </c:pt>
                <c:pt idx="9226">
                  <c:v>0.6031787531206676</c:v>
                </c:pt>
                <c:pt idx="9227">
                  <c:v>0.60574956458514295</c:v>
                </c:pt>
                <c:pt idx="9228">
                  <c:v>0.60496155692251763</c:v>
                </c:pt>
                <c:pt idx="9229">
                  <c:v>0.6015463372386316</c:v>
                </c:pt>
                <c:pt idx="9230">
                  <c:v>0.59810323071084348</c:v>
                </c:pt>
                <c:pt idx="9231">
                  <c:v>0.60265990486653764</c:v>
                </c:pt>
                <c:pt idx="9232">
                  <c:v>0.6091204625688369</c:v>
                </c:pt>
                <c:pt idx="9233">
                  <c:v>0.61053926266264269</c:v>
                </c:pt>
                <c:pt idx="9234">
                  <c:v>0.60789634739771692</c:v>
                </c:pt>
                <c:pt idx="9235">
                  <c:v>0.58883172559420749</c:v>
                </c:pt>
                <c:pt idx="9236">
                  <c:v>0.60340768668999789</c:v>
                </c:pt>
                <c:pt idx="9237">
                  <c:v>0.59744797118600457</c:v>
                </c:pt>
                <c:pt idx="9238">
                  <c:v>0.59779464097587598</c:v>
                </c:pt>
                <c:pt idx="9239">
                  <c:v>0.60171923455732201</c:v>
                </c:pt>
                <c:pt idx="9240">
                  <c:v>0.59821400502342359</c:v>
                </c:pt>
                <c:pt idx="9241">
                  <c:v>0.59385906506089692</c:v>
                </c:pt>
                <c:pt idx="9242">
                  <c:v>0.59801039534641376</c:v>
                </c:pt>
                <c:pt idx="9243">
                  <c:v>0.60551314124902056</c:v>
                </c:pt>
                <c:pt idx="9244">
                  <c:v>0.62181344485480861</c:v>
                </c:pt>
                <c:pt idx="9245">
                  <c:v>0.61084913596975965</c:v>
                </c:pt>
                <c:pt idx="9246">
                  <c:v>0.60366614306737088</c:v>
                </c:pt>
                <c:pt idx="9247">
                  <c:v>0.60340978101405207</c:v>
                </c:pt>
                <c:pt idx="9248">
                  <c:v>0.66200893397687066</c:v>
                </c:pt>
                <c:pt idx="9249">
                  <c:v>0.60248356932106517</c:v>
                </c:pt>
                <c:pt idx="9250">
                  <c:v>0.60402493479673125</c:v>
                </c:pt>
                <c:pt idx="9251">
                  <c:v>0.70140038551912121</c:v>
                </c:pt>
                <c:pt idx="9252">
                  <c:v>0.64850027534522592</c:v>
                </c:pt>
                <c:pt idx="9253">
                  <c:v>0.60612517996661219</c:v>
                </c:pt>
                <c:pt idx="9254">
                  <c:v>0.60010924630733564</c:v>
                </c:pt>
                <c:pt idx="9255">
                  <c:v>0.60466736411350763</c:v>
                </c:pt>
                <c:pt idx="9256">
                  <c:v>0.64536383422136601</c:v>
                </c:pt>
                <c:pt idx="9257">
                  <c:v>0.59613945722874384</c:v>
                </c:pt>
                <c:pt idx="9258">
                  <c:v>0.60630698861793042</c:v>
                </c:pt>
                <c:pt idx="9259">
                  <c:v>0.59619507799704752</c:v>
                </c:pt>
                <c:pt idx="9260">
                  <c:v>0.67086797590280467</c:v>
                </c:pt>
                <c:pt idx="9261">
                  <c:v>0.6025706256982577</c:v>
                </c:pt>
                <c:pt idx="9262">
                  <c:v>0.60154471207205962</c:v>
                </c:pt>
                <c:pt idx="9263">
                  <c:v>0.60231458507159152</c:v>
                </c:pt>
                <c:pt idx="9264">
                  <c:v>0.64508820671992695</c:v>
                </c:pt>
                <c:pt idx="9265">
                  <c:v>0.59941418793225565</c:v>
                </c:pt>
                <c:pt idx="9266">
                  <c:v>0.61658850496214046</c:v>
                </c:pt>
                <c:pt idx="9267">
                  <c:v>0.5952151769571713</c:v>
                </c:pt>
                <c:pt idx="9268">
                  <c:v>0.60400352469778062</c:v>
                </c:pt>
                <c:pt idx="9269">
                  <c:v>0.60299937608138465</c:v>
                </c:pt>
                <c:pt idx="9270">
                  <c:v>0.60111857026744486</c:v>
                </c:pt>
                <c:pt idx="9271">
                  <c:v>0.60901709709401064</c:v>
                </c:pt>
                <c:pt idx="9272">
                  <c:v>0.61845040751613345</c:v>
                </c:pt>
                <c:pt idx="9273">
                  <c:v>0.60052084802094097</c:v>
                </c:pt>
                <c:pt idx="9274">
                  <c:v>0.60800350808523418</c:v>
                </c:pt>
                <c:pt idx="9275">
                  <c:v>0.59717493035643732</c:v>
                </c:pt>
                <c:pt idx="9276">
                  <c:v>0.60661291635416903</c:v>
                </c:pt>
                <c:pt idx="9277">
                  <c:v>0.61345587926296152</c:v>
                </c:pt>
                <c:pt idx="9278">
                  <c:v>0.60231719860933486</c:v>
                </c:pt>
                <c:pt idx="9279">
                  <c:v>0.60968546943376911</c:v>
                </c:pt>
                <c:pt idx="9280">
                  <c:v>0.60690862442250348</c:v>
                </c:pt>
                <c:pt idx="9281">
                  <c:v>0.62828697580848769</c:v>
                </c:pt>
                <c:pt idx="9282">
                  <c:v>0.59630304103112686</c:v>
                </c:pt>
                <c:pt idx="9283">
                  <c:v>0.59625718682426454</c:v>
                </c:pt>
                <c:pt idx="9284">
                  <c:v>0.60686646153110735</c:v>
                </c:pt>
                <c:pt idx="9285">
                  <c:v>0.6435472699773741</c:v>
                </c:pt>
                <c:pt idx="9286">
                  <c:v>0.5981114336332648</c:v>
                </c:pt>
                <c:pt idx="9287">
                  <c:v>0.5957032869303065</c:v>
                </c:pt>
                <c:pt idx="9288">
                  <c:v>0.60109887247660321</c:v>
                </c:pt>
                <c:pt idx="9289">
                  <c:v>0.62231882516377668</c:v>
                </c:pt>
                <c:pt idx="9290">
                  <c:v>0.60528248597477607</c:v>
                </c:pt>
                <c:pt idx="9291">
                  <c:v>0.61925260961199269</c:v>
                </c:pt>
                <c:pt idx="9292">
                  <c:v>0.60987593980549448</c:v>
                </c:pt>
                <c:pt idx="9293">
                  <c:v>0.67228486843763968</c:v>
                </c:pt>
                <c:pt idx="9294">
                  <c:v>0.59944217458978533</c:v>
                </c:pt>
                <c:pt idx="9295">
                  <c:v>0.59323309674227276</c:v>
                </c:pt>
                <c:pt idx="9296">
                  <c:v>0.6326833688511716</c:v>
                </c:pt>
                <c:pt idx="9297">
                  <c:v>0.63826174912175049</c:v>
                </c:pt>
                <c:pt idx="9298">
                  <c:v>0.59398802313622256</c:v>
                </c:pt>
                <c:pt idx="9299">
                  <c:v>0.61542395288594398</c:v>
                </c:pt>
                <c:pt idx="9300">
                  <c:v>0.59792842679143188</c:v>
                </c:pt>
                <c:pt idx="9301">
                  <c:v>0.68694450281363173</c:v>
                </c:pt>
                <c:pt idx="9302">
                  <c:v>0.59860651512347585</c:v>
                </c:pt>
                <c:pt idx="9303">
                  <c:v>0.59173491813642243</c:v>
                </c:pt>
                <c:pt idx="9304">
                  <c:v>0.60435458242671303</c:v>
                </c:pt>
                <c:pt idx="9305">
                  <c:v>0.59889122953031781</c:v>
                </c:pt>
                <c:pt idx="9306">
                  <c:v>0.60498693346007582</c:v>
                </c:pt>
                <c:pt idx="9307">
                  <c:v>0.57543318795514209</c:v>
                </c:pt>
                <c:pt idx="9308">
                  <c:v>0.60406920200882486</c:v>
                </c:pt>
                <c:pt idx="9309">
                  <c:v>0.67359775402820132</c:v>
                </c:pt>
                <c:pt idx="9310">
                  <c:v>0.60543973197934298</c:v>
                </c:pt>
                <c:pt idx="9311">
                  <c:v>0.62248580737343306</c:v>
                </c:pt>
                <c:pt idx="9312">
                  <c:v>0.60666323724894755</c:v>
                </c:pt>
                <c:pt idx="9313">
                  <c:v>0.60979085938809052</c:v>
                </c:pt>
                <c:pt idx="9314">
                  <c:v>0.60651616095842598</c:v>
                </c:pt>
                <c:pt idx="9315">
                  <c:v>0.5984048175897807</c:v>
                </c:pt>
                <c:pt idx="9316">
                  <c:v>0.60764898733819717</c:v>
                </c:pt>
                <c:pt idx="9317">
                  <c:v>0.61244202712168461</c:v>
                </c:pt>
                <c:pt idx="9318">
                  <c:v>0.63375930097417865</c:v>
                </c:pt>
                <c:pt idx="9319">
                  <c:v>0.60770899269471446</c:v>
                </c:pt>
                <c:pt idx="9320">
                  <c:v>0.60278562972886363</c:v>
                </c:pt>
                <c:pt idx="9321">
                  <c:v>0.60948400940716929</c:v>
                </c:pt>
                <c:pt idx="9322">
                  <c:v>0.63496685620239735</c:v>
                </c:pt>
                <c:pt idx="9323">
                  <c:v>0.59924842696333813</c:v>
                </c:pt>
                <c:pt idx="9324">
                  <c:v>0.60278928533964971</c:v>
                </c:pt>
                <c:pt idx="9325">
                  <c:v>0.6090779541883915</c:v>
                </c:pt>
                <c:pt idx="9326">
                  <c:v>0.6053948413408321</c:v>
                </c:pt>
                <c:pt idx="9327">
                  <c:v>0.60952759982859561</c:v>
                </c:pt>
                <c:pt idx="9328">
                  <c:v>0.61127565585042065</c:v>
                </c:pt>
                <c:pt idx="9329">
                  <c:v>0.66384948156151657</c:v>
                </c:pt>
                <c:pt idx="9330">
                  <c:v>0.70793357907129928</c:v>
                </c:pt>
                <c:pt idx="9331">
                  <c:v>0.59949344829630258</c:v>
                </c:pt>
                <c:pt idx="9332">
                  <c:v>0.6005964870553937</c:v>
                </c:pt>
                <c:pt idx="9333">
                  <c:v>0.61315520730405904</c:v>
                </c:pt>
                <c:pt idx="9334">
                  <c:v>0.60977935165982056</c:v>
                </c:pt>
                <c:pt idx="9335">
                  <c:v>0.61047032949683278</c:v>
                </c:pt>
                <c:pt idx="9336">
                  <c:v>0.59903609095800858</c:v>
                </c:pt>
                <c:pt idx="9337">
                  <c:v>0.64368330740412505</c:v>
                </c:pt>
                <c:pt idx="9338">
                  <c:v>0.78121269321674358</c:v>
                </c:pt>
                <c:pt idx="9339">
                  <c:v>0.61194439321912386</c:v>
                </c:pt>
                <c:pt idx="9340">
                  <c:v>0.60599525431353163</c:v>
                </c:pt>
                <c:pt idx="9341">
                  <c:v>0.6089940579772547</c:v>
                </c:pt>
                <c:pt idx="9342">
                  <c:v>0.61480981964870085</c:v>
                </c:pt>
                <c:pt idx="9343">
                  <c:v>0.63475607435176962</c:v>
                </c:pt>
                <c:pt idx="9344">
                  <c:v>0.61416171596344604</c:v>
                </c:pt>
                <c:pt idx="9345">
                  <c:v>0.60058154060005697</c:v>
                </c:pt>
                <c:pt idx="9346">
                  <c:v>0.60701806511109313</c:v>
                </c:pt>
                <c:pt idx="9347">
                  <c:v>0.59937200068002749</c:v>
                </c:pt>
                <c:pt idx="9348">
                  <c:v>0.60066697885844267</c:v>
                </c:pt>
                <c:pt idx="9349">
                  <c:v>0.60520908006362184</c:v>
                </c:pt>
                <c:pt idx="9350">
                  <c:v>0.85869957133343666</c:v>
                </c:pt>
                <c:pt idx="9351">
                  <c:v>0.78768045675486464</c:v>
                </c:pt>
                <c:pt idx="9352">
                  <c:v>0.60534053069180593</c:v>
                </c:pt>
                <c:pt idx="9353">
                  <c:v>0.59361207795102156</c:v>
                </c:pt>
                <c:pt idx="9354">
                  <c:v>0.6047000874941747</c:v>
                </c:pt>
                <c:pt idx="9355">
                  <c:v>0.60545440751120494</c:v>
                </c:pt>
                <c:pt idx="9356">
                  <c:v>0.6168658541092068</c:v>
                </c:pt>
                <c:pt idx="9357">
                  <c:v>0.60290155695616865</c:v>
                </c:pt>
                <c:pt idx="9358">
                  <c:v>0.61225299025075197</c:v>
                </c:pt>
                <c:pt idx="9359">
                  <c:v>0.5962825724893045</c:v>
                </c:pt>
                <c:pt idx="9360">
                  <c:v>0.61975849281001172</c:v>
                </c:pt>
                <c:pt idx="9361">
                  <c:v>0.60092358994191275</c:v>
                </c:pt>
                <c:pt idx="9362">
                  <c:v>0.60026088373901432</c:v>
                </c:pt>
                <c:pt idx="9363">
                  <c:v>0.60449932730018885</c:v>
                </c:pt>
                <c:pt idx="9364">
                  <c:v>0.69283146423259079</c:v>
                </c:pt>
                <c:pt idx="9365">
                  <c:v>0.6001676376502576</c:v>
                </c:pt>
                <c:pt idx="9366">
                  <c:v>0.60177983145464164</c:v>
                </c:pt>
                <c:pt idx="9367">
                  <c:v>0.60470929050075128</c:v>
                </c:pt>
                <c:pt idx="9368">
                  <c:v>0.60480361007586458</c:v>
                </c:pt>
                <c:pt idx="9369">
                  <c:v>0.61230545746238585</c:v>
                </c:pt>
                <c:pt idx="9370">
                  <c:v>0.59865966918415692</c:v>
                </c:pt>
                <c:pt idx="9371">
                  <c:v>0.6056919380435104</c:v>
                </c:pt>
                <c:pt idx="9372">
                  <c:v>0.9179315511717685</c:v>
                </c:pt>
                <c:pt idx="9373">
                  <c:v>0.61125473079722747</c:v>
                </c:pt>
                <c:pt idx="9374">
                  <c:v>0.60744563316522426</c:v>
                </c:pt>
                <c:pt idx="9375">
                  <c:v>0.61430761756232855</c:v>
                </c:pt>
                <c:pt idx="9376">
                  <c:v>0.61046930635997765</c:v>
                </c:pt>
                <c:pt idx="9377">
                  <c:v>0.64156853261163593</c:v>
                </c:pt>
                <c:pt idx="9378">
                  <c:v>0.60036020645006805</c:v>
                </c:pt>
                <c:pt idx="9379">
                  <c:v>0.59554065814279034</c:v>
                </c:pt>
                <c:pt idx="9380">
                  <c:v>0.61258885807158991</c:v>
                </c:pt>
                <c:pt idx="9381">
                  <c:v>0.59790764391935858</c:v>
                </c:pt>
                <c:pt idx="9382">
                  <c:v>0.60253385333013365</c:v>
                </c:pt>
                <c:pt idx="9383">
                  <c:v>0.6100461614066115</c:v>
                </c:pt>
                <c:pt idx="9384">
                  <c:v>0.59902560705789298</c:v>
                </c:pt>
                <c:pt idx="9385">
                  <c:v>0.5924483954823172</c:v>
                </c:pt>
                <c:pt idx="9386">
                  <c:v>0.60385792289813256</c:v>
                </c:pt>
                <c:pt idx="9387">
                  <c:v>0.59919082553960978</c:v>
                </c:pt>
                <c:pt idx="9388">
                  <c:v>0.60367747730158527</c:v>
                </c:pt>
                <c:pt idx="9389">
                  <c:v>0.60479408045675065</c:v>
                </c:pt>
                <c:pt idx="9390">
                  <c:v>0.59968289463311075</c:v>
                </c:pt>
                <c:pt idx="9391">
                  <c:v>0.60282124390131964</c:v>
                </c:pt>
                <c:pt idx="9392">
                  <c:v>0.60546031347176821</c:v>
                </c:pt>
                <c:pt idx="9393">
                  <c:v>0.59854956351367772</c:v>
                </c:pt>
                <c:pt idx="9394">
                  <c:v>0.59865374263605109</c:v>
                </c:pt>
                <c:pt idx="9395">
                  <c:v>0.6030130188815791</c:v>
                </c:pt>
                <c:pt idx="9396">
                  <c:v>0.60844402862804758</c:v>
                </c:pt>
                <c:pt idx="9397">
                  <c:v>0.5938780789221475</c:v>
                </c:pt>
                <c:pt idx="9398">
                  <c:v>0.59781649829303729</c:v>
                </c:pt>
                <c:pt idx="9399">
                  <c:v>0.60939399752275514</c:v>
                </c:pt>
                <c:pt idx="9400">
                  <c:v>0.60318949646893461</c:v>
                </c:pt>
                <c:pt idx="9401">
                  <c:v>0.59876879730119992</c:v>
                </c:pt>
                <c:pt idx="9402">
                  <c:v>0.59041136388723681</c:v>
                </c:pt>
                <c:pt idx="9403">
                  <c:v>0.58976056453430159</c:v>
                </c:pt>
                <c:pt idx="9404">
                  <c:v>0.61065276460976625</c:v>
                </c:pt>
                <c:pt idx="9405">
                  <c:v>0.81172171635981061</c:v>
                </c:pt>
                <c:pt idx="9406">
                  <c:v>0.87480898660162465</c:v>
                </c:pt>
                <c:pt idx="9407">
                  <c:v>0.66575484152708786</c:v>
                </c:pt>
                <c:pt idx="9408">
                  <c:v>0.59469729171371155</c:v>
                </c:pt>
                <c:pt idx="9409">
                  <c:v>0.59314815683874922</c:v>
                </c:pt>
                <c:pt idx="9410">
                  <c:v>0.59596485915104258</c:v>
                </c:pt>
                <c:pt idx="9411">
                  <c:v>0.66088182668282236</c:v>
                </c:pt>
                <c:pt idx="9412">
                  <c:v>0.60469779672419077</c:v>
                </c:pt>
                <c:pt idx="9413">
                  <c:v>0.59274041776463182</c:v>
                </c:pt>
                <c:pt idx="9414">
                  <c:v>0.6065094778011948</c:v>
                </c:pt>
                <c:pt idx="9415">
                  <c:v>0.59483643672065056</c:v>
                </c:pt>
                <c:pt idx="9416">
                  <c:v>0.60431998505886098</c:v>
                </c:pt>
                <c:pt idx="9417">
                  <c:v>0.60149804022703834</c:v>
                </c:pt>
                <c:pt idx="9418">
                  <c:v>0.60901181752239109</c:v>
                </c:pt>
                <c:pt idx="9419">
                  <c:v>0.60721269816702439</c:v>
                </c:pt>
                <c:pt idx="9420">
                  <c:v>0.59703703920830353</c:v>
                </c:pt>
                <c:pt idx="9421">
                  <c:v>0.59249426052981513</c:v>
                </c:pt>
                <c:pt idx="9422">
                  <c:v>0.61102245485357276</c:v>
                </c:pt>
                <c:pt idx="9423">
                  <c:v>0.59750441303340374</c:v>
                </c:pt>
                <c:pt idx="9424">
                  <c:v>0.60635904648160366</c:v>
                </c:pt>
                <c:pt idx="9425">
                  <c:v>0.59860689570413539</c:v>
                </c:pt>
                <c:pt idx="9426">
                  <c:v>0.59042260595450857</c:v>
                </c:pt>
                <c:pt idx="9427">
                  <c:v>0.59557014251633678</c:v>
                </c:pt>
                <c:pt idx="9428">
                  <c:v>0.59615877848749754</c:v>
                </c:pt>
                <c:pt idx="9429">
                  <c:v>0.60667527899165063</c:v>
                </c:pt>
                <c:pt idx="9430">
                  <c:v>0.59915875676118191</c:v>
                </c:pt>
                <c:pt idx="9431">
                  <c:v>0.58656989067320453</c:v>
                </c:pt>
                <c:pt idx="9432">
                  <c:v>0.58429304631098988</c:v>
                </c:pt>
                <c:pt idx="9433">
                  <c:v>0.61255842485279821</c:v>
                </c:pt>
                <c:pt idx="9434">
                  <c:v>0.59594372919047489</c:v>
                </c:pt>
                <c:pt idx="9435">
                  <c:v>0.603359441484565</c:v>
                </c:pt>
                <c:pt idx="9436">
                  <c:v>0.59192912071260273</c:v>
                </c:pt>
                <c:pt idx="9437">
                  <c:v>0.58499006291572653</c:v>
                </c:pt>
                <c:pt idx="9438">
                  <c:v>0.60454773569515885</c:v>
                </c:pt>
                <c:pt idx="9439">
                  <c:v>0.59224764911437511</c:v>
                </c:pt>
                <c:pt idx="9440">
                  <c:v>0.61214965166840585</c:v>
                </c:pt>
                <c:pt idx="9441">
                  <c:v>0.613469034571413</c:v>
                </c:pt>
                <c:pt idx="9442">
                  <c:v>0.60437179537035923</c:v>
                </c:pt>
                <c:pt idx="9443">
                  <c:v>0.5958931545786228</c:v>
                </c:pt>
                <c:pt idx="9444">
                  <c:v>0.6199071188483426</c:v>
                </c:pt>
                <c:pt idx="9445">
                  <c:v>0.59210121015905492</c:v>
                </c:pt>
                <c:pt idx="9446">
                  <c:v>0.6013201368357366</c:v>
                </c:pt>
                <c:pt idx="9447">
                  <c:v>0.66921633197924058</c:v>
                </c:pt>
                <c:pt idx="9448">
                  <c:v>0.59889605781759103</c:v>
                </c:pt>
                <c:pt idx="9449">
                  <c:v>0.60568820359046771</c:v>
                </c:pt>
                <c:pt idx="9450">
                  <c:v>0.62524943819607437</c:v>
                </c:pt>
                <c:pt idx="9451">
                  <c:v>0.60708713290727911</c:v>
                </c:pt>
                <c:pt idx="9452">
                  <c:v>0.59392828261359176</c:v>
                </c:pt>
                <c:pt idx="9453">
                  <c:v>0.59919335067635948</c:v>
                </c:pt>
                <c:pt idx="9454">
                  <c:v>0.59350535980431696</c:v>
                </c:pt>
                <c:pt idx="9455">
                  <c:v>0.69372546263433232</c:v>
                </c:pt>
                <c:pt idx="9456">
                  <c:v>0.60105436214461994</c:v>
                </c:pt>
                <c:pt idx="9457">
                  <c:v>0.6057909883466136</c:v>
                </c:pt>
                <c:pt idx="9458">
                  <c:v>0.59519751079032956</c:v>
                </c:pt>
                <c:pt idx="9459">
                  <c:v>0.59857018817430308</c:v>
                </c:pt>
                <c:pt idx="9460">
                  <c:v>0.6020599913279624</c:v>
                </c:pt>
                <c:pt idx="9461">
                  <c:v>0.60359795902051472</c:v>
                </c:pt>
                <c:pt idx="9462">
                  <c:v>0.59457436010209641</c:v>
                </c:pt>
                <c:pt idx="9463">
                  <c:v>0.59758127550956353</c:v>
                </c:pt>
                <c:pt idx="9464">
                  <c:v>0.58731810765035797</c:v>
                </c:pt>
                <c:pt idx="9465">
                  <c:v>0.58767022288481674</c:v>
                </c:pt>
                <c:pt idx="9466">
                  <c:v>0.58572438262117699</c:v>
                </c:pt>
                <c:pt idx="9467">
                  <c:v>0.59640907049421554</c:v>
                </c:pt>
                <c:pt idx="9468">
                  <c:v>0.59337106808940399</c:v>
                </c:pt>
                <c:pt idx="9469">
                  <c:v>0.59535750341613458</c:v>
                </c:pt>
                <c:pt idx="9470">
                  <c:v>0.5969278106401118</c:v>
                </c:pt>
                <c:pt idx="9471">
                  <c:v>0.60214963824373546</c:v>
                </c:pt>
                <c:pt idx="9472">
                  <c:v>0.59471809613409399</c:v>
                </c:pt>
                <c:pt idx="9473">
                  <c:v>0.59219127646787872</c:v>
                </c:pt>
                <c:pt idx="9474">
                  <c:v>0.59532942904690156</c:v>
                </c:pt>
                <c:pt idx="9475">
                  <c:v>0.58403914237370691</c:v>
                </c:pt>
                <c:pt idx="9476">
                  <c:v>0.59917669787009653</c:v>
                </c:pt>
                <c:pt idx="9477">
                  <c:v>0.58879874941242138</c:v>
                </c:pt>
                <c:pt idx="9478">
                  <c:v>0.60170092187228419</c:v>
                </c:pt>
                <c:pt idx="9479">
                  <c:v>0.5970965717964104</c:v>
                </c:pt>
                <c:pt idx="9480">
                  <c:v>0.59936640517485995</c:v>
                </c:pt>
                <c:pt idx="9481">
                  <c:v>0.59573152466145052</c:v>
                </c:pt>
                <c:pt idx="9482">
                  <c:v>0.59695322068282652</c:v>
                </c:pt>
                <c:pt idx="9483">
                  <c:v>0.6048259234175527</c:v>
                </c:pt>
                <c:pt idx="9484">
                  <c:v>0.58943950437601678</c:v>
                </c:pt>
                <c:pt idx="9485">
                  <c:v>0.59964251245173972</c:v>
                </c:pt>
                <c:pt idx="9486">
                  <c:v>0.59764080054169721</c:v>
                </c:pt>
                <c:pt idx="9487">
                  <c:v>0.60555119528665657</c:v>
                </c:pt>
                <c:pt idx="9488">
                  <c:v>0.59279541060860841</c:v>
                </c:pt>
                <c:pt idx="9489">
                  <c:v>0.59158585374307271</c:v>
                </c:pt>
                <c:pt idx="9490">
                  <c:v>0.59180271509522975</c:v>
                </c:pt>
                <c:pt idx="9491">
                  <c:v>0.59358480410339798</c:v>
                </c:pt>
                <c:pt idx="9492">
                  <c:v>0.6071662897537935</c:v>
                </c:pt>
                <c:pt idx="9493">
                  <c:v>0.58710739292808145</c:v>
                </c:pt>
                <c:pt idx="9494">
                  <c:v>0.59298471692708188</c:v>
                </c:pt>
                <c:pt idx="9495">
                  <c:v>0.61371723278454249</c:v>
                </c:pt>
                <c:pt idx="9496">
                  <c:v>0.60099684641050388</c:v>
                </c:pt>
                <c:pt idx="9497">
                  <c:v>0.61704315617312833</c:v>
                </c:pt>
                <c:pt idx="9498">
                  <c:v>0.60161588199188665</c:v>
                </c:pt>
                <c:pt idx="9499">
                  <c:v>0.59392888439579272</c:v>
                </c:pt>
                <c:pt idx="9500">
                  <c:v>0.59439524786505749</c:v>
                </c:pt>
                <c:pt idx="9501">
                  <c:v>0.58983559023519883</c:v>
                </c:pt>
                <c:pt idx="9502">
                  <c:v>0.59540502687730457</c:v>
                </c:pt>
                <c:pt idx="9503">
                  <c:v>0.5948695210843985</c:v>
                </c:pt>
                <c:pt idx="9504">
                  <c:v>0.6070869101729135</c:v>
                </c:pt>
                <c:pt idx="9505">
                  <c:v>0.58383269547373151</c:v>
                </c:pt>
                <c:pt idx="9506">
                  <c:v>0.5880334232762795</c:v>
                </c:pt>
                <c:pt idx="9507">
                  <c:v>0.59444766509235925</c:v>
                </c:pt>
                <c:pt idx="9508">
                  <c:v>0.59008355325662043</c:v>
                </c:pt>
                <c:pt idx="9509">
                  <c:v>0.5947666601894791</c:v>
                </c:pt>
                <c:pt idx="9510">
                  <c:v>0.60073820533685862</c:v>
                </c:pt>
                <c:pt idx="9511">
                  <c:v>0.77552074881103306</c:v>
                </c:pt>
                <c:pt idx="9512">
                  <c:v>0.6442672530148158</c:v>
                </c:pt>
                <c:pt idx="9513">
                  <c:v>0.60144265720567625</c:v>
                </c:pt>
                <c:pt idx="9514">
                  <c:v>0.60715802192818524</c:v>
                </c:pt>
                <c:pt idx="9515">
                  <c:v>0.58869875281572992</c:v>
                </c:pt>
                <c:pt idx="9516">
                  <c:v>0.64404417330449171</c:v>
                </c:pt>
                <c:pt idx="9517">
                  <c:v>0.59974943614815812</c:v>
                </c:pt>
                <c:pt idx="9518">
                  <c:v>0.61266366531116312</c:v>
                </c:pt>
                <c:pt idx="9519">
                  <c:v>0.88264829800376299</c:v>
                </c:pt>
                <c:pt idx="9520">
                  <c:v>0.58154544277309694</c:v>
                </c:pt>
                <c:pt idx="9521">
                  <c:v>0.59188040261679509</c:v>
                </c:pt>
                <c:pt idx="9522">
                  <c:v>0.60275821411807695</c:v>
                </c:pt>
                <c:pt idx="9523">
                  <c:v>0.60249756766916562</c:v>
                </c:pt>
                <c:pt idx="9524">
                  <c:v>0.59132966317259883</c:v>
                </c:pt>
                <c:pt idx="9525">
                  <c:v>0.59726784791099907</c:v>
                </c:pt>
                <c:pt idx="9526">
                  <c:v>0.59933933396341155</c:v>
                </c:pt>
                <c:pt idx="9527">
                  <c:v>0.60179552700522465</c:v>
                </c:pt>
                <c:pt idx="9528">
                  <c:v>0.59505508975930244</c:v>
                </c:pt>
                <c:pt idx="9529">
                  <c:v>0.59497509551188332</c:v>
                </c:pt>
                <c:pt idx="9530">
                  <c:v>0.60965515994412633</c:v>
                </c:pt>
                <c:pt idx="9531">
                  <c:v>0.59988307207368818</c:v>
                </c:pt>
                <c:pt idx="9532">
                  <c:v>0.60326852376091533</c:v>
                </c:pt>
                <c:pt idx="9533">
                  <c:v>0.6073030467403342</c:v>
                </c:pt>
                <c:pt idx="9534">
                  <c:v>0.60614606704041263</c:v>
                </c:pt>
                <c:pt idx="9535">
                  <c:v>0.59858561694265922</c:v>
                </c:pt>
                <c:pt idx="9536">
                  <c:v>0.59742070352711252</c:v>
                </c:pt>
                <c:pt idx="9537">
                  <c:v>0.59614639880423737</c:v>
                </c:pt>
                <c:pt idx="9538">
                  <c:v>0.60136064418504742</c:v>
                </c:pt>
                <c:pt idx="9539">
                  <c:v>0.60353762833679481</c:v>
                </c:pt>
                <c:pt idx="9540">
                  <c:v>0.6115408983044478</c:v>
                </c:pt>
                <c:pt idx="9541">
                  <c:v>0.60639170968355371</c:v>
                </c:pt>
                <c:pt idx="9542">
                  <c:v>0.61779886027374686</c:v>
                </c:pt>
                <c:pt idx="9543">
                  <c:v>0.62621015624963761</c:v>
                </c:pt>
                <c:pt idx="9544">
                  <c:v>0.60605952833694687</c:v>
                </c:pt>
                <c:pt idx="9545">
                  <c:v>0.59578816297242043</c:v>
                </c:pt>
                <c:pt idx="9546">
                  <c:v>0.60898116540804392</c:v>
                </c:pt>
                <c:pt idx="9547">
                  <c:v>0.60197206856586361</c:v>
                </c:pt>
                <c:pt idx="9548">
                  <c:v>0.59753060549604586</c:v>
                </c:pt>
                <c:pt idx="9549">
                  <c:v>0.59687563549318101</c:v>
                </c:pt>
                <c:pt idx="9550">
                  <c:v>0.64940050011820261</c:v>
                </c:pt>
                <c:pt idx="9551">
                  <c:v>0.59023409042734787</c:v>
                </c:pt>
                <c:pt idx="9552">
                  <c:v>0.59591710982090762</c:v>
                </c:pt>
                <c:pt idx="9553">
                  <c:v>0.59754870165046758</c:v>
                </c:pt>
                <c:pt idx="9554">
                  <c:v>0.60328311077384467</c:v>
                </c:pt>
                <c:pt idx="9555">
                  <c:v>0.60128067692541975</c:v>
                </c:pt>
                <c:pt idx="9556">
                  <c:v>0.60435085817960665</c:v>
                </c:pt>
                <c:pt idx="9557">
                  <c:v>0.61218547824237191</c:v>
                </c:pt>
                <c:pt idx="9558">
                  <c:v>0.61280975459874698</c:v>
                </c:pt>
                <c:pt idx="9559">
                  <c:v>0.60335884928513861</c:v>
                </c:pt>
                <c:pt idx="9560">
                  <c:v>0.61169497977944665</c:v>
                </c:pt>
                <c:pt idx="9561">
                  <c:v>0.59499530034449322</c:v>
                </c:pt>
                <c:pt idx="9562">
                  <c:v>0.59706048434099956</c:v>
                </c:pt>
                <c:pt idx="9563">
                  <c:v>0.60021882896204659</c:v>
                </c:pt>
                <c:pt idx="9564">
                  <c:v>0.58555811587103246</c:v>
                </c:pt>
                <c:pt idx="9565">
                  <c:v>0.62905197518964062</c:v>
                </c:pt>
                <c:pt idx="9566">
                  <c:v>0.6055260470908076</c:v>
                </c:pt>
                <c:pt idx="9567">
                  <c:v>0.59744168337822479</c:v>
                </c:pt>
                <c:pt idx="9568">
                  <c:v>0.60337139991950961</c:v>
                </c:pt>
                <c:pt idx="9569">
                  <c:v>0.59747170950838424</c:v>
                </c:pt>
                <c:pt idx="9570">
                  <c:v>0.59433587616395378</c:v>
                </c:pt>
                <c:pt idx="9571">
                  <c:v>0.65395068053678096</c:v>
                </c:pt>
                <c:pt idx="9572">
                  <c:v>0.60363701558942728</c:v>
                </c:pt>
                <c:pt idx="9573">
                  <c:v>0.6020599913279624</c:v>
                </c:pt>
                <c:pt idx="9574">
                  <c:v>0.61787927475393245</c:v>
                </c:pt>
                <c:pt idx="9575">
                  <c:v>0.63027029342154828</c:v>
                </c:pt>
                <c:pt idx="9576">
                  <c:v>0.61158418320607233</c:v>
                </c:pt>
                <c:pt idx="9577">
                  <c:v>0.61657237439754653</c:v>
                </c:pt>
                <c:pt idx="9578">
                  <c:v>0.61232007788667364</c:v>
                </c:pt>
                <c:pt idx="9579">
                  <c:v>0.67987864034273504</c:v>
                </c:pt>
                <c:pt idx="9580">
                  <c:v>0.60117924780586163</c:v>
                </c:pt>
                <c:pt idx="9581">
                  <c:v>0.59037423300276759</c:v>
                </c:pt>
                <c:pt idx="9582">
                  <c:v>0.64795778054335573</c:v>
                </c:pt>
                <c:pt idx="9583">
                  <c:v>0.62780604023539865</c:v>
                </c:pt>
                <c:pt idx="9584">
                  <c:v>0.59684185006083879</c:v>
                </c:pt>
                <c:pt idx="9585">
                  <c:v>0.60722449327039318</c:v>
                </c:pt>
                <c:pt idx="9586">
                  <c:v>0.60143912705938685</c:v>
                </c:pt>
                <c:pt idx="9587">
                  <c:v>0.57841250003394007</c:v>
                </c:pt>
                <c:pt idx="9588">
                  <c:v>0.59617055737108071</c:v>
                </c:pt>
                <c:pt idx="9589">
                  <c:v>0.6052083340219927</c:v>
                </c:pt>
                <c:pt idx="9590">
                  <c:v>0.65666803963725662</c:v>
                </c:pt>
                <c:pt idx="9591">
                  <c:v>0.71522007653140274</c:v>
                </c:pt>
                <c:pt idx="9592">
                  <c:v>0.60347118503723784</c:v>
                </c:pt>
                <c:pt idx="9593">
                  <c:v>0.60516115861444875</c:v>
                </c:pt>
                <c:pt idx="9594">
                  <c:v>0.60517131501611365</c:v>
                </c:pt>
                <c:pt idx="9595">
                  <c:v>0.59765266223195956</c:v>
                </c:pt>
                <c:pt idx="9596">
                  <c:v>0.60739418974536197</c:v>
                </c:pt>
                <c:pt idx="9597">
                  <c:v>0.59649318823781416</c:v>
                </c:pt>
                <c:pt idx="9598">
                  <c:v>0.58528721569795483</c:v>
                </c:pt>
                <c:pt idx="9599">
                  <c:v>1.0507063731018162</c:v>
                </c:pt>
                <c:pt idx="9600">
                  <c:v>0.60098010395373669</c:v>
                </c:pt>
                <c:pt idx="9601">
                  <c:v>0.62116256562425987</c:v>
                </c:pt>
                <c:pt idx="9602">
                  <c:v>0.59006758283801897</c:v>
                </c:pt>
                <c:pt idx="9603">
                  <c:v>0.60012627459313306</c:v>
                </c:pt>
                <c:pt idx="9604">
                  <c:v>0.65601863066950827</c:v>
                </c:pt>
                <c:pt idx="9605">
                  <c:v>0.60940234810141858</c:v>
                </c:pt>
                <c:pt idx="9606">
                  <c:v>0.60970277613418133</c:v>
                </c:pt>
                <c:pt idx="9607">
                  <c:v>0.61533678891537458</c:v>
                </c:pt>
                <c:pt idx="9608">
                  <c:v>0.6050504502804589</c:v>
                </c:pt>
                <c:pt idx="9609">
                  <c:v>0.62147500509736753</c:v>
                </c:pt>
                <c:pt idx="9610">
                  <c:v>0.61415127835002381</c:v>
                </c:pt>
                <c:pt idx="9611">
                  <c:v>0.58737317013644641</c:v>
                </c:pt>
                <c:pt idx="9612">
                  <c:v>0.59753096171791165</c:v>
                </c:pt>
                <c:pt idx="9613">
                  <c:v>0.60038504859293851</c:v>
                </c:pt>
                <c:pt idx="9614">
                  <c:v>0.60480561665280086</c:v>
                </c:pt>
                <c:pt idx="9615">
                  <c:v>0.59452227664833934</c:v>
                </c:pt>
                <c:pt idx="9616">
                  <c:v>0.59839880510165544</c:v>
                </c:pt>
                <c:pt idx="9617">
                  <c:v>0.62956261615774878</c:v>
                </c:pt>
                <c:pt idx="9618">
                  <c:v>0.59618800560331531</c:v>
                </c:pt>
                <c:pt idx="9619">
                  <c:v>0.59916226927227123</c:v>
                </c:pt>
                <c:pt idx="9620">
                  <c:v>0.59211695880938997</c:v>
                </c:pt>
                <c:pt idx="9621">
                  <c:v>0.60259715216564869</c:v>
                </c:pt>
                <c:pt idx="9622">
                  <c:v>0.60351005772319688</c:v>
                </c:pt>
                <c:pt idx="9623">
                  <c:v>0.60106607862932104</c:v>
                </c:pt>
                <c:pt idx="9624">
                  <c:v>0.61746435559401469</c:v>
                </c:pt>
                <c:pt idx="9625">
                  <c:v>0.59257082683155249</c:v>
                </c:pt>
                <c:pt idx="9626">
                  <c:v>0.59823679157157428</c:v>
                </c:pt>
                <c:pt idx="9627">
                  <c:v>0.59570656271397959</c:v>
                </c:pt>
                <c:pt idx="9628">
                  <c:v>0.58706391308821959</c:v>
                </c:pt>
                <c:pt idx="9629">
                  <c:v>0.60016370302153421</c:v>
                </c:pt>
                <c:pt idx="9630">
                  <c:v>0.59361240258964054</c:v>
                </c:pt>
                <c:pt idx="9631">
                  <c:v>0.61015238685507667</c:v>
                </c:pt>
                <c:pt idx="9632">
                  <c:v>0.59202543591819889</c:v>
                </c:pt>
                <c:pt idx="9633">
                  <c:v>0.58618608822593754</c:v>
                </c:pt>
                <c:pt idx="9634">
                  <c:v>0.59849305861120849</c:v>
                </c:pt>
                <c:pt idx="9635">
                  <c:v>0.58718732555010766</c:v>
                </c:pt>
                <c:pt idx="9636">
                  <c:v>0.59844741108737121</c:v>
                </c:pt>
                <c:pt idx="9637">
                  <c:v>0.60707868285402</c:v>
                </c:pt>
                <c:pt idx="9638">
                  <c:v>0.59652750272800148</c:v>
                </c:pt>
                <c:pt idx="9639">
                  <c:v>0.60897391628090836</c:v>
                </c:pt>
                <c:pt idx="9640">
                  <c:v>0.59758127550956353</c:v>
                </c:pt>
                <c:pt idx="9641">
                  <c:v>0.59108329077886856</c:v>
                </c:pt>
                <c:pt idx="9642">
                  <c:v>0.58309054327418808</c:v>
                </c:pt>
                <c:pt idx="9643">
                  <c:v>0.60030376989541456</c:v>
                </c:pt>
                <c:pt idx="9644">
                  <c:v>0.60540788828158665</c:v>
                </c:pt>
                <c:pt idx="9645">
                  <c:v>0.59861577740650584</c:v>
                </c:pt>
                <c:pt idx="9646">
                  <c:v>0.5958510452271415</c:v>
                </c:pt>
                <c:pt idx="9647">
                  <c:v>0.60389323373731763</c:v>
                </c:pt>
                <c:pt idx="9648">
                  <c:v>0.59521473957073157</c:v>
                </c:pt>
                <c:pt idx="9649">
                  <c:v>0.60066697885844267</c:v>
                </c:pt>
                <c:pt idx="9650">
                  <c:v>0.60559312798663456</c:v>
                </c:pt>
                <c:pt idx="9651">
                  <c:v>0.59962801070408556</c:v>
                </c:pt>
                <c:pt idx="9652">
                  <c:v>0.59597536947629859</c:v>
                </c:pt>
                <c:pt idx="9653">
                  <c:v>0.59737903976207951</c:v>
                </c:pt>
                <c:pt idx="9654">
                  <c:v>0.59348933730424058</c:v>
                </c:pt>
                <c:pt idx="9655">
                  <c:v>0.5992766375461388</c:v>
                </c:pt>
                <c:pt idx="9656">
                  <c:v>0.60541075834601366</c:v>
                </c:pt>
                <c:pt idx="9657">
                  <c:v>0.62674193419228552</c:v>
                </c:pt>
                <c:pt idx="9658">
                  <c:v>0.60159968976722156</c:v>
                </c:pt>
                <c:pt idx="9659">
                  <c:v>0.58622506938393248</c:v>
                </c:pt>
                <c:pt idx="9660">
                  <c:v>0.61372939481755662</c:v>
                </c:pt>
                <c:pt idx="9661">
                  <c:v>0.60798396357943962</c:v>
                </c:pt>
                <c:pt idx="9662">
                  <c:v>0.59830309521918079</c:v>
                </c:pt>
                <c:pt idx="9663">
                  <c:v>0.60056885001104066</c:v>
                </c:pt>
                <c:pt idx="9664">
                  <c:v>0.60652961378311876</c:v>
                </c:pt>
                <c:pt idx="9665">
                  <c:v>0.60150189168135315</c:v>
                </c:pt>
                <c:pt idx="9666">
                  <c:v>0.59954719078710395</c:v>
                </c:pt>
                <c:pt idx="9667">
                  <c:v>0.58062245305040683</c:v>
                </c:pt>
                <c:pt idx="9668">
                  <c:v>0.60281266826142643</c:v>
                </c:pt>
                <c:pt idx="9669">
                  <c:v>0.59793987478563659</c:v>
                </c:pt>
                <c:pt idx="9670">
                  <c:v>0.75046262619354864</c:v>
                </c:pt>
                <c:pt idx="9671">
                  <c:v>0.60891985468840026</c:v>
                </c:pt>
                <c:pt idx="9672">
                  <c:v>0.59429533819243319</c:v>
                </c:pt>
                <c:pt idx="9673">
                  <c:v>0.59267150462312979</c:v>
                </c:pt>
                <c:pt idx="9674">
                  <c:v>0.59923560798151054</c:v>
                </c:pt>
                <c:pt idx="9675">
                  <c:v>0.60318754145999942</c:v>
                </c:pt>
                <c:pt idx="9676">
                  <c:v>0.58827170684232766</c:v>
                </c:pt>
                <c:pt idx="9677">
                  <c:v>0.59856179110776464</c:v>
                </c:pt>
                <c:pt idx="9678">
                  <c:v>0.6070137967961502</c:v>
                </c:pt>
                <c:pt idx="9679">
                  <c:v>0.60130600766305564</c:v>
                </c:pt>
                <c:pt idx="9680">
                  <c:v>0.59797404876800053</c:v>
                </c:pt>
                <c:pt idx="9681">
                  <c:v>0.5978674774463969</c:v>
                </c:pt>
                <c:pt idx="9682">
                  <c:v>0.59905967209336375</c:v>
                </c:pt>
                <c:pt idx="9683">
                  <c:v>0.59683196366631119</c:v>
                </c:pt>
                <c:pt idx="9684">
                  <c:v>0.60542808260549286</c:v>
                </c:pt>
                <c:pt idx="9685">
                  <c:v>0.60252572272048266</c:v>
                </c:pt>
                <c:pt idx="9686">
                  <c:v>0.60717322528437989</c:v>
                </c:pt>
                <c:pt idx="9687">
                  <c:v>0.61745339624292239</c:v>
                </c:pt>
                <c:pt idx="9688">
                  <c:v>0.6017805525095945</c:v>
                </c:pt>
                <c:pt idx="9689">
                  <c:v>0.60775665689928104</c:v>
                </c:pt>
                <c:pt idx="9690">
                  <c:v>0.6065143327542124</c:v>
                </c:pt>
                <c:pt idx="9691">
                  <c:v>0.6030030850360365</c:v>
                </c:pt>
                <c:pt idx="9692">
                  <c:v>0.60479170838676788</c:v>
                </c:pt>
                <c:pt idx="9693">
                  <c:v>0.60554529272085766</c:v>
                </c:pt>
                <c:pt idx="9694">
                  <c:v>0.59222224556271308</c:v>
                </c:pt>
                <c:pt idx="9695">
                  <c:v>0.61365183654003086</c:v>
                </c:pt>
                <c:pt idx="9696">
                  <c:v>0.60045481367883136</c:v>
                </c:pt>
                <c:pt idx="9697">
                  <c:v>0.60597006452237201</c:v>
                </c:pt>
                <c:pt idx="9698">
                  <c:v>0.6017781344341987</c:v>
                </c:pt>
                <c:pt idx="9699">
                  <c:v>0.60890232823102619</c:v>
                </c:pt>
                <c:pt idx="9700">
                  <c:v>0.59801300945432656</c:v>
                </c:pt>
                <c:pt idx="9701">
                  <c:v>0.60354096286335435</c:v>
                </c:pt>
                <c:pt idx="9702">
                  <c:v>0.59604281283470673</c:v>
                </c:pt>
                <c:pt idx="9703">
                  <c:v>0.78727271863987658</c:v>
                </c:pt>
                <c:pt idx="9704">
                  <c:v>0.60401104480080181</c:v>
                </c:pt>
                <c:pt idx="9705">
                  <c:v>0.62114590634609734</c:v>
                </c:pt>
                <c:pt idx="9706">
                  <c:v>0.59830309521918079</c:v>
                </c:pt>
                <c:pt idx="9707">
                  <c:v>0.60336166705013894</c:v>
                </c:pt>
                <c:pt idx="9708">
                  <c:v>0.60234021145720462</c:v>
                </c:pt>
                <c:pt idx="9709">
                  <c:v>0.61254960456109175</c:v>
                </c:pt>
                <c:pt idx="9710">
                  <c:v>0.59427521491827895</c:v>
                </c:pt>
                <c:pt idx="9711">
                  <c:v>0.60327193335407414</c:v>
                </c:pt>
                <c:pt idx="9712">
                  <c:v>0.60280047655749003</c:v>
                </c:pt>
                <c:pt idx="9713">
                  <c:v>0.66111348405646342</c:v>
                </c:pt>
                <c:pt idx="9714">
                  <c:v>0.60953766634031625</c:v>
                </c:pt>
                <c:pt idx="9715">
                  <c:v>0.59417447490524344</c:v>
                </c:pt>
                <c:pt idx="9716">
                  <c:v>0.620374942073047</c:v>
                </c:pt>
                <c:pt idx="9717">
                  <c:v>0.69874930755042886</c:v>
                </c:pt>
                <c:pt idx="9718">
                  <c:v>0.5938443735035619</c:v>
                </c:pt>
                <c:pt idx="9719">
                  <c:v>0.59573068411162322</c:v>
                </c:pt>
                <c:pt idx="9720">
                  <c:v>0.59492277486535139</c:v>
                </c:pt>
                <c:pt idx="9721">
                  <c:v>0.60456046758423942</c:v>
                </c:pt>
                <c:pt idx="9722">
                  <c:v>0.60615187538918336</c:v>
                </c:pt>
                <c:pt idx="9723">
                  <c:v>0.60298936142776349</c:v>
                </c:pt>
                <c:pt idx="9724">
                  <c:v>0.68024751551903784</c:v>
                </c:pt>
                <c:pt idx="9725">
                  <c:v>0.98256275219541955</c:v>
                </c:pt>
                <c:pt idx="9726">
                  <c:v>0.59509776332394049</c:v>
                </c:pt>
                <c:pt idx="9727">
                  <c:v>0.58511430565203559</c:v>
                </c:pt>
                <c:pt idx="9728">
                  <c:v>0.60315623376590188</c:v>
                </c:pt>
                <c:pt idx="9729">
                  <c:v>0.59622920531907175</c:v>
                </c:pt>
                <c:pt idx="9730">
                  <c:v>0.60124151127477254</c:v>
                </c:pt>
                <c:pt idx="9731">
                  <c:v>0.59698693874053965</c:v>
                </c:pt>
                <c:pt idx="9732">
                  <c:v>0.63176462911759346</c:v>
                </c:pt>
                <c:pt idx="9733">
                  <c:v>0.60522311151547414</c:v>
                </c:pt>
                <c:pt idx="9734">
                  <c:v>0.60196858977403056</c:v>
                </c:pt>
                <c:pt idx="9735">
                  <c:v>0.59620095498569459</c:v>
                </c:pt>
                <c:pt idx="9736">
                  <c:v>0.60598203052584165</c:v>
                </c:pt>
                <c:pt idx="9737">
                  <c:v>0.59193314084146642</c:v>
                </c:pt>
                <c:pt idx="9738">
                  <c:v>0.64328392012816615</c:v>
                </c:pt>
                <c:pt idx="9739">
                  <c:v>0.60686890028482865</c:v>
                </c:pt>
                <c:pt idx="9740">
                  <c:v>0</c:v>
                </c:pt>
                <c:pt idx="9741">
                  <c:v>0.58813112055076178</c:v>
                </c:pt>
                <c:pt idx="9742">
                  <c:v>0.67000377229308306</c:v>
                </c:pt>
                <c:pt idx="9743">
                  <c:v>0.60242509810180345</c:v>
                </c:pt>
                <c:pt idx="9744">
                  <c:v>0.59693767184073598</c:v>
                </c:pt>
                <c:pt idx="9745">
                  <c:v>0.59524916985242204</c:v>
                </c:pt>
                <c:pt idx="9746">
                  <c:v>0.67236223071498968</c:v>
                </c:pt>
                <c:pt idx="9747">
                  <c:v>0.60196912523663737</c:v>
                </c:pt>
                <c:pt idx="9748">
                  <c:v>0.60768964529383884</c:v>
                </c:pt>
                <c:pt idx="9749">
                  <c:v>0.60672347830625062</c:v>
                </c:pt>
                <c:pt idx="9750">
                  <c:v>0.59656483810870353</c:v>
                </c:pt>
                <c:pt idx="9751">
                  <c:v>0.59538534454728431</c:v>
                </c:pt>
                <c:pt idx="9752">
                  <c:v>0.60470674533800062</c:v>
                </c:pt>
                <c:pt idx="9753">
                  <c:v>0.6078603377395646</c:v>
                </c:pt>
                <c:pt idx="9754">
                  <c:v>0.59558262974642928</c:v>
                </c:pt>
                <c:pt idx="9755">
                  <c:v>0.60187854387100781</c:v>
                </c:pt>
                <c:pt idx="9756">
                  <c:v>0.59750473158887774</c:v>
                </c:pt>
                <c:pt idx="9757">
                  <c:v>0.60105773780416882</c:v>
                </c:pt>
                <c:pt idx="9758">
                  <c:v>0.59737266623820251</c:v>
                </c:pt>
                <c:pt idx="9759">
                  <c:v>0.59077898091827352</c:v>
                </c:pt>
                <c:pt idx="9760">
                  <c:v>0.59333332490240842</c:v>
                </c:pt>
                <c:pt idx="9761">
                  <c:v>0.59996524613574542</c:v>
                </c:pt>
                <c:pt idx="9762">
                  <c:v>0.61138459108421217</c:v>
                </c:pt>
                <c:pt idx="9763">
                  <c:v>0.61201967882629771</c:v>
                </c:pt>
                <c:pt idx="9764">
                  <c:v>0.60178982367887968</c:v>
                </c:pt>
                <c:pt idx="9765">
                  <c:v>0.5965008002404435</c:v>
                </c:pt>
                <c:pt idx="9766">
                  <c:v>0.59869933546396592</c:v>
                </c:pt>
                <c:pt idx="9767">
                  <c:v>0.62242676272418562</c:v>
                </c:pt>
                <c:pt idx="9768">
                  <c:v>0.59327508857530753</c:v>
                </c:pt>
                <c:pt idx="9769">
                  <c:v>0.60468468202496661</c:v>
                </c:pt>
                <c:pt idx="9770">
                  <c:v>0.60098010395373669</c:v>
                </c:pt>
                <c:pt idx="9771">
                  <c:v>0.60945658788304147</c:v>
                </c:pt>
                <c:pt idx="9772">
                  <c:v>0.60404761256348138</c:v>
                </c:pt>
                <c:pt idx="9773">
                  <c:v>0.60260524498640744</c:v>
                </c:pt>
                <c:pt idx="9774">
                  <c:v>0.6069509506372176</c:v>
                </c:pt>
                <c:pt idx="9775">
                  <c:v>0.67633424304920775</c:v>
                </c:pt>
                <c:pt idx="9776">
                  <c:v>0.60178710757289533</c:v>
                </c:pt>
                <c:pt idx="9777">
                  <c:v>0.60088707521775953</c:v>
                </c:pt>
                <c:pt idx="9778">
                  <c:v>0.60868237220181465</c:v>
                </c:pt>
                <c:pt idx="9779">
                  <c:v>0.6615212158747934</c:v>
                </c:pt>
                <c:pt idx="9780">
                  <c:v>0.60349449133376365</c:v>
                </c:pt>
                <c:pt idx="9781">
                  <c:v>0.61201152779564638</c:v>
                </c:pt>
                <c:pt idx="9782">
                  <c:v>0.61596145291321491</c:v>
                </c:pt>
                <c:pt idx="9783">
                  <c:v>0.58934103397446158</c:v>
                </c:pt>
                <c:pt idx="9784">
                  <c:v>0.61028534396843481</c:v>
                </c:pt>
                <c:pt idx="9785">
                  <c:v>0.58590000245414775</c:v>
                </c:pt>
                <c:pt idx="9786">
                  <c:v>0.61002242731310485</c:v>
                </c:pt>
                <c:pt idx="9787">
                  <c:v>0.60660481962606538</c:v>
                </c:pt>
                <c:pt idx="9788">
                  <c:v>0.60303703219427673</c:v>
                </c:pt>
                <c:pt idx="9789">
                  <c:v>0.6020599913279624</c:v>
                </c:pt>
                <c:pt idx="9790">
                  <c:v>0.61875885055226465</c:v>
                </c:pt>
                <c:pt idx="9791">
                  <c:v>0.59725409458978518</c:v>
                </c:pt>
                <c:pt idx="9792">
                  <c:v>0.60913203548143768</c:v>
                </c:pt>
                <c:pt idx="9793">
                  <c:v>0.59396898865903658</c:v>
                </c:pt>
                <c:pt idx="9794">
                  <c:v>0.61222412438444995</c:v>
                </c:pt>
                <c:pt idx="9795">
                  <c:v>0.59275687348557304</c:v>
                </c:pt>
                <c:pt idx="9796">
                  <c:v>0.63790647887939611</c:v>
                </c:pt>
                <c:pt idx="9797">
                  <c:v>0.60367881711497784</c:v>
                </c:pt>
                <c:pt idx="9798">
                  <c:v>0.6020599913279624</c:v>
                </c:pt>
                <c:pt idx="9799">
                  <c:v>0.61595005165640315</c:v>
                </c:pt>
                <c:pt idx="9800">
                  <c:v>0.65815694627356736</c:v>
                </c:pt>
                <c:pt idx="9801">
                  <c:v>0.61686440024925115</c:v>
                </c:pt>
                <c:pt idx="9802">
                  <c:v>0.6103393005485197</c:v>
                </c:pt>
                <c:pt idx="9803">
                  <c:v>0.60358777483675508</c:v>
                </c:pt>
                <c:pt idx="9804">
                  <c:v>0.64963970544860772</c:v>
                </c:pt>
                <c:pt idx="9805">
                  <c:v>0.60717837693764998</c:v>
                </c:pt>
                <c:pt idx="9806">
                  <c:v>0.60534037761541548</c:v>
                </c:pt>
                <c:pt idx="9807">
                  <c:v>0.61157988690830811</c:v>
                </c:pt>
                <c:pt idx="9808">
                  <c:v>0.69347569379260021</c:v>
                </c:pt>
                <c:pt idx="9809">
                  <c:v>0.60277902209138889</c:v>
                </c:pt>
                <c:pt idx="9810">
                  <c:v>0.61412700450492863</c:v>
                </c:pt>
                <c:pt idx="9811">
                  <c:v>0.60672844872275467</c:v>
                </c:pt>
                <c:pt idx="9812">
                  <c:v>0.68158850991251618</c:v>
                </c:pt>
                <c:pt idx="9813">
                  <c:v>0.60907994244464381</c:v>
                </c:pt>
                <c:pt idx="9814">
                  <c:v>0.59857238177007022</c:v>
                </c:pt>
                <c:pt idx="9815">
                  <c:v>0.61106631812319545</c:v>
                </c:pt>
                <c:pt idx="9816">
                  <c:v>0.64852250555305291</c:v>
                </c:pt>
                <c:pt idx="9817">
                  <c:v>0.59522056679765423</c:v>
                </c:pt>
                <c:pt idx="9818">
                  <c:v>0.59833668453831357</c:v>
                </c:pt>
                <c:pt idx="9819">
                  <c:v>0.59452557343070489</c:v>
                </c:pt>
                <c:pt idx="9820">
                  <c:v>0.62633532626115562</c:v>
                </c:pt>
                <c:pt idx="9821">
                  <c:v>0.60672793892483556</c:v>
                </c:pt>
                <c:pt idx="9822">
                  <c:v>0.61170842616961496</c:v>
                </c:pt>
                <c:pt idx="9823">
                  <c:v>0.60345868652052936</c:v>
                </c:pt>
                <c:pt idx="9824">
                  <c:v>0.61340547196592032</c:v>
                </c:pt>
                <c:pt idx="9825">
                  <c:v>0.61517310158541305</c:v>
                </c:pt>
                <c:pt idx="9826">
                  <c:v>0.61880488177586612</c:v>
                </c:pt>
                <c:pt idx="9827">
                  <c:v>0.61467433825690165</c:v>
                </c:pt>
                <c:pt idx="9828">
                  <c:v>0.60997344783827601</c:v>
                </c:pt>
                <c:pt idx="9829">
                  <c:v>0.64111146067128655</c:v>
                </c:pt>
                <c:pt idx="9830">
                  <c:v>0.62294102504822491</c:v>
                </c:pt>
                <c:pt idx="9831">
                  <c:v>0.63303562602331398</c:v>
                </c:pt>
                <c:pt idx="9832">
                  <c:v>0.60816259031481623</c:v>
                </c:pt>
                <c:pt idx="9833">
                  <c:v>0.6278638236072337</c:v>
                </c:pt>
                <c:pt idx="9834">
                  <c:v>0.62367992452530696</c:v>
                </c:pt>
                <c:pt idx="9835">
                  <c:v>0.60764898733819717</c:v>
                </c:pt>
                <c:pt idx="9836">
                  <c:v>0.60504605210778595</c:v>
                </c:pt>
                <c:pt idx="9837">
                  <c:v>0.63919596835016745</c:v>
                </c:pt>
                <c:pt idx="9838">
                  <c:v>0.60696329631328061</c:v>
                </c:pt>
                <c:pt idx="9839">
                  <c:v>0.60899444142215065</c:v>
                </c:pt>
                <c:pt idx="9840">
                  <c:v>0.6076865572426029</c:v>
                </c:pt>
                <c:pt idx="9841">
                  <c:v>0.666572900083932</c:v>
                </c:pt>
                <c:pt idx="9842">
                  <c:v>0.6036628844073525</c:v>
                </c:pt>
                <c:pt idx="9843">
                  <c:v>0.60564034533970779</c:v>
                </c:pt>
                <c:pt idx="9844">
                  <c:v>0.61518539507609871</c:v>
                </c:pt>
                <c:pt idx="9845">
                  <c:v>0.65730002142532562</c:v>
                </c:pt>
                <c:pt idx="9846">
                  <c:v>0.60259848424494211</c:v>
                </c:pt>
                <c:pt idx="9847">
                  <c:v>0.63360791151219042</c:v>
                </c:pt>
                <c:pt idx="9848">
                  <c:v>0.61245051952604324</c:v>
                </c:pt>
                <c:pt idx="9849">
                  <c:v>0.59812732501777466</c:v>
                </c:pt>
                <c:pt idx="9850">
                  <c:v>0.61625993867228701</c:v>
                </c:pt>
                <c:pt idx="9851">
                  <c:v>0.61156196273540253</c:v>
                </c:pt>
                <c:pt idx="9852">
                  <c:v>0.61047273829437865</c:v>
                </c:pt>
                <c:pt idx="9853">
                  <c:v>0.59956710922839107</c:v>
                </c:pt>
                <c:pt idx="9854">
                  <c:v>0.6163062338418327</c:v>
                </c:pt>
                <c:pt idx="9855">
                  <c:v>0.59649778807697329</c:v>
                </c:pt>
                <c:pt idx="9856">
                  <c:v>0.61141151035059382</c:v>
                </c:pt>
                <c:pt idx="9857">
                  <c:v>0.60026760544949564</c:v>
                </c:pt>
                <c:pt idx="9858">
                  <c:v>0.64452511093080278</c:v>
                </c:pt>
                <c:pt idx="9859">
                  <c:v>0.59956096151978566</c:v>
                </c:pt>
                <c:pt idx="9860">
                  <c:v>0.60081227392005143</c:v>
                </c:pt>
                <c:pt idx="9861">
                  <c:v>0.61685490799239262</c:v>
                </c:pt>
                <c:pt idx="9862">
                  <c:v>0.61220855133874363</c:v>
                </c:pt>
                <c:pt idx="9863">
                  <c:v>0.60743277509182336</c:v>
                </c:pt>
                <c:pt idx="9864">
                  <c:v>0.60863898953651663</c:v>
                </c:pt>
                <c:pt idx="9865">
                  <c:v>0.60889801728815562</c:v>
                </c:pt>
                <c:pt idx="9866">
                  <c:v>0.65046482831956765</c:v>
                </c:pt>
                <c:pt idx="9867">
                  <c:v>0.59972458621116753</c:v>
                </c:pt>
                <c:pt idx="9868">
                  <c:v>0.62038139533957282</c:v>
                </c:pt>
                <c:pt idx="9869">
                  <c:v>0.60819980767766624</c:v>
                </c:pt>
                <c:pt idx="9870">
                  <c:v>0.63868489166535536</c:v>
                </c:pt>
                <c:pt idx="9871">
                  <c:v>0.60645272763500713</c:v>
                </c:pt>
                <c:pt idx="9872">
                  <c:v>0.59750488148191749</c:v>
                </c:pt>
                <c:pt idx="9873">
                  <c:v>0.60993045268867274</c:v>
                </c:pt>
                <c:pt idx="9874">
                  <c:v>0.70451257978857518</c:v>
                </c:pt>
                <c:pt idx="9875">
                  <c:v>0.60421530335409923</c:v>
                </c:pt>
                <c:pt idx="9876">
                  <c:v>0.61005860518515564</c:v>
                </c:pt>
                <c:pt idx="9877">
                  <c:v>0.61980331946865763</c:v>
                </c:pt>
                <c:pt idx="9878">
                  <c:v>0.61673800678377855</c:v>
                </c:pt>
                <c:pt idx="9879">
                  <c:v>0.60333012441348011</c:v>
                </c:pt>
                <c:pt idx="9880">
                  <c:v>0.59879596733158591</c:v>
                </c:pt>
                <c:pt idx="9881">
                  <c:v>0</c:v>
                </c:pt>
                <c:pt idx="9882">
                  <c:v>0.60341279425516159</c:v>
                </c:pt>
                <c:pt idx="9883">
                  <c:v>0.60439057618400083</c:v>
                </c:pt>
                <c:pt idx="9884">
                  <c:v>0.61111839770664556</c:v>
                </c:pt>
                <c:pt idx="9885">
                  <c:v>0.60251479761301263</c:v>
                </c:pt>
                <c:pt idx="9886">
                  <c:v>0.61100737962533214</c:v>
                </c:pt>
                <c:pt idx="9887">
                  <c:v>0.66269425002830584</c:v>
                </c:pt>
                <c:pt idx="9888">
                  <c:v>0.6109698410275306</c:v>
                </c:pt>
                <c:pt idx="9889">
                  <c:v>0.60087823690653708</c:v>
                </c:pt>
                <c:pt idx="9890">
                  <c:v>0.59825592774892855</c:v>
                </c:pt>
                <c:pt idx="9891">
                  <c:v>0.62821686408851163</c:v>
                </c:pt>
                <c:pt idx="9892">
                  <c:v>0.60724267304997503</c:v>
                </c:pt>
                <c:pt idx="9893">
                  <c:v>0.6062720307043119</c:v>
                </c:pt>
                <c:pt idx="9894">
                  <c:v>0.61268601359839603</c:v>
                </c:pt>
                <c:pt idx="9895">
                  <c:v>0.60966350702572081</c:v>
                </c:pt>
                <c:pt idx="9896">
                  <c:v>0.60608634911866355</c:v>
                </c:pt>
                <c:pt idx="9897">
                  <c:v>0.60224258308255552</c:v>
                </c:pt>
                <c:pt idx="9898">
                  <c:v>0.69150936629120141</c:v>
                </c:pt>
                <c:pt idx="9899">
                  <c:v>0.74633602214460693</c:v>
                </c:pt>
                <c:pt idx="9900">
                  <c:v>0.60838411262612613</c:v>
                </c:pt>
                <c:pt idx="9901">
                  <c:v>0.60407783626780842</c:v>
                </c:pt>
                <c:pt idx="9902">
                  <c:v>0.61974409846194856</c:v>
                </c:pt>
                <c:pt idx="9903">
                  <c:v>0.64219615767573246</c:v>
                </c:pt>
                <c:pt idx="9904">
                  <c:v>0.60965084967545424</c:v>
                </c:pt>
                <c:pt idx="9905">
                  <c:v>0.6147343182697772</c:v>
                </c:pt>
                <c:pt idx="9906">
                  <c:v>0.64345267648619042</c:v>
                </c:pt>
                <c:pt idx="9907">
                  <c:v>0.70775287539048326</c:v>
                </c:pt>
                <c:pt idx="9908">
                  <c:v>0.61033251729395233</c:v>
                </c:pt>
                <c:pt idx="9909">
                  <c:v>0.61813830223363564</c:v>
                </c:pt>
                <c:pt idx="9910">
                  <c:v>0.60196678508618318</c:v>
                </c:pt>
                <c:pt idx="9911">
                  <c:v>0.60037195191617265</c:v>
                </c:pt>
                <c:pt idx="9912">
                  <c:v>0.6313149535161886</c:v>
                </c:pt>
                <c:pt idx="9913">
                  <c:v>0.60196874340622653</c:v>
                </c:pt>
                <c:pt idx="9914">
                  <c:v>0.62865131721884637</c:v>
                </c:pt>
                <c:pt idx="9915">
                  <c:v>0.61195156274473961</c:v>
                </c:pt>
                <c:pt idx="9916">
                  <c:v>0.63369516380907343</c:v>
                </c:pt>
                <c:pt idx="9917">
                  <c:v>0.60972719928983465</c:v>
                </c:pt>
                <c:pt idx="9918">
                  <c:v>0.61565158247441898</c:v>
                </c:pt>
                <c:pt idx="9919">
                  <c:v>0.6146491186359867</c:v>
                </c:pt>
                <c:pt idx="9920">
                  <c:v>0.63627550756661688</c:v>
                </c:pt>
                <c:pt idx="9921">
                  <c:v>0.62257873313278034</c:v>
                </c:pt>
                <c:pt idx="9922">
                  <c:v>0.60783295371549162</c:v>
                </c:pt>
                <c:pt idx="9923">
                  <c:v>0.61246275172772668</c:v>
                </c:pt>
                <c:pt idx="9924">
                  <c:v>0.66771779914599461</c:v>
                </c:pt>
                <c:pt idx="9925">
                  <c:v>0.60019205519284302</c:v>
                </c:pt>
                <c:pt idx="9926">
                  <c:v>0.60437969816712633</c:v>
                </c:pt>
                <c:pt idx="9927">
                  <c:v>0.61109084064586783</c:v>
                </c:pt>
                <c:pt idx="9928">
                  <c:v>0.6667166704680898</c:v>
                </c:pt>
                <c:pt idx="9929">
                  <c:v>0.60131633621149261</c:v>
                </c:pt>
                <c:pt idx="9930">
                  <c:v>0.60187419689436805</c:v>
                </c:pt>
                <c:pt idx="9931">
                  <c:v>0.60887442391913893</c:v>
                </c:pt>
                <c:pt idx="9932">
                  <c:v>0.62330267960220931</c:v>
                </c:pt>
                <c:pt idx="9933">
                  <c:v>0.6147837376761206</c:v>
                </c:pt>
                <c:pt idx="9934">
                  <c:v>0.61013450961310578</c:v>
                </c:pt>
                <c:pt idx="9935">
                  <c:v>0.67679203776524</c:v>
                </c:pt>
                <c:pt idx="9936">
                  <c:v>0.53556111111967153</c:v>
                </c:pt>
                <c:pt idx="9937">
                  <c:v>0.60606616855516149</c:v>
                </c:pt>
                <c:pt idx="9938">
                  <c:v>0.60393761847184768</c:v>
                </c:pt>
                <c:pt idx="9939">
                  <c:v>0.60262121623730192</c:v>
                </c:pt>
                <c:pt idx="9940">
                  <c:v>0.60760445144956476</c:v>
                </c:pt>
                <c:pt idx="9941">
                  <c:v>0.61894930990517871</c:v>
                </c:pt>
                <c:pt idx="9942">
                  <c:v>0.61618016057697333</c:v>
                </c:pt>
                <c:pt idx="9943">
                  <c:v>0.61222695765359136</c:v>
                </c:pt>
                <c:pt idx="9944">
                  <c:v>0.61801621804389728</c:v>
                </c:pt>
                <c:pt idx="9945">
                  <c:v>0.63417048762884742</c:v>
                </c:pt>
                <c:pt idx="9946">
                  <c:v>0.61285740985428394</c:v>
                </c:pt>
                <c:pt idx="9947">
                  <c:v>0.6109537044879445</c:v>
                </c:pt>
                <c:pt idx="9948">
                  <c:v>0.61354968633696605</c:v>
                </c:pt>
                <c:pt idx="9949">
                  <c:v>0.62480696196759433</c:v>
                </c:pt>
                <c:pt idx="9950">
                  <c:v>0.60687347504289346</c:v>
                </c:pt>
                <c:pt idx="9951">
                  <c:v>0.61711839664380408</c:v>
                </c:pt>
                <c:pt idx="9952">
                  <c:v>0.60486129849414005</c:v>
                </c:pt>
                <c:pt idx="9953">
                  <c:v>0.64025136787176096</c:v>
                </c:pt>
                <c:pt idx="9954">
                  <c:v>0.6039457714593931</c:v>
                </c:pt>
                <c:pt idx="9955">
                  <c:v>0.60879926069026791</c:v>
                </c:pt>
                <c:pt idx="9956">
                  <c:v>0.60487096866179269</c:v>
                </c:pt>
                <c:pt idx="9957">
                  <c:v>0.63609524472813495</c:v>
                </c:pt>
                <c:pt idx="9958">
                  <c:v>0.60037049261756381</c:v>
                </c:pt>
                <c:pt idx="9959">
                  <c:v>0.60935608573081357</c:v>
                </c:pt>
                <c:pt idx="9960">
                  <c:v>0.60262413232338286</c:v>
                </c:pt>
                <c:pt idx="9961">
                  <c:v>0.67236907761253084</c:v>
                </c:pt>
                <c:pt idx="9962">
                  <c:v>0.6081590742443026</c:v>
                </c:pt>
                <c:pt idx="9963">
                  <c:v>0.60413030480480889</c:v>
                </c:pt>
                <c:pt idx="9964">
                  <c:v>0.6056360007656717</c:v>
                </c:pt>
                <c:pt idx="9965">
                  <c:v>0.70414748935309379</c:v>
                </c:pt>
                <c:pt idx="9966">
                  <c:v>0.60844402862804758</c:v>
                </c:pt>
                <c:pt idx="9967">
                  <c:v>0.60319047651788704</c:v>
                </c:pt>
                <c:pt idx="9968">
                  <c:v>0.60780608174312312</c:v>
                </c:pt>
                <c:pt idx="9969">
                  <c:v>0.64680498412250365</c:v>
                </c:pt>
                <c:pt idx="9970">
                  <c:v>0.6084550884250397</c:v>
                </c:pt>
                <c:pt idx="9971">
                  <c:v>0.63067269244826696</c:v>
                </c:pt>
                <c:pt idx="9972">
                  <c:v>0.60950656856903929</c:v>
                </c:pt>
                <c:pt idx="9973">
                  <c:v>0.60072575223890201</c:v>
                </c:pt>
                <c:pt idx="9974">
                  <c:v>0.60990064843965963</c:v>
                </c:pt>
                <c:pt idx="9975">
                  <c:v>0.60768321812116755</c:v>
                </c:pt>
                <c:pt idx="9976">
                  <c:v>0.60942589296549898</c:v>
                </c:pt>
                <c:pt idx="9977">
                  <c:v>0.60082552493109465</c:v>
                </c:pt>
                <c:pt idx="9978">
                  <c:v>0.61530909966498115</c:v>
                </c:pt>
                <c:pt idx="9979">
                  <c:v>0.60681151755661589</c:v>
                </c:pt>
                <c:pt idx="9980">
                  <c:v>0.61630043044257576</c:v>
                </c:pt>
                <c:pt idx="9981">
                  <c:v>0.60148917703080063</c:v>
                </c:pt>
                <c:pt idx="9982">
                  <c:v>0.61281156084481181</c:v>
                </c:pt>
                <c:pt idx="9983">
                  <c:v>0.60414112765671968</c:v>
                </c:pt>
                <c:pt idx="9984">
                  <c:v>0.61371397174296727</c:v>
                </c:pt>
                <c:pt idx="9985">
                  <c:v>0.60751106482799766</c:v>
                </c:pt>
                <c:pt idx="9986">
                  <c:v>0.62034393986694236</c:v>
                </c:pt>
                <c:pt idx="9987">
                  <c:v>0.60234362766017913</c:v>
                </c:pt>
                <c:pt idx="9988">
                  <c:v>0.61065642160712175</c:v>
                </c:pt>
                <c:pt idx="9989">
                  <c:v>0.59883243278240228</c:v>
                </c:pt>
                <c:pt idx="9990">
                  <c:v>0.62687306644536411</c:v>
                </c:pt>
                <c:pt idx="9991">
                  <c:v>0.60403470169561768</c:v>
                </c:pt>
                <c:pt idx="9992">
                  <c:v>0.594709409196443</c:v>
                </c:pt>
                <c:pt idx="9993">
                  <c:v>0.60017093014203682</c:v>
                </c:pt>
                <c:pt idx="9994">
                  <c:v>0.68085876752972918</c:v>
                </c:pt>
                <c:pt idx="9995">
                  <c:v>0.60405369558782562</c:v>
                </c:pt>
                <c:pt idx="9996">
                  <c:v>0.57795722848525699</c:v>
                </c:pt>
                <c:pt idx="9997">
                  <c:v>0.60703215331282379</c:v>
                </c:pt>
                <c:pt idx="9998">
                  <c:v>0.61475738100271649</c:v>
                </c:pt>
                <c:pt idx="9999">
                  <c:v>0.60751106482799766</c:v>
                </c:pt>
                <c:pt idx="10000">
                  <c:v>0.60339014392030943</c:v>
                </c:pt>
                <c:pt idx="10001">
                  <c:v>0.60347386500831923</c:v>
                </c:pt>
                <c:pt idx="10002">
                  <c:v>0.60978014855542961</c:v>
                </c:pt>
                <c:pt idx="10003">
                  <c:v>0.61624498033521702</c:v>
                </c:pt>
                <c:pt idx="10004">
                  <c:v>0.6113315356189426</c:v>
                </c:pt>
                <c:pt idx="10005">
                  <c:v>0.60652505103439736</c:v>
                </c:pt>
                <c:pt idx="10006">
                  <c:v>0.60905117811748588</c:v>
                </c:pt>
                <c:pt idx="10007">
                  <c:v>0.62212506707052773</c:v>
                </c:pt>
                <c:pt idx="10008">
                  <c:v>0.59428250732075183</c:v>
                </c:pt>
                <c:pt idx="10009">
                  <c:v>0.63287393874218378</c:v>
                </c:pt>
                <c:pt idx="10010">
                  <c:v>0.61540065944916755</c:v>
                </c:pt>
                <c:pt idx="10011">
                  <c:v>0.6161906815942686</c:v>
                </c:pt>
                <c:pt idx="10012">
                  <c:v>0.62129007761574384</c:v>
                </c:pt>
                <c:pt idx="10013">
                  <c:v>0.61187924136867944</c:v>
                </c:pt>
                <c:pt idx="10014">
                  <c:v>0.6128394084901555</c:v>
                </c:pt>
                <c:pt idx="10015">
                  <c:v>0.64631272109855653</c:v>
                </c:pt>
                <c:pt idx="10016">
                  <c:v>0</c:v>
                </c:pt>
                <c:pt idx="10017">
                  <c:v>0.60926952955489411</c:v>
                </c:pt>
                <c:pt idx="10018">
                  <c:v>0.61835795525779369</c:v>
                </c:pt>
                <c:pt idx="10019">
                  <c:v>0.61533126384879866</c:v>
                </c:pt>
                <c:pt idx="10020">
                  <c:v>0.6237582790080568</c:v>
                </c:pt>
                <c:pt idx="10021">
                  <c:v>0.62114167801565434</c:v>
                </c:pt>
                <c:pt idx="10022">
                  <c:v>0.97897152095852724</c:v>
                </c:pt>
                <c:pt idx="10023">
                  <c:v>0.7617826399586356</c:v>
                </c:pt>
                <c:pt idx="10024">
                  <c:v>0.6204879341006081</c:v>
                </c:pt>
                <c:pt idx="10025">
                  <c:v>0.63115349993809211</c:v>
                </c:pt>
                <c:pt idx="10026">
                  <c:v>0.62112533045641682</c:v>
                </c:pt>
                <c:pt idx="10027">
                  <c:v>0.61796999321724988</c:v>
                </c:pt>
                <c:pt idx="10028">
                  <c:v>0.61569995828570656</c:v>
                </c:pt>
                <c:pt idx="10029">
                  <c:v>0.61903813890211334</c:v>
                </c:pt>
                <c:pt idx="10030">
                  <c:v>0.63682209758717812</c:v>
                </c:pt>
                <c:pt idx="10031">
                  <c:v>0.61308850493873479</c:v>
                </c:pt>
                <c:pt idx="10032">
                  <c:v>0.63197223818302983</c:v>
                </c:pt>
                <c:pt idx="10033">
                  <c:v>0.61040395200723641</c:v>
                </c:pt>
                <c:pt idx="10034">
                  <c:v>0.630494007203243</c:v>
                </c:pt>
                <c:pt idx="10035">
                  <c:v>0.61885903593799163</c:v>
                </c:pt>
                <c:pt idx="10036">
                  <c:v>0.63399970271849793</c:v>
                </c:pt>
                <c:pt idx="10037">
                  <c:v>0.62172811727736865</c:v>
                </c:pt>
                <c:pt idx="10038">
                  <c:v>0.61926018978477138</c:v>
                </c:pt>
                <c:pt idx="10039">
                  <c:v>0.61679267283985129</c:v>
                </c:pt>
                <c:pt idx="10040">
                  <c:v>0.63119846414496261</c:v>
                </c:pt>
                <c:pt idx="10041">
                  <c:v>0.61898390439295359</c:v>
                </c:pt>
                <c:pt idx="10042">
                  <c:v>0.6302979198576425</c:v>
                </c:pt>
                <c:pt idx="10043">
                  <c:v>0.60503462269616681</c:v>
                </c:pt>
                <c:pt idx="10044">
                  <c:v>0.62798608020569524</c:v>
                </c:pt>
                <c:pt idx="10045">
                  <c:v>0.62131622571429657</c:v>
                </c:pt>
                <c:pt idx="10046">
                  <c:v>0.62010949063122356</c:v>
                </c:pt>
                <c:pt idx="10047">
                  <c:v>0.61269092968784256</c:v>
                </c:pt>
                <c:pt idx="10048">
                  <c:v>0.67018489248274016</c:v>
                </c:pt>
                <c:pt idx="10049">
                  <c:v>0.6011123704372543</c:v>
                </c:pt>
                <c:pt idx="10050">
                  <c:v>0.61943782556306903</c:v>
                </c:pt>
                <c:pt idx="10051">
                  <c:v>0.61296965115333191</c:v>
                </c:pt>
                <c:pt idx="10052">
                  <c:v>0.68552328060877432</c:v>
                </c:pt>
                <c:pt idx="10053">
                  <c:v>0.61913358730014545</c:v>
                </c:pt>
                <c:pt idx="10054">
                  <c:v>0.6191301212135667</c:v>
                </c:pt>
                <c:pt idx="10055">
                  <c:v>0.61135646638849916</c:v>
                </c:pt>
                <c:pt idx="10056">
                  <c:v>0.60610785041856385</c:v>
                </c:pt>
                <c:pt idx="10057">
                  <c:v>0.6232850068732616</c:v>
                </c:pt>
                <c:pt idx="10058">
                  <c:v>0.60609386042432511</c:v>
                </c:pt>
                <c:pt idx="10059">
                  <c:v>0.61612094305625142</c:v>
                </c:pt>
                <c:pt idx="10060">
                  <c:v>0.61951292818582049</c:v>
                </c:pt>
                <c:pt idx="10061">
                  <c:v>0.6259212136629404</c:v>
                </c:pt>
                <c:pt idx="10062">
                  <c:v>0.61271003477804864</c:v>
                </c:pt>
                <c:pt idx="10063">
                  <c:v>0.61928692102461957</c:v>
                </c:pt>
                <c:pt idx="10064">
                  <c:v>0.62137344273970563</c:v>
                </c:pt>
                <c:pt idx="10065">
                  <c:v>0.64107592163689808</c:v>
                </c:pt>
                <c:pt idx="10066">
                  <c:v>0.61333124198211086</c:v>
                </c:pt>
                <c:pt idx="10067">
                  <c:v>0.61159079047421505</c:v>
                </c:pt>
                <c:pt idx="10068">
                  <c:v>0.62057492131930025</c:v>
                </c:pt>
                <c:pt idx="10069">
                  <c:v>0.69798098257816132</c:v>
                </c:pt>
                <c:pt idx="10070">
                  <c:v>0.65502093770461967</c:v>
                </c:pt>
                <c:pt idx="10071">
                  <c:v>0.6080138550816826</c:v>
                </c:pt>
                <c:pt idx="10072">
                  <c:v>0.62370457346916575</c:v>
                </c:pt>
                <c:pt idx="10073">
                  <c:v>0.61823165313152384</c:v>
                </c:pt>
                <c:pt idx="10074">
                  <c:v>0.6244115820365157</c:v>
                </c:pt>
                <c:pt idx="10075">
                  <c:v>0.61205722213961145</c:v>
                </c:pt>
                <c:pt idx="10076">
                  <c:v>0.6170889816930839</c:v>
                </c:pt>
                <c:pt idx="10077">
                  <c:v>0.61438917879168042</c:v>
                </c:pt>
                <c:pt idx="10078">
                  <c:v>0.643348123787716</c:v>
                </c:pt>
                <c:pt idx="10079">
                  <c:v>0.60678782467132863</c:v>
                </c:pt>
                <c:pt idx="10080">
                  <c:v>0.60863038112260326</c:v>
                </c:pt>
                <c:pt idx="10081">
                  <c:v>0.6182038514091297</c:v>
                </c:pt>
                <c:pt idx="10082">
                  <c:v>0.63991192974128397</c:v>
                </c:pt>
                <c:pt idx="10083">
                  <c:v>0.61586318296389964</c:v>
                </c:pt>
                <c:pt idx="10084">
                  <c:v>0.60926364418112555</c:v>
                </c:pt>
                <c:pt idx="10085">
                  <c:v>0.61650476498304851</c:v>
                </c:pt>
                <c:pt idx="10086">
                  <c:v>0.64915465531065764</c:v>
                </c:pt>
                <c:pt idx="10087">
                  <c:v>0.60630256315143949</c:v>
                </c:pt>
                <c:pt idx="10088">
                  <c:v>0.61668155769994693</c:v>
                </c:pt>
                <c:pt idx="10089">
                  <c:v>0.61619605265513588</c:v>
                </c:pt>
                <c:pt idx="10090">
                  <c:v>0.63898638490611426</c:v>
                </c:pt>
                <c:pt idx="10091">
                  <c:v>0.61224778931582435</c:v>
                </c:pt>
                <c:pt idx="10092">
                  <c:v>0.59965764820758072</c:v>
                </c:pt>
                <c:pt idx="10093">
                  <c:v>0.59978221784490959</c:v>
                </c:pt>
                <c:pt idx="10094">
                  <c:v>0.61161570688989131</c:v>
                </c:pt>
                <c:pt idx="10095">
                  <c:v>0.68474217521493153</c:v>
                </c:pt>
                <c:pt idx="10096">
                  <c:v>0.62326785435447274</c:v>
                </c:pt>
                <c:pt idx="10097">
                  <c:v>0.61365183654003086</c:v>
                </c:pt>
                <c:pt idx="10098">
                  <c:v>0.76599251438909255</c:v>
                </c:pt>
                <c:pt idx="10099">
                  <c:v>0.60688606094371622</c:v>
                </c:pt>
                <c:pt idx="10100">
                  <c:v>0.61054313361747481</c:v>
                </c:pt>
                <c:pt idx="10101">
                  <c:v>0.62582219693563079</c:v>
                </c:pt>
                <c:pt idx="10102">
                  <c:v>0.61581286992894158</c:v>
                </c:pt>
                <c:pt idx="10103">
                  <c:v>0.60262906039637643</c:v>
                </c:pt>
                <c:pt idx="10104">
                  <c:v>0.60528613952253452</c:v>
                </c:pt>
                <c:pt idx="10105">
                  <c:v>0.59906317833733624</c:v>
                </c:pt>
                <c:pt idx="10106">
                  <c:v>0.60848849894323942</c:v>
                </c:pt>
                <c:pt idx="10107">
                  <c:v>0.60796108099561008</c:v>
                </c:pt>
                <c:pt idx="10108">
                  <c:v>0.59674774973490197</c:v>
                </c:pt>
                <c:pt idx="10109">
                  <c:v>0.6184216833862296</c:v>
                </c:pt>
                <c:pt idx="10110">
                  <c:v>0.61805271492552361</c:v>
                </c:pt>
                <c:pt idx="10111">
                  <c:v>0.6059816287575186</c:v>
                </c:pt>
                <c:pt idx="10112">
                  <c:v>0.60782249712555902</c:v>
                </c:pt>
                <c:pt idx="10113">
                  <c:v>0.60510768440996776</c:v>
                </c:pt>
                <c:pt idx="10114">
                  <c:v>0.61359061061969333</c:v>
                </c:pt>
                <c:pt idx="10115">
                  <c:v>0.61478122007379565</c:v>
                </c:pt>
                <c:pt idx="10116">
                  <c:v>0.61779529234540487</c:v>
                </c:pt>
                <c:pt idx="10117">
                  <c:v>0.61140001758210782</c:v>
                </c:pt>
                <c:pt idx="10118">
                  <c:v>0.62224112632971085</c:v>
                </c:pt>
                <c:pt idx="10119">
                  <c:v>0.59956348732107256</c:v>
                </c:pt>
                <c:pt idx="10120">
                  <c:v>0.60602352996974129</c:v>
                </c:pt>
                <c:pt idx="10121">
                  <c:v>0.61530664257975465</c:v>
                </c:pt>
                <c:pt idx="10122">
                  <c:v>0.61294561753561327</c:v>
                </c:pt>
                <c:pt idx="10123">
                  <c:v>0.61510515263206977</c:v>
                </c:pt>
                <c:pt idx="10124">
                  <c:v>0.61364441722196195</c:v>
                </c:pt>
                <c:pt idx="10125">
                  <c:v>0.60302487615477374</c:v>
                </c:pt>
                <c:pt idx="10126">
                  <c:v>0.62330458283949364</c:v>
                </c:pt>
                <c:pt idx="10127">
                  <c:v>0.60532610103358975</c:v>
                </c:pt>
                <c:pt idx="10128">
                  <c:v>0.60562256442149964</c:v>
                </c:pt>
                <c:pt idx="10129">
                  <c:v>0.61797280293903789</c:v>
                </c:pt>
                <c:pt idx="10130">
                  <c:v>0.61373527728166755</c:v>
                </c:pt>
                <c:pt idx="10131">
                  <c:v>0.61200902246977873</c:v>
                </c:pt>
                <c:pt idx="10132">
                  <c:v>0.60756541042561363</c:v>
                </c:pt>
                <c:pt idx="10133">
                  <c:v>0.60331503905362394</c:v>
                </c:pt>
                <c:pt idx="10134">
                  <c:v>0.60234839940623397</c:v>
                </c:pt>
                <c:pt idx="10135">
                  <c:v>0.59933713299248859</c:v>
                </c:pt>
                <c:pt idx="10136">
                  <c:v>0.60790522736938601</c:v>
                </c:pt>
                <c:pt idx="10137">
                  <c:v>0.6083103242349821</c:v>
                </c:pt>
                <c:pt idx="10138">
                  <c:v>0.6067298694614498</c:v>
                </c:pt>
                <c:pt idx="10139">
                  <c:v>0.61125692913287577</c:v>
                </c:pt>
                <c:pt idx="10140">
                  <c:v>0.61147096266250123</c:v>
                </c:pt>
                <c:pt idx="10141">
                  <c:v>0.61046501840814293</c:v>
                </c:pt>
                <c:pt idx="10142">
                  <c:v>0.62473740809819989</c:v>
                </c:pt>
                <c:pt idx="10143">
                  <c:v>0.60710772652930689</c:v>
                </c:pt>
                <c:pt idx="10144">
                  <c:v>0.6091297197882557</c:v>
                </c:pt>
                <c:pt idx="10145">
                  <c:v>0.61427805649054001</c:v>
                </c:pt>
                <c:pt idx="10146">
                  <c:v>0.60079792980165658</c:v>
                </c:pt>
                <c:pt idx="10147">
                  <c:v>0.61952093297773292</c:v>
                </c:pt>
                <c:pt idx="10148">
                  <c:v>0.6061233687623494</c:v>
                </c:pt>
                <c:pt idx="10149">
                  <c:v>0.62556158678721541</c:v>
                </c:pt>
                <c:pt idx="10150">
                  <c:v>0.61661009685237733</c:v>
                </c:pt>
                <c:pt idx="10151">
                  <c:v>0.5912536448447705</c:v>
                </c:pt>
                <c:pt idx="10152">
                  <c:v>0.60940471035364963</c:v>
                </c:pt>
                <c:pt idx="10153">
                  <c:v>0.60655644071428949</c:v>
                </c:pt>
                <c:pt idx="10154">
                  <c:v>0.61602874562692367</c:v>
                </c:pt>
                <c:pt idx="10155">
                  <c:v>0.5895932297532821</c:v>
                </c:pt>
                <c:pt idx="10156">
                  <c:v>0.61671415034816979</c:v>
                </c:pt>
                <c:pt idx="10157">
                  <c:v>0.61104706243119844</c:v>
                </c:pt>
                <c:pt idx="10158">
                  <c:v>0.60068966728220263</c:v>
                </c:pt>
                <c:pt idx="10159">
                  <c:v>0.60645127729393578</c:v>
                </c:pt>
                <c:pt idx="10160">
                  <c:v>0.60573801427220364</c:v>
                </c:pt>
                <c:pt idx="10161">
                  <c:v>0.6041724161431794</c:v>
                </c:pt>
                <c:pt idx="10162">
                  <c:v>0.61213642748800545</c:v>
                </c:pt>
                <c:pt idx="10163">
                  <c:v>0.60351817226775128</c:v>
                </c:pt>
                <c:pt idx="10164">
                  <c:v>0.60780444906986164</c:v>
                </c:pt>
                <c:pt idx="10165">
                  <c:v>0.62644054418074113</c:v>
                </c:pt>
                <c:pt idx="10166">
                  <c:v>0.60528460236289605</c:v>
                </c:pt>
                <c:pt idx="10167">
                  <c:v>0.63618960785230472</c:v>
                </c:pt>
                <c:pt idx="10168">
                  <c:v>0.61289960684886335</c:v>
                </c:pt>
                <c:pt idx="10169">
                  <c:v>0.60775732137964322</c:v>
                </c:pt>
                <c:pt idx="10170">
                  <c:v>0.60973993719225472</c:v>
                </c:pt>
                <c:pt idx="10171">
                  <c:v>0.62783919012639833</c:v>
                </c:pt>
                <c:pt idx="10172">
                  <c:v>0.60798073637421601</c:v>
                </c:pt>
                <c:pt idx="10173">
                  <c:v>0.60507087869536624</c:v>
                </c:pt>
                <c:pt idx="10174">
                  <c:v>0.61974167774394096</c:v>
                </c:pt>
                <c:pt idx="10175">
                  <c:v>0.63167062343286084</c:v>
                </c:pt>
                <c:pt idx="10176">
                  <c:v>0.60891483797371349</c:v>
                </c:pt>
                <c:pt idx="10177">
                  <c:v>0.61337088198685652</c:v>
                </c:pt>
                <c:pt idx="10178">
                  <c:v>0.60907962763801204</c:v>
                </c:pt>
                <c:pt idx="10179">
                  <c:v>0.65952156625632363</c:v>
                </c:pt>
                <c:pt idx="10180">
                  <c:v>0.612764632068583</c:v>
                </c:pt>
                <c:pt idx="10181">
                  <c:v>0.61288986564748904</c:v>
                </c:pt>
                <c:pt idx="10182">
                  <c:v>0.62095372044198793</c:v>
                </c:pt>
                <c:pt idx="10183">
                  <c:v>0.61717752369268364</c:v>
                </c:pt>
                <c:pt idx="10184">
                  <c:v>0.60422605308447286</c:v>
                </c:pt>
                <c:pt idx="10185">
                  <c:v>0.60708307001939565</c:v>
                </c:pt>
                <c:pt idx="10186">
                  <c:v>0.61704050230900809</c:v>
                </c:pt>
                <c:pt idx="10187">
                  <c:v>0.61003244610247964</c:v>
                </c:pt>
                <c:pt idx="10188">
                  <c:v>0.60593418724172976</c:v>
                </c:pt>
                <c:pt idx="10189">
                  <c:v>0.60646728391237947</c:v>
                </c:pt>
                <c:pt idx="10190">
                  <c:v>0.60984894205410234</c:v>
                </c:pt>
                <c:pt idx="10191">
                  <c:v>0.60157284098871422</c:v>
                </c:pt>
                <c:pt idx="10192">
                  <c:v>0.60979473685665164</c:v>
                </c:pt>
                <c:pt idx="10193">
                  <c:v>0.63843557739435663</c:v>
                </c:pt>
                <c:pt idx="10194">
                  <c:v>0.61887349033761263</c:v>
                </c:pt>
                <c:pt idx="10195">
                  <c:v>0.6077422469760676</c:v>
                </c:pt>
                <c:pt idx="10196">
                  <c:v>0.62636922201754364</c:v>
                </c:pt>
                <c:pt idx="10197">
                  <c:v>0.61740905654304301</c:v>
                </c:pt>
                <c:pt idx="10198">
                  <c:v>0.62151780730712369</c:v>
                </c:pt>
                <c:pt idx="10199">
                  <c:v>0.60566735202349986</c:v>
                </c:pt>
                <c:pt idx="10200">
                  <c:v>0.63346845557958953</c:v>
                </c:pt>
                <c:pt idx="10201">
                  <c:v>0.60529333235486649</c:v>
                </c:pt>
                <c:pt idx="10202">
                  <c:v>0.60082010286863563</c:v>
                </c:pt>
                <c:pt idx="10203">
                  <c:v>0.60544877384732376</c:v>
                </c:pt>
                <c:pt idx="10204">
                  <c:v>0.64622592462443373</c:v>
                </c:pt>
                <c:pt idx="10205">
                  <c:v>0.60448757999592928</c:v>
                </c:pt>
                <c:pt idx="10206">
                  <c:v>0.6033331522949531</c:v>
                </c:pt>
                <c:pt idx="10207">
                  <c:v>0.61763956353993965</c:v>
                </c:pt>
                <c:pt idx="10208">
                  <c:v>0.7222598854063057</c:v>
                </c:pt>
                <c:pt idx="10209">
                  <c:v>0.63606970752701364</c:v>
                </c:pt>
                <c:pt idx="10210">
                  <c:v>0.60254834680717684</c:v>
                </c:pt>
                <c:pt idx="10211">
                  <c:v>0.60728203198278419</c:v>
                </c:pt>
                <c:pt idx="10212">
                  <c:v>0.61890889072508981</c:v>
                </c:pt>
                <c:pt idx="10213">
                  <c:v>0.60918693493992027</c:v>
                </c:pt>
                <c:pt idx="10214">
                  <c:v>0.60948400940716929</c:v>
                </c:pt>
                <c:pt idx="10215">
                  <c:v>0.62042345987290559</c:v>
                </c:pt>
                <c:pt idx="10216">
                  <c:v>0.6114505081340319</c:v>
                </c:pt>
                <c:pt idx="10217">
                  <c:v>0.61516303699831065</c:v>
                </c:pt>
                <c:pt idx="10218">
                  <c:v>0.59933469204565049</c:v>
                </c:pt>
                <c:pt idx="10219">
                  <c:v>0.61024981530024924</c:v>
                </c:pt>
                <c:pt idx="10220">
                  <c:v>0.61891372560828362</c:v>
                </c:pt>
                <c:pt idx="10221">
                  <c:v>0.61085448896082761</c:v>
                </c:pt>
                <c:pt idx="10222">
                  <c:v>0.60647908014800911</c:v>
                </c:pt>
                <c:pt idx="10223">
                  <c:v>0.60334357263399596</c:v>
                </c:pt>
                <c:pt idx="10224">
                  <c:v>0.60136472271215557</c:v>
                </c:pt>
                <c:pt idx="10225">
                  <c:v>0.6629469581241596</c:v>
                </c:pt>
                <c:pt idx="10226">
                  <c:v>0.61209123258194709</c:v>
                </c:pt>
                <c:pt idx="10227">
                  <c:v>0.61213046689463713</c:v>
                </c:pt>
                <c:pt idx="10228">
                  <c:v>0.59773470496479553</c:v>
                </c:pt>
                <c:pt idx="10229">
                  <c:v>0.69081024373893252</c:v>
                </c:pt>
                <c:pt idx="10230">
                  <c:v>0.61341797018834532</c:v>
                </c:pt>
                <c:pt idx="10231">
                  <c:v>0.60785001594940502</c:v>
                </c:pt>
                <c:pt idx="10232">
                  <c:v>0.62384030999959661</c:v>
                </c:pt>
                <c:pt idx="10233">
                  <c:v>0.61045902203157443</c:v>
                </c:pt>
                <c:pt idx="10234">
                  <c:v>0.62126879722025752</c:v>
                </c:pt>
                <c:pt idx="10235">
                  <c:v>0.59927221341684511</c:v>
                </c:pt>
                <c:pt idx="10236">
                  <c:v>0.63682209758717812</c:v>
                </c:pt>
                <c:pt idx="10237">
                  <c:v>0.60694964534223905</c:v>
                </c:pt>
                <c:pt idx="10238">
                  <c:v>0.61753218266627552</c:v>
                </c:pt>
                <c:pt idx="10239">
                  <c:v>0.62064226884526041</c:v>
                </c:pt>
                <c:pt idx="10240">
                  <c:v>0.60513132360814659</c:v>
                </c:pt>
                <c:pt idx="10241">
                  <c:v>0.61319635744592194</c:v>
                </c:pt>
                <c:pt idx="10242">
                  <c:v>0.63709584136043995</c:v>
                </c:pt>
                <c:pt idx="10243">
                  <c:v>0.59929251598833189</c:v>
                </c:pt>
                <c:pt idx="10244">
                  <c:v>0.60625803741981332</c:v>
                </c:pt>
                <c:pt idx="10245">
                  <c:v>0.61179304428938774</c:v>
                </c:pt>
                <c:pt idx="10246">
                  <c:v>0.70376447233241313</c:v>
                </c:pt>
                <c:pt idx="10247">
                  <c:v>0.62041044294718761</c:v>
                </c:pt>
                <c:pt idx="10248">
                  <c:v>0.60355155941770833</c:v>
                </c:pt>
                <c:pt idx="10249">
                  <c:v>0.61477386539040191</c:v>
                </c:pt>
                <c:pt idx="10250">
                  <c:v>0.63197061757782858</c:v>
                </c:pt>
                <c:pt idx="10251">
                  <c:v>0.62149541011881737</c:v>
                </c:pt>
                <c:pt idx="10252">
                  <c:v>0.59823876311248358</c:v>
                </c:pt>
                <c:pt idx="10253">
                  <c:v>0.61279358346879342</c:v>
                </c:pt>
                <c:pt idx="10254">
                  <c:v>0.6453968886557796</c:v>
                </c:pt>
                <c:pt idx="10255">
                  <c:v>0.61392669903735031</c:v>
                </c:pt>
                <c:pt idx="10256">
                  <c:v>0.60245498406269649</c:v>
                </c:pt>
                <c:pt idx="10257">
                  <c:v>0.61780476908240123</c:v>
                </c:pt>
                <c:pt idx="10258">
                  <c:v>0.61558189803503882</c:v>
                </c:pt>
                <c:pt idx="10259">
                  <c:v>0.6306797399921098</c:v>
                </c:pt>
                <c:pt idx="10260">
                  <c:v>0.60728835828734651</c:v>
                </c:pt>
                <c:pt idx="10261">
                  <c:v>0.61620446436508713</c:v>
                </c:pt>
                <c:pt idx="10262">
                  <c:v>0.61240434348584172</c:v>
                </c:pt>
                <c:pt idx="10263">
                  <c:v>0.64951901930723133</c:v>
                </c:pt>
                <c:pt idx="10264">
                  <c:v>0.60770604769141945</c:v>
                </c:pt>
                <c:pt idx="10265">
                  <c:v>0.60607012583940367</c:v>
                </c:pt>
                <c:pt idx="10266">
                  <c:v>0.59787926497005051</c:v>
                </c:pt>
                <c:pt idx="10267">
                  <c:v>0.60375938495503012</c:v>
                </c:pt>
                <c:pt idx="10268">
                  <c:v>0.60612487062232334</c:v>
                </c:pt>
                <c:pt idx="10269">
                  <c:v>0.62723367138949149</c:v>
                </c:pt>
                <c:pt idx="10270">
                  <c:v>0.61520496247106604</c:v>
                </c:pt>
                <c:pt idx="10271">
                  <c:v>0.6163389163730274</c:v>
                </c:pt>
                <c:pt idx="10272">
                  <c:v>0.59887541623812379</c:v>
                </c:pt>
                <c:pt idx="10273">
                  <c:v>0.6009455058683586</c:v>
                </c:pt>
                <c:pt idx="10274">
                  <c:v>0.60546153195692465</c:v>
                </c:pt>
                <c:pt idx="10275">
                  <c:v>0.6096131292184086</c:v>
                </c:pt>
                <c:pt idx="10276">
                  <c:v>0.63852164057966365</c:v>
                </c:pt>
                <c:pt idx="10277">
                  <c:v>0.61470105772722383</c:v>
                </c:pt>
                <c:pt idx="10278">
                  <c:v>0.60718061904109444</c:v>
                </c:pt>
                <c:pt idx="10279">
                  <c:v>0.60805035501714977</c:v>
                </c:pt>
                <c:pt idx="10280">
                  <c:v>0.62688918605656574</c:v>
                </c:pt>
                <c:pt idx="10281">
                  <c:v>0.60155936362768081</c:v>
                </c:pt>
                <c:pt idx="10282">
                  <c:v>0.60854584221511276</c:v>
                </c:pt>
                <c:pt idx="10283">
                  <c:v>0.61280332787945568</c:v>
                </c:pt>
                <c:pt idx="10284">
                  <c:v>0.68601475751650698</c:v>
                </c:pt>
                <c:pt idx="10285">
                  <c:v>0.61003623906854265</c:v>
                </c:pt>
                <c:pt idx="10286">
                  <c:v>0.60720431413280063</c:v>
                </c:pt>
                <c:pt idx="10287">
                  <c:v>0.60225989673167946</c:v>
                </c:pt>
                <c:pt idx="10288">
                  <c:v>0.63808329923409512</c:v>
                </c:pt>
                <c:pt idx="10289">
                  <c:v>0.66668558632601316</c:v>
                </c:pt>
                <c:pt idx="10290">
                  <c:v>0.60959932653659721</c:v>
                </c:pt>
                <c:pt idx="10291">
                  <c:v>0.61149830760898505</c:v>
                </c:pt>
                <c:pt idx="10292">
                  <c:v>1.0441855853423951</c:v>
                </c:pt>
                <c:pt idx="10293">
                  <c:v>0.60306974412393155</c:v>
                </c:pt>
                <c:pt idx="10294">
                  <c:v>0.61020985472697664</c:v>
                </c:pt>
                <c:pt idx="10295">
                  <c:v>0.61078327200158422</c:v>
                </c:pt>
                <c:pt idx="10296">
                  <c:v>0.62259410047975294</c:v>
                </c:pt>
                <c:pt idx="10297">
                  <c:v>0.68701730966442609</c:v>
                </c:pt>
                <c:pt idx="10298">
                  <c:v>0.60362501818159486</c:v>
                </c:pt>
                <c:pt idx="10299">
                  <c:v>0.5968153123878519</c:v>
                </c:pt>
                <c:pt idx="10300">
                  <c:v>0.61695380167413938</c:v>
                </c:pt>
                <c:pt idx="10301">
                  <c:v>0.61180195604846965</c:v>
                </c:pt>
                <c:pt idx="10302">
                  <c:v>0.62299865987733871</c:v>
                </c:pt>
                <c:pt idx="10303">
                  <c:v>0.60965484217833454</c:v>
                </c:pt>
                <c:pt idx="10304">
                  <c:v>0.60736231855744049</c:v>
                </c:pt>
                <c:pt idx="10305">
                  <c:v>0.6152033308431486</c:v>
                </c:pt>
                <c:pt idx="10306">
                  <c:v>0.61463754346888833</c:v>
                </c:pt>
                <c:pt idx="10307">
                  <c:v>0.60598846176389165</c:v>
                </c:pt>
                <c:pt idx="10308">
                  <c:v>0.60937101309323505</c:v>
                </c:pt>
                <c:pt idx="10309">
                  <c:v>0.59829279015882408</c:v>
                </c:pt>
                <c:pt idx="10310">
                  <c:v>0.66172314951346323</c:v>
                </c:pt>
                <c:pt idx="10311">
                  <c:v>0.60155936362768081</c:v>
                </c:pt>
                <c:pt idx="10312">
                  <c:v>0.60689000754656253</c:v>
                </c:pt>
                <c:pt idx="10313">
                  <c:v>0.60795502215010644</c:v>
                </c:pt>
                <c:pt idx="10314">
                  <c:v>0.64552568510905273</c:v>
                </c:pt>
                <c:pt idx="10315">
                  <c:v>0.60368352399217595</c:v>
                </c:pt>
                <c:pt idx="10316">
                  <c:v>0.60841194492043349</c:v>
                </c:pt>
                <c:pt idx="10317">
                  <c:v>0.60853394249476966</c:v>
                </c:pt>
                <c:pt idx="10318">
                  <c:v>0.61463754346888833</c:v>
                </c:pt>
                <c:pt idx="10319">
                  <c:v>0.61037889728245265</c:v>
                </c:pt>
                <c:pt idx="10320">
                  <c:v>0.60451133075374552</c:v>
                </c:pt>
                <c:pt idx="10321">
                  <c:v>0.60419162681460559</c:v>
                </c:pt>
                <c:pt idx="10322">
                  <c:v>0.65443415869312693</c:v>
                </c:pt>
                <c:pt idx="10323">
                  <c:v>0.64622444636161092</c:v>
                </c:pt>
                <c:pt idx="10324">
                  <c:v>0.61234143777974193</c:v>
                </c:pt>
                <c:pt idx="10325">
                  <c:v>0.60941852809214758</c:v>
                </c:pt>
                <c:pt idx="10326">
                  <c:v>1.0617946781958949</c:v>
                </c:pt>
                <c:pt idx="10327">
                  <c:v>0.59769518592551252</c:v>
                </c:pt>
                <c:pt idx="10328">
                  <c:v>0.61720076992448669</c:v>
                </c:pt>
                <c:pt idx="10329">
                  <c:v>0.60690213392051362</c:v>
                </c:pt>
                <c:pt idx="10330">
                  <c:v>0.61248396409745698</c:v>
                </c:pt>
                <c:pt idx="10331">
                  <c:v>0.70355622289125075</c:v>
                </c:pt>
                <c:pt idx="10332">
                  <c:v>0.61980550992218963</c:v>
                </c:pt>
                <c:pt idx="10333">
                  <c:v>0.59722358531014763</c:v>
                </c:pt>
                <c:pt idx="10334">
                  <c:v>0.61256228303616611</c:v>
                </c:pt>
                <c:pt idx="10335">
                  <c:v>0.60844753552793152</c:v>
                </c:pt>
                <c:pt idx="10336">
                  <c:v>0.63461487306290165</c:v>
                </c:pt>
                <c:pt idx="10337">
                  <c:v>0.60534389719688786</c:v>
                </c:pt>
                <c:pt idx="10338">
                  <c:v>0.61781019230630663</c:v>
                </c:pt>
                <c:pt idx="10339">
                  <c:v>0.61829719019864793</c:v>
                </c:pt>
                <c:pt idx="10340">
                  <c:v>0.63780822721350883</c:v>
                </c:pt>
                <c:pt idx="10341">
                  <c:v>0.60878074345625754</c:v>
                </c:pt>
                <c:pt idx="10342">
                  <c:v>0.60041337520602256</c:v>
                </c:pt>
                <c:pt idx="10343">
                  <c:v>0.60381430194492536</c:v>
                </c:pt>
                <c:pt idx="10344">
                  <c:v>0.71560734243849233</c:v>
                </c:pt>
                <c:pt idx="10345">
                  <c:v>0.60486693132330815</c:v>
                </c:pt>
                <c:pt idx="10346">
                  <c:v>0.60009274630103671</c:v>
                </c:pt>
                <c:pt idx="10347">
                  <c:v>0.61090581274380651</c:v>
                </c:pt>
                <c:pt idx="10348">
                  <c:v>0.60874157668448325</c:v>
                </c:pt>
                <c:pt idx="10349">
                  <c:v>0.67852185410488719</c:v>
                </c:pt>
                <c:pt idx="10350">
                  <c:v>0.61523391460264054</c:v>
                </c:pt>
                <c:pt idx="10351">
                  <c:v>0.59692764039127322</c:v>
                </c:pt>
                <c:pt idx="10352">
                  <c:v>1.07095292860461</c:v>
                </c:pt>
                <c:pt idx="10353">
                  <c:v>0.61715579852538038</c:v>
                </c:pt>
                <c:pt idx="10354">
                  <c:v>0.62746339606128487</c:v>
                </c:pt>
                <c:pt idx="10355">
                  <c:v>0.61369728615193164</c:v>
                </c:pt>
                <c:pt idx="10356">
                  <c:v>0.60372715069542748</c:v>
                </c:pt>
                <c:pt idx="10357">
                  <c:v>0.60650902671563767</c:v>
                </c:pt>
                <c:pt idx="10358">
                  <c:v>0.6141273438086261</c:v>
                </c:pt>
                <c:pt idx="10359">
                  <c:v>0.6040333524073136</c:v>
                </c:pt>
                <c:pt idx="10360">
                  <c:v>0.60824110505718865</c:v>
                </c:pt>
                <c:pt idx="10361">
                  <c:v>0.60247658079098576</c:v>
                </c:pt>
                <c:pt idx="10362">
                  <c:v>0.59504918246623051</c:v>
                </c:pt>
                <c:pt idx="10363">
                  <c:v>0.60258216823576727</c:v>
                </c:pt>
                <c:pt idx="10364">
                  <c:v>0.61864481492598311</c:v>
                </c:pt>
                <c:pt idx="10365">
                  <c:v>0.61013280677461723</c:v>
                </c:pt>
                <c:pt idx="10366">
                  <c:v>0.6046596308506863</c:v>
                </c:pt>
                <c:pt idx="10367">
                  <c:v>0.66924812271633061</c:v>
                </c:pt>
                <c:pt idx="10368">
                  <c:v>0.61335186575390954</c:v>
                </c:pt>
                <c:pt idx="10369">
                  <c:v>0.59309427377721458</c:v>
                </c:pt>
                <c:pt idx="10370">
                  <c:v>0.61977164289766873</c:v>
                </c:pt>
                <c:pt idx="10371">
                  <c:v>0.60879337398693079</c:v>
                </c:pt>
                <c:pt idx="10372">
                  <c:v>0.59896207142167057</c:v>
                </c:pt>
                <c:pt idx="10373">
                  <c:v>0.60184952634594224</c:v>
                </c:pt>
                <c:pt idx="10374">
                  <c:v>0.60142951289848101</c:v>
                </c:pt>
                <c:pt idx="10375">
                  <c:v>0.60353754384591363</c:v>
                </c:pt>
                <c:pt idx="10376">
                  <c:v>0.60195477158622335</c:v>
                </c:pt>
                <c:pt idx="10377">
                  <c:v>0.58426597089555565</c:v>
                </c:pt>
                <c:pt idx="10378">
                  <c:v>0.59785575247478306</c:v>
                </c:pt>
                <c:pt idx="10379">
                  <c:v>0.59746763014959758</c:v>
                </c:pt>
                <c:pt idx="10380">
                  <c:v>0.60227076273802183</c:v>
                </c:pt>
                <c:pt idx="10381">
                  <c:v>0.59833668453831357</c:v>
                </c:pt>
                <c:pt idx="10382">
                  <c:v>0.61292979250938184</c:v>
                </c:pt>
                <c:pt idx="10383">
                  <c:v>0.60913928757105162</c:v>
                </c:pt>
                <c:pt idx="10384">
                  <c:v>0.61032444408048614</c:v>
                </c:pt>
                <c:pt idx="10385">
                  <c:v>0.60099108977458471</c:v>
                </c:pt>
                <c:pt idx="10386">
                  <c:v>0.59544244921584599</c:v>
                </c:pt>
                <c:pt idx="10387">
                  <c:v>0.61221938984308422</c:v>
                </c:pt>
                <c:pt idx="10388">
                  <c:v>0.62795999719381523</c:v>
                </c:pt>
                <c:pt idx="10389">
                  <c:v>0.83860860223134692</c:v>
                </c:pt>
                <c:pt idx="10390">
                  <c:v>0.60677778103763358</c:v>
                </c:pt>
                <c:pt idx="10391">
                  <c:v>0.6074603902088036</c:v>
                </c:pt>
                <c:pt idx="10392">
                  <c:v>0.61490551605476973</c:v>
                </c:pt>
                <c:pt idx="10393">
                  <c:v>0.60121009970271078</c:v>
                </c:pt>
                <c:pt idx="10394">
                  <c:v>0.63857335400521087</c:v>
                </c:pt>
                <c:pt idx="10395">
                  <c:v>0.6064495452152463</c:v>
                </c:pt>
                <c:pt idx="10396">
                  <c:v>0.60334552107341544</c:v>
                </c:pt>
                <c:pt idx="10397">
                  <c:v>0.61238827697301945</c:v>
                </c:pt>
                <c:pt idx="10398">
                  <c:v>0.59939330923037548</c:v>
                </c:pt>
                <c:pt idx="10399">
                  <c:v>0.64140238028598351</c:v>
                </c:pt>
                <c:pt idx="10400">
                  <c:v>0.58689175687687456</c:v>
                </c:pt>
                <c:pt idx="10401">
                  <c:v>0.59538337635229066</c:v>
                </c:pt>
                <c:pt idx="10402">
                  <c:v>0.71574021458591486</c:v>
                </c:pt>
                <c:pt idx="10403">
                  <c:v>0.59720989707241967</c:v>
                </c:pt>
                <c:pt idx="10404">
                  <c:v>0.60227578983272656</c:v>
                </c:pt>
                <c:pt idx="10405">
                  <c:v>0.60515106830510623</c:v>
                </c:pt>
                <c:pt idx="10406">
                  <c:v>0.60644090527743322</c:v>
                </c:pt>
                <c:pt idx="10407">
                  <c:v>0.59837491496683959</c:v>
                </c:pt>
                <c:pt idx="10408">
                  <c:v>0.59811522483501456</c:v>
                </c:pt>
                <c:pt idx="10409">
                  <c:v>0.60227514837071061</c:v>
                </c:pt>
                <c:pt idx="10410">
                  <c:v>0.68243761706798989</c:v>
                </c:pt>
                <c:pt idx="10411">
                  <c:v>0.60669912691224803</c:v>
                </c:pt>
                <c:pt idx="10412">
                  <c:v>0.60314221088100362</c:v>
                </c:pt>
                <c:pt idx="10413">
                  <c:v>0.6020599913279624</c:v>
                </c:pt>
                <c:pt idx="10414">
                  <c:v>0.59696270703047949</c:v>
                </c:pt>
                <c:pt idx="10415">
                  <c:v>0.6028216253383567</c:v>
                </c:pt>
                <c:pt idx="10416">
                  <c:v>0.61487634201030472</c:v>
                </c:pt>
                <c:pt idx="10417">
                  <c:v>0.59196597532991457</c:v>
                </c:pt>
                <c:pt idx="10418">
                  <c:v>0.594753633646664</c:v>
                </c:pt>
                <c:pt idx="10419">
                  <c:v>0.60748196539538402</c:v>
                </c:pt>
                <c:pt idx="10420">
                  <c:v>0.66528689113344663</c:v>
                </c:pt>
                <c:pt idx="10421">
                  <c:v>0.60140609737973505</c:v>
                </c:pt>
                <c:pt idx="10422">
                  <c:v>0.60173414826010485</c:v>
                </c:pt>
                <c:pt idx="10423">
                  <c:v>0.60595115756487683</c:v>
                </c:pt>
                <c:pt idx="10424">
                  <c:v>0.65398545187819934</c:v>
                </c:pt>
                <c:pt idx="10425">
                  <c:v>0.6075296323560907</c:v>
                </c:pt>
                <c:pt idx="10426">
                  <c:v>0.60927417240459136</c:v>
                </c:pt>
                <c:pt idx="10427">
                  <c:v>0.59444631931675773</c:v>
                </c:pt>
                <c:pt idx="10428">
                  <c:v>0.59933986166706799</c:v>
                </c:pt>
                <c:pt idx="10429">
                  <c:v>0.60044290686600066</c:v>
                </c:pt>
                <c:pt idx="10430">
                  <c:v>0.5889515168941919</c:v>
                </c:pt>
                <c:pt idx="10431">
                  <c:v>0.60151569437502361</c:v>
                </c:pt>
                <c:pt idx="10432">
                  <c:v>0.6029294500405955</c:v>
                </c:pt>
                <c:pt idx="10433">
                  <c:v>0.66491471242180333</c:v>
                </c:pt>
                <c:pt idx="10434">
                  <c:v>0.59833400017044658</c:v>
                </c:pt>
                <c:pt idx="10435">
                  <c:v>0.59106460702649943</c:v>
                </c:pt>
                <c:pt idx="10436">
                  <c:v>0.59719056154711259</c:v>
                </c:pt>
                <c:pt idx="10437">
                  <c:v>0.64576203026102363</c:v>
                </c:pt>
                <c:pt idx="10438">
                  <c:v>0.59658055349044359</c:v>
                </c:pt>
                <c:pt idx="10439">
                  <c:v>0.6033674518696075</c:v>
                </c:pt>
                <c:pt idx="10440">
                  <c:v>0.5976419015279355</c:v>
                </c:pt>
                <c:pt idx="10441">
                  <c:v>0.604879391124861</c:v>
                </c:pt>
                <c:pt idx="10442">
                  <c:v>0.60787219753756105</c:v>
                </c:pt>
                <c:pt idx="10443">
                  <c:v>0.59715635080295881</c:v>
                </c:pt>
                <c:pt idx="10444">
                  <c:v>0.6643083179617516</c:v>
                </c:pt>
                <c:pt idx="10445">
                  <c:v>0.80729813050962762</c:v>
                </c:pt>
                <c:pt idx="10446">
                  <c:v>0.5972173265537325</c:v>
                </c:pt>
                <c:pt idx="10447">
                  <c:v>0.60041680177064416</c:v>
                </c:pt>
                <c:pt idx="10448">
                  <c:v>0.60162329497955236</c:v>
                </c:pt>
                <c:pt idx="10449">
                  <c:v>0.60585108832006063</c:v>
                </c:pt>
                <c:pt idx="10450">
                  <c:v>0.60348913532481663</c:v>
                </c:pt>
                <c:pt idx="10451">
                  <c:v>0.59944375159735941</c:v>
                </c:pt>
                <c:pt idx="10452">
                  <c:v>0.64310869686598227</c:v>
                </c:pt>
                <c:pt idx="10453">
                  <c:v>0.79906471935100809</c:v>
                </c:pt>
                <c:pt idx="10454">
                  <c:v>0.61141874120710948</c:v>
                </c:pt>
                <c:pt idx="10455">
                  <c:v>0.6112494365614346</c:v>
                </c:pt>
                <c:pt idx="10456">
                  <c:v>0.59868448757604453</c:v>
                </c:pt>
                <c:pt idx="10457">
                  <c:v>0.60282546083831234</c:v>
                </c:pt>
                <c:pt idx="10458">
                  <c:v>0.60184429999901956</c:v>
                </c:pt>
                <c:pt idx="10459">
                  <c:v>0.59554075571423937</c:v>
                </c:pt>
                <c:pt idx="10460">
                  <c:v>0.61107756157280879</c:v>
                </c:pt>
                <c:pt idx="10461">
                  <c:v>0.605754287405743</c:v>
                </c:pt>
                <c:pt idx="10462">
                  <c:v>0.63522673523592521</c:v>
                </c:pt>
                <c:pt idx="10463">
                  <c:v>0.60162019940997313</c:v>
                </c:pt>
                <c:pt idx="10464">
                  <c:v>0.60238921015502711</c:v>
                </c:pt>
                <c:pt idx="10465">
                  <c:v>0.58981298830527973</c:v>
                </c:pt>
                <c:pt idx="10466">
                  <c:v>0.71416426450462311</c:v>
                </c:pt>
                <c:pt idx="10467">
                  <c:v>0.6085412990293817</c:v>
                </c:pt>
                <c:pt idx="10468">
                  <c:v>0.59180189238004566</c:v>
                </c:pt>
                <c:pt idx="10469">
                  <c:v>0.60326712774655988</c:v>
                </c:pt>
                <c:pt idx="10470">
                  <c:v>0.59942789550221631</c:v>
                </c:pt>
                <c:pt idx="10471">
                  <c:v>0.64191612629941064</c:v>
                </c:pt>
                <c:pt idx="10472">
                  <c:v>0.60151018180788518</c:v>
                </c:pt>
                <c:pt idx="10473">
                  <c:v>0.60052344114118494</c:v>
                </c:pt>
                <c:pt idx="10474">
                  <c:v>0.61275152830897628</c:v>
                </c:pt>
                <c:pt idx="10475">
                  <c:v>0.62566935070826513</c:v>
                </c:pt>
                <c:pt idx="10476">
                  <c:v>0.61476340832910004</c:v>
                </c:pt>
                <c:pt idx="10477">
                  <c:v>0.60293382357830883</c:v>
                </c:pt>
                <c:pt idx="10478">
                  <c:v>0.6020599913279624</c:v>
                </c:pt>
                <c:pt idx="10479">
                  <c:v>0.68508726351581928</c:v>
                </c:pt>
                <c:pt idx="10480">
                  <c:v>0.59171783398376854</c:v>
                </c:pt>
                <c:pt idx="10481">
                  <c:v>0.59873714052049432</c:v>
                </c:pt>
                <c:pt idx="10482">
                  <c:v>0.59772645536051072</c:v>
                </c:pt>
                <c:pt idx="10483">
                  <c:v>0.61794590914196268</c:v>
                </c:pt>
                <c:pt idx="10484">
                  <c:v>0.60704747798698921</c:v>
                </c:pt>
                <c:pt idx="10485">
                  <c:v>0.58692935000324509</c:v>
                </c:pt>
                <c:pt idx="10486">
                  <c:v>0.59666359132392244</c:v>
                </c:pt>
                <c:pt idx="10487">
                  <c:v>0.59334402139537712</c:v>
                </c:pt>
                <c:pt idx="10488">
                  <c:v>0.61316350322413404</c:v>
                </c:pt>
                <c:pt idx="10489">
                  <c:v>0.61036539161843162</c:v>
                </c:pt>
                <c:pt idx="10490">
                  <c:v>0.60611936048836867</c:v>
                </c:pt>
                <c:pt idx="10491">
                  <c:v>0.5975170046903735</c:v>
                </c:pt>
                <c:pt idx="10492">
                  <c:v>0.66926071722185765</c:v>
                </c:pt>
                <c:pt idx="10493">
                  <c:v>0.60304789781666479</c:v>
                </c:pt>
                <c:pt idx="10494">
                  <c:v>0.60261928887068861</c:v>
                </c:pt>
                <c:pt idx="10495">
                  <c:v>0.59496931166660849</c:v>
                </c:pt>
                <c:pt idx="10496">
                  <c:v>0.62295344945873365</c:v>
                </c:pt>
                <c:pt idx="10497">
                  <c:v>0.61048253841838662</c:v>
                </c:pt>
                <c:pt idx="10498">
                  <c:v>0.60094383938515072</c:v>
                </c:pt>
                <c:pt idx="10499">
                  <c:v>0.59946718074967931</c:v>
                </c:pt>
                <c:pt idx="10500">
                  <c:v>0.60438035917310862</c:v>
                </c:pt>
                <c:pt idx="10501">
                  <c:v>0.61225828850484465</c:v>
                </c:pt>
                <c:pt idx="10502">
                  <c:v>0.5910189662843095</c:v>
                </c:pt>
                <c:pt idx="10503">
                  <c:v>0.61602355878252002</c:v>
                </c:pt>
                <c:pt idx="10504">
                  <c:v>0.6075812261516047</c:v>
                </c:pt>
                <c:pt idx="10505">
                  <c:v>0.61770493806359006</c:v>
                </c:pt>
                <c:pt idx="10506">
                  <c:v>0.59772201575698458</c:v>
                </c:pt>
                <c:pt idx="10507">
                  <c:v>0.60183420786464814</c:v>
                </c:pt>
                <c:pt idx="10508">
                  <c:v>0.59981324818002757</c:v>
                </c:pt>
                <c:pt idx="10509">
                  <c:v>0.63713131403448953</c:v>
                </c:pt>
                <c:pt idx="10510">
                  <c:v>0.58921610561339588</c:v>
                </c:pt>
                <c:pt idx="10511">
                  <c:v>0.58885022628568018</c:v>
                </c:pt>
                <c:pt idx="10512">
                  <c:v>0.60038123205981109</c:v>
                </c:pt>
                <c:pt idx="10513">
                  <c:v>0.65513843481138401</c:v>
                </c:pt>
                <c:pt idx="10514">
                  <c:v>0.58995187512475922</c:v>
                </c:pt>
                <c:pt idx="10515">
                  <c:v>0.59747489047812885</c:v>
                </c:pt>
                <c:pt idx="10516">
                  <c:v>0.58682398555939752</c:v>
                </c:pt>
                <c:pt idx="10517">
                  <c:v>0.65136221495137314</c:v>
                </c:pt>
                <c:pt idx="10518">
                  <c:v>0.61778529937752458</c:v>
                </c:pt>
                <c:pt idx="10519">
                  <c:v>0.59967093903752389</c:v>
                </c:pt>
                <c:pt idx="10520">
                  <c:v>0.58797109262329905</c:v>
                </c:pt>
                <c:pt idx="10521">
                  <c:v>0.59363566646128074</c:v>
                </c:pt>
                <c:pt idx="10522">
                  <c:v>0.60081413330812183</c:v>
                </c:pt>
                <c:pt idx="10523">
                  <c:v>0.59942893545161657</c:v>
                </c:pt>
                <c:pt idx="10524">
                  <c:v>0.59954100757160722</c:v>
                </c:pt>
                <c:pt idx="10525">
                  <c:v>0.59512749730190029</c:v>
                </c:pt>
                <c:pt idx="10526">
                  <c:v>0.61949852723129561</c:v>
                </c:pt>
                <c:pt idx="10527">
                  <c:v>0.60115142513486564</c:v>
                </c:pt>
                <c:pt idx="10528">
                  <c:v>0.60012091885062524</c:v>
                </c:pt>
                <c:pt idx="10529">
                  <c:v>0.59092653852051913</c:v>
                </c:pt>
                <c:pt idx="10530">
                  <c:v>0.64257123457118337</c:v>
                </c:pt>
                <c:pt idx="10531">
                  <c:v>0.60615499320978072</c:v>
                </c:pt>
                <c:pt idx="10532">
                  <c:v>0.59977542802770245</c:v>
                </c:pt>
                <c:pt idx="10533">
                  <c:v>0.61444851922485344</c:v>
                </c:pt>
                <c:pt idx="10534">
                  <c:v>0.70747269235996835</c:v>
                </c:pt>
                <c:pt idx="10535">
                  <c:v>0.59978500193559359</c:v>
                </c:pt>
                <c:pt idx="10536">
                  <c:v>0.60605012488643306</c:v>
                </c:pt>
                <c:pt idx="10537">
                  <c:v>0.59732833149127851</c:v>
                </c:pt>
                <c:pt idx="10538">
                  <c:v>0.6087651812846645</c:v>
                </c:pt>
                <c:pt idx="10539">
                  <c:v>0.60409946824957861</c:v>
                </c:pt>
                <c:pt idx="10540">
                  <c:v>0.59576824517350513</c:v>
                </c:pt>
                <c:pt idx="10541">
                  <c:v>0.58955401600126056</c:v>
                </c:pt>
                <c:pt idx="10542">
                  <c:v>0.59793908498770332</c:v>
                </c:pt>
                <c:pt idx="10543">
                  <c:v>0.62935797726955611</c:v>
                </c:pt>
                <c:pt idx="10544">
                  <c:v>0.59768128872444559</c:v>
                </c:pt>
                <c:pt idx="10545">
                  <c:v>0.60404761256348161</c:v>
                </c:pt>
                <c:pt idx="10546">
                  <c:v>0.59676505530042645</c:v>
                </c:pt>
                <c:pt idx="10547">
                  <c:v>0.63100191029334274</c:v>
                </c:pt>
                <c:pt idx="10548">
                  <c:v>0.59769979874323231</c:v>
                </c:pt>
                <c:pt idx="10549">
                  <c:v>0.60149176609721777</c:v>
                </c:pt>
                <c:pt idx="10550">
                  <c:v>0.59389851255936355</c:v>
                </c:pt>
                <c:pt idx="10551">
                  <c:v>0.67599307605944514</c:v>
                </c:pt>
                <c:pt idx="10552">
                  <c:v>0.60194447211411806</c:v>
                </c:pt>
                <c:pt idx="10553">
                  <c:v>0.59224566142155888</c:v>
                </c:pt>
                <c:pt idx="10554">
                  <c:v>0.60845448417536718</c:v>
                </c:pt>
                <c:pt idx="10555">
                  <c:v>0.67681402287928005</c:v>
                </c:pt>
                <c:pt idx="10556">
                  <c:v>0.59322972976892419</c:v>
                </c:pt>
                <c:pt idx="10557">
                  <c:v>0.59359126668596252</c:v>
                </c:pt>
                <c:pt idx="10558">
                  <c:v>0.60813895167397414</c:v>
                </c:pt>
                <c:pt idx="10559">
                  <c:v>0.60032211593209417</c:v>
                </c:pt>
                <c:pt idx="10560">
                  <c:v>0.60031839903852624</c:v>
                </c:pt>
                <c:pt idx="10561">
                  <c:v>0.59331396691972726</c:v>
                </c:pt>
                <c:pt idx="10562">
                  <c:v>0.59135602117009256</c:v>
                </c:pt>
                <c:pt idx="10563">
                  <c:v>0.59068454291481498</c:v>
                </c:pt>
                <c:pt idx="10564">
                  <c:v>0.6020599913279624</c:v>
                </c:pt>
                <c:pt idx="10565">
                  <c:v>0.60822030003278094</c:v>
                </c:pt>
                <c:pt idx="10566">
                  <c:v>0.6027517267785385</c:v>
                </c:pt>
                <c:pt idx="10567">
                  <c:v>0.5947922757396964</c:v>
                </c:pt>
                <c:pt idx="10568">
                  <c:v>0.62871773345925663</c:v>
                </c:pt>
                <c:pt idx="10569">
                  <c:v>0.59367206892661573</c:v>
                </c:pt>
                <c:pt idx="10570">
                  <c:v>0.5967368375106189</c:v>
                </c:pt>
                <c:pt idx="10571">
                  <c:v>0.59685325474275819</c:v>
                </c:pt>
                <c:pt idx="10572">
                  <c:v>0.63646655562552168</c:v>
                </c:pt>
                <c:pt idx="10573">
                  <c:v>0.61120580820757553</c:v>
                </c:pt>
                <c:pt idx="10574">
                  <c:v>0.59556993806741798</c:v>
                </c:pt>
                <c:pt idx="10575">
                  <c:v>0.61370644595545698</c:v>
                </c:pt>
                <c:pt idx="10576">
                  <c:v>0.66086143431243694</c:v>
                </c:pt>
                <c:pt idx="10577">
                  <c:v>0.59299592059574624</c:v>
                </c:pt>
                <c:pt idx="10578">
                  <c:v>0.59465180348010716</c:v>
                </c:pt>
                <c:pt idx="10579">
                  <c:v>0.59286761491365059</c:v>
                </c:pt>
                <c:pt idx="10580">
                  <c:v>0.62893915751768426</c:v>
                </c:pt>
                <c:pt idx="10581">
                  <c:v>0.59285775243392624</c:v>
                </c:pt>
                <c:pt idx="10582">
                  <c:v>0.58891277603484959</c:v>
                </c:pt>
                <c:pt idx="10583">
                  <c:v>0.61148510417508362</c:v>
                </c:pt>
                <c:pt idx="10584">
                  <c:v>0.60334783141465975</c:v>
                </c:pt>
                <c:pt idx="10585">
                  <c:v>0.60765784947670864</c:v>
                </c:pt>
                <c:pt idx="10586">
                  <c:v>0.60371085477294906</c:v>
                </c:pt>
                <c:pt idx="10587">
                  <c:v>0.59630143595005158</c:v>
                </c:pt>
                <c:pt idx="10588">
                  <c:v>0.59493635733442851</c:v>
                </c:pt>
                <c:pt idx="10589">
                  <c:v>0.60624263504013864</c:v>
                </c:pt>
                <c:pt idx="10590">
                  <c:v>0.6127494267038468</c:v>
                </c:pt>
                <c:pt idx="10591">
                  <c:v>0.59160022207720953</c:v>
                </c:pt>
                <c:pt idx="10592">
                  <c:v>0.59451505486861811</c:v>
                </c:pt>
                <c:pt idx="10593">
                  <c:v>0.67941212945628959</c:v>
                </c:pt>
                <c:pt idx="10594">
                  <c:v>0.59566720990135069</c:v>
                </c:pt>
                <c:pt idx="10595">
                  <c:v>0.57460451420062175</c:v>
                </c:pt>
                <c:pt idx="10596">
                  <c:v>0.58960035057112314</c:v>
                </c:pt>
                <c:pt idx="10597">
                  <c:v>0.68521810663620553</c:v>
                </c:pt>
                <c:pt idx="10598">
                  <c:v>0.59756194340284341</c:v>
                </c:pt>
                <c:pt idx="10599">
                  <c:v>0.59011865305319611</c:v>
                </c:pt>
                <c:pt idx="10600">
                  <c:v>0.61653977709062768</c:v>
                </c:pt>
                <c:pt idx="10601">
                  <c:v>0.589771757307328</c:v>
                </c:pt>
                <c:pt idx="10602">
                  <c:v>0.60320740145881135</c:v>
                </c:pt>
                <c:pt idx="10603">
                  <c:v>0.59449863415646353</c:v>
                </c:pt>
                <c:pt idx="10604">
                  <c:v>0.59573896596052756</c:v>
                </c:pt>
                <c:pt idx="10605">
                  <c:v>0.59486555046096756</c:v>
                </c:pt>
                <c:pt idx="10606">
                  <c:v>0.61156962294584361</c:v>
                </c:pt>
                <c:pt idx="10607">
                  <c:v>0.58692458686740556</c:v>
                </c:pt>
                <c:pt idx="10608">
                  <c:v>0.60182182599054312</c:v>
                </c:pt>
                <c:pt idx="10609">
                  <c:v>0.60769416092319606</c:v>
                </c:pt>
                <c:pt idx="10610">
                  <c:v>0.63689575675999732</c:v>
                </c:pt>
                <c:pt idx="10611">
                  <c:v>0.59955821946122456</c:v>
                </c:pt>
                <c:pt idx="10612">
                  <c:v>0.60983860790158329</c:v>
                </c:pt>
                <c:pt idx="10613">
                  <c:v>0.59790061985346954</c:v>
                </c:pt>
                <c:pt idx="10614">
                  <c:v>0.6952843147590555</c:v>
                </c:pt>
                <c:pt idx="10615">
                  <c:v>0.59063844012143629</c:v>
                </c:pt>
                <c:pt idx="10616">
                  <c:v>0.59933416082580326</c:v>
                </c:pt>
                <c:pt idx="10617">
                  <c:v>0.59816070846069558</c:v>
                </c:pt>
                <c:pt idx="10618">
                  <c:v>0.60384794972775957</c:v>
                </c:pt>
                <c:pt idx="10619">
                  <c:v>0.61271370172694639</c:v>
                </c:pt>
                <c:pt idx="10620">
                  <c:v>0.59725579983922195</c:v>
                </c:pt>
                <c:pt idx="10621">
                  <c:v>0.59476075258646321</c:v>
                </c:pt>
                <c:pt idx="10622">
                  <c:v>0.60326069566453544</c:v>
                </c:pt>
                <c:pt idx="10623">
                  <c:v>0.59388973861694438</c:v>
                </c:pt>
                <c:pt idx="10624">
                  <c:v>0.6007339002765697</c:v>
                </c:pt>
                <c:pt idx="10625">
                  <c:v>0.60891803744389139</c:v>
                </c:pt>
                <c:pt idx="10626">
                  <c:v>0.59842570667286854</c:v>
                </c:pt>
                <c:pt idx="10627">
                  <c:v>0.63726435269861581</c:v>
                </c:pt>
                <c:pt idx="10628">
                  <c:v>0.58816428228045259</c:v>
                </c:pt>
                <c:pt idx="10629">
                  <c:v>0.59693867523699151</c:v>
                </c:pt>
                <c:pt idx="10630">
                  <c:v>0.60194026852034066</c:v>
                </c:pt>
                <c:pt idx="10631">
                  <c:v>0.69477671640446392</c:v>
                </c:pt>
                <c:pt idx="10632">
                  <c:v>0.58895865233382716</c:v>
                </c:pt>
                <c:pt idx="10633">
                  <c:v>0.60230093140732011</c:v>
                </c:pt>
                <c:pt idx="10634">
                  <c:v>0.59539611487227273</c:v>
                </c:pt>
                <c:pt idx="10635">
                  <c:v>0.60242417959408845</c:v>
                </c:pt>
                <c:pt idx="10636">
                  <c:v>0.60624340247436614</c:v>
                </c:pt>
                <c:pt idx="10637">
                  <c:v>0.63016495375608594</c:v>
                </c:pt>
                <c:pt idx="10638">
                  <c:v>0.59359824708558528</c:v>
                </c:pt>
                <c:pt idx="10639">
                  <c:v>0.61311999797637962</c:v>
                </c:pt>
                <c:pt idx="10640">
                  <c:v>0.59696343430858334</c:v>
                </c:pt>
                <c:pt idx="10641">
                  <c:v>0.60302295066240563</c:v>
                </c:pt>
                <c:pt idx="10642">
                  <c:v>0.60681161949210838</c:v>
                </c:pt>
                <c:pt idx="10643">
                  <c:v>0.60133313846892067</c:v>
                </c:pt>
                <c:pt idx="10644">
                  <c:v>0.6171182965339812</c:v>
                </c:pt>
                <c:pt idx="10645">
                  <c:v>0.59402726259940908</c:v>
                </c:pt>
                <c:pt idx="10646">
                  <c:v>0.58560978378815953</c:v>
                </c:pt>
                <c:pt idx="10647">
                  <c:v>0.59630130608819398</c:v>
                </c:pt>
                <c:pt idx="10648">
                  <c:v>0.67119297270567502</c:v>
                </c:pt>
                <c:pt idx="10649">
                  <c:v>0.593305718799094</c:v>
                </c:pt>
                <c:pt idx="10650">
                  <c:v>0.58899195599495557</c:v>
                </c:pt>
                <c:pt idx="10651">
                  <c:v>0.59281415736359122</c:v>
                </c:pt>
                <c:pt idx="10652">
                  <c:v>0.62350367626746694</c:v>
                </c:pt>
                <c:pt idx="10653">
                  <c:v>0.5972290796485189</c:v>
                </c:pt>
                <c:pt idx="10654">
                  <c:v>0.59367402509557399</c:v>
                </c:pt>
                <c:pt idx="10655">
                  <c:v>0.60774344725442953</c:v>
                </c:pt>
                <c:pt idx="10656">
                  <c:v>0.59377818546620442</c:v>
                </c:pt>
                <c:pt idx="10657">
                  <c:v>0.60339385788004962</c:v>
                </c:pt>
                <c:pt idx="10658">
                  <c:v>0.59456243328081759</c:v>
                </c:pt>
                <c:pt idx="10659">
                  <c:v>0.6114255143726296</c:v>
                </c:pt>
                <c:pt idx="10660">
                  <c:v>0.5920983899256298</c:v>
                </c:pt>
                <c:pt idx="10661">
                  <c:v>0.62243524239591663</c:v>
                </c:pt>
                <c:pt idx="10662">
                  <c:v>0.6037702952955013</c:v>
                </c:pt>
                <c:pt idx="10663">
                  <c:v>0.59533608601150456</c:v>
                </c:pt>
                <c:pt idx="10664">
                  <c:v>0.5945489929939195</c:v>
                </c:pt>
                <c:pt idx="10665">
                  <c:v>0.65157921180549905</c:v>
                </c:pt>
                <c:pt idx="10666">
                  <c:v>0.59612807203750995</c:v>
                </c:pt>
                <c:pt idx="10667">
                  <c:v>0.58515251624739451</c:v>
                </c:pt>
                <c:pt idx="10668">
                  <c:v>0.6039109437613871</c:v>
                </c:pt>
                <c:pt idx="10669">
                  <c:v>0.68757673225418148</c:v>
                </c:pt>
                <c:pt idx="10670">
                  <c:v>0.59392366598896429</c:v>
                </c:pt>
                <c:pt idx="10671">
                  <c:v>0.58934325337121252</c:v>
                </c:pt>
                <c:pt idx="10672">
                  <c:v>0.60145436512201689</c:v>
                </c:pt>
                <c:pt idx="10673">
                  <c:v>0.59213212765556578</c:v>
                </c:pt>
                <c:pt idx="10674">
                  <c:v>0.59443843771055249</c:v>
                </c:pt>
                <c:pt idx="10675">
                  <c:v>0.63808793752189052</c:v>
                </c:pt>
                <c:pt idx="10676">
                  <c:v>0.59973329884453752</c:v>
                </c:pt>
                <c:pt idx="10677">
                  <c:v>0.59337992527284911</c:v>
                </c:pt>
                <c:pt idx="10678">
                  <c:v>0.61166678484925596</c:v>
                </c:pt>
                <c:pt idx="10679">
                  <c:v>0.59468639345916852</c:v>
                </c:pt>
                <c:pt idx="10680">
                  <c:v>0.59444169004190728</c:v>
                </c:pt>
                <c:pt idx="10681">
                  <c:v>0.59959660138866056</c:v>
                </c:pt>
                <c:pt idx="10682">
                  <c:v>0.64847089939769764</c:v>
                </c:pt>
                <c:pt idx="10683">
                  <c:v>0.59403584654226449</c:v>
                </c:pt>
                <c:pt idx="10684">
                  <c:v>0.59796459938446356</c:v>
                </c:pt>
                <c:pt idx="10685">
                  <c:v>0.59844240902199197</c:v>
                </c:pt>
                <c:pt idx="10686">
                  <c:v>0.68802546525874375</c:v>
                </c:pt>
                <c:pt idx="10687">
                  <c:v>0.59525175827121457</c:v>
                </c:pt>
                <c:pt idx="10688">
                  <c:v>0.59788759066104358</c:v>
                </c:pt>
                <c:pt idx="10689">
                  <c:v>0.66928553224022891</c:v>
                </c:pt>
                <c:pt idx="10690">
                  <c:v>0.64767172102742665</c:v>
                </c:pt>
                <c:pt idx="10691">
                  <c:v>0.62047678861750177</c:v>
                </c:pt>
                <c:pt idx="10692">
                  <c:v>0.59208709299985351</c:v>
                </c:pt>
                <c:pt idx="10693">
                  <c:v>0.59482781732533785</c:v>
                </c:pt>
                <c:pt idx="10694">
                  <c:v>0.5880055230619865</c:v>
                </c:pt>
                <c:pt idx="10695">
                  <c:v>0.62436698631969123</c:v>
                </c:pt>
                <c:pt idx="10696">
                  <c:v>0.59320035116987291</c:v>
                </c:pt>
                <c:pt idx="10697">
                  <c:v>0.59364604588957881</c:v>
                </c:pt>
                <c:pt idx="10698">
                  <c:v>0.58956055536944685</c:v>
                </c:pt>
                <c:pt idx="10699">
                  <c:v>0.61665645818370796</c:v>
                </c:pt>
                <c:pt idx="10700">
                  <c:v>0.59662197002045925</c:v>
                </c:pt>
                <c:pt idx="10701">
                  <c:v>0.59051826865092449</c:v>
                </c:pt>
                <c:pt idx="10702">
                  <c:v>0.60869432176118465</c:v>
                </c:pt>
                <c:pt idx="10703">
                  <c:v>0.60559929431539172</c:v>
                </c:pt>
                <c:pt idx="10704">
                  <c:v>0.63063216194904059</c:v>
                </c:pt>
                <c:pt idx="10705">
                  <c:v>0.59179133406345918</c:v>
                </c:pt>
                <c:pt idx="10706">
                  <c:v>0.59994056522056249</c:v>
                </c:pt>
                <c:pt idx="10707">
                  <c:v>0.5963208827698232</c:v>
                </c:pt>
                <c:pt idx="10708">
                  <c:v>0.60502110153949296</c:v>
                </c:pt>
                <c:pt idx="10709">
                  <c:v>0.60757063954361445</c:v>
                </c:pt>
                <c:pt idx="10710">
                  <c:v>0.61555991776529184</c:v>
                </c:pt>
                <c:pt idx="10711">
                  <c:v>0.62310680533038165</c:v>
                </c:pt>
                <c:pt idx="10712">
                  <c:v>0.40840234874313125</c:v>
                </c:pt>
                <c:pt idx="10713">
                  <c:v>0.64412133632867796</c:v>
                </c:pt>
                <c:pt idx="10714">
                  <c:v>0.73814099757778673</c:v>
                </c:pt>
                <c:pt idx="10715">
                  <c:v>0.59110243920404859</c:v>
                </c:pt>
                <c:pt idx="10716">
                  <c:v>0.58852635034531509</c:v>
                </c:pt>
                <c:pt idx="10717">
                  <c:v>0.58459605671688453</c:v>
                </c:pt>
                <c:pt idx="10718">
                  <c:v>0.60725230146517561</c:v>
                </c:pt>
                <c:pt idx="10719">
                  <c:v>0.58749985625663481</c:v>
                </c:pt>
                <c:pt idx="10720">
                  <c:v>0.58945624893750947</c:v>
                </c:pt>
                <c:pt idx="10721">
                  <c:v>0.58475915915493148</c:v>
                </c:pt>
                <c:pt idx="10722">
                  <c:v>0.60181089784140762</c:v>
                </c:pt>
                <c:pt idx="10723">
                  <c:v>0.60934470353937853</c:v>
                </c:pt>
                <c:pt idx="10724">
                  <c:v>0.59236523447483014</c:v>
                </c:pt>
                <c:pt idx="10725">
                  <c:v>0.60107070962023101</c:v>
                </c:pt>
                <c:pt idx="10726">
                  <c:v>0.59186747570182585</c:v>
                </c:pt>
                <c:pt idx="10727">
                  <c:v>0.60908377485492449</c:v>
                </c:pt>
                <c:pt idx="10728">
                  <c:v>0.59170412191440758</c:v>
                </c:pt>
                <c:pt idx="10729">
                  <c:v>0.58606253679436437</c:v>
                </c:pt>
                <c:pt idx="10730">
                  <c:v>0.59746423963881345</c:v>
                </c:pt>
                <c:pt idx="10731">
                  <c:v>0.60494734784669923</c:v>
                </c:pt>
                <c:pt idx="10732">
                  <c:v>0.59755949010128551</c:v>
                </c:pt>
                <c:pt idx="10733">
                  <c:v>0.60282124390131964</c:v>
                </c:pt>
                <c:pt idx="10734">
                  <c:v>0.60344811957670563</c:v>
                </c:pt>
                <c:pt idx="10735">
                  <c:v>0.61401438239831863</c:v>
                </c:pt>
                <c:pt idx="10736">
                  <c:v>0.61659630497331019</c:v>
                </c:pt>
                <c:pt idx="10737">
                  <c:v>0.58820654149118157</c:v>
                </c:pt>
                <c:pt idx="10738">
                  <c:v>0.59912598895611258</c:v>
                </c:pt>
                <c:pt idx="10739">
                  <c:v>0.60432391208572223</c:v>
                </c:pt>
                <c:pt idx="10740">
                  <c:v>0.60067548376475299</c:v>
                </c:pt>
                <c:pt idx="10741">
                  <c:v>0.67228068933874585</c:v>
                </c:pt>
                <c:pt idx="10742">
                  <c:v>0.59253670708307959</c:v>
                </c:pt>
                <c:pt idx="10743">
                  <c:v>0.59342965917977675</c:v>
                </c:pt>
                <c:pt idx="10744">
                  <c:v>0.57973092613200805</c:v>
                </c:pt>
                <c:pt idx="10745">
                  <c:v>0.70581908833367912</c:v>
                </c:pt>
                <c:pt idx="10746">
                  <c:v>0.60078677293757765</c:v>
                </c:pt>
                <c:pt idx="10747">
                  <c:v>0.5854085024046074</c:v>
                </c:pt>
                <c:pt idx="10748">
                  <c:v>0.58430476800116526</c:v>
                </c:pt>
                <c:pt idx="10749">
                  <c:v>0.5968035216213885</c:v>
                </c:pt>
                <c:pt idx="10750">
                  <c:v>0.62153270918322556</c:v>
                </c:pt>
                <c:pt idx="10751">
                  <c:v>0.60549920889392461</c:v>
                </c:pt>
                <c:pt idx="10752">
                  <c:v>0.63847161740702874</c:v>
                </c:pt>
                <c:pt idx="10753">
                  <c:v>0.58684717185251956</c:v>
                </c:pt>
                <c:pt idx="10754">
                  <c:v>0.60500871795740463</c:v>
                </c:pt>
                <c:pt idx="10755">
                  <c:v>0.66338012570817861</c:v>
                </c:pt>
                <c:pt idx="10756">
                  <c:v>0.61468609088151693</c:v>
                </c:pt>
                <c:pt idx="10757">
                  <c:v>0.59785402510093166</c:v>
                </c:pt>
                <c:pt idx="10758">
                  <c:v>0.59392762341657956</c:v>
                </c:pt>
                <c:pt idx="10759">
                  <c:v>0.59385937232200992</c:v>
                </c:pt>
                <c:pt idx="10760">
                  <c:v>0.59522868634861614</c:v>
                </c:pt>
                <c:pt idx="10761">
                  <c:v>0.58215920309887026</c:v>
                </c:pt>
                <c:pt idx="10762">
                  <c:v>0.57954179201796052</c:v>
                </c:pt>
                <c:pt idx="10763">
                  <c:v>0.58437934830595739</c:v>
                </c:pt>
                <c:pt idx="10764">
                  <c:v>0.59714388571757249</c:v>
                </c:pt>
                <c:pt idx="10765">
                  <c:v>0.5900152691994095</c:v>
                </c:pt>
                <c:pt idx="10766">
                  <c:v>0.59663608251834932</c:v>
                </c:pt>
                <c:pt idx="10767">
                  <c:v>0.59581470993927377</c:v>
                </c:pt>
                <c:pt idx="10768">
                  <c:v>0.58554688129778631</c:v>
                </c:pt>
                <c:pt idx="10769">
                  <c:v>0.65755716583400459</c:v>
                </c:pt>
                <c:pt idx="10770">
                  <c:v>0.59372794714869581</c:v>
                </c:pt>
                <c:pt idx="10771">
                  <c:v>0.57956765057126258</c:v>
                </c:pt>
                <c:pt idx="10772">
                  <c:v>0.60282392201201473</c:v>
                </c:pt>
                <c:pt idx="10773">
                  <c:v>0.59245763073669377</c:v>
                </c:pt>
                <c:pt idx="10774">
                  <c:v>0.60849029064627591</c:v>
                </c:pt>
                <c:pt idx="10775">
                  <c:v>0.59936290026425476</c:v>
                </c:pt>
                <c:pt idx="10776">
                  <c:v>0.58415514064749718</c:v>
                </c:pt>
                <c:pt idx="10777">
                  <c:v>0.60074990139964679</c:v>
                </c:pt>
                <c:pt idx="10778">
                  <c:v>0.68773984510394282</c:v>
                </c:pt>
                <c:pt idx="10779">
                  <c:v>0.60257917188220556</c:v>
                </c:pt>
                <c:pt idx="10780">
                  <c:v>0.593091748288048</c:v>
                </c:pt>
                <c:pt idx="10781">
                  <c:v>0.59722209820781158</c:v>
                </c:pt>
                <c:pt idx="10782">
                  <c:v>0.59786387673435448</c:v>
                </c:pt>
                <c:pt idx="10783">
                  <c:v>0.69473295139276359</c:v>
                </c:pt>
                <c:pt idx="10784">
                  <c:v>0.60390301402316093</c:v>
                </c:pt>
                <c:pt idx="10785">
                  <c:v>0.5962517110754979</c:v>
                </c:pt>
                <c:pt idx="10786">
                  <c:v>0.60284320972220851</c:v>
                </c:pt>
                <c:pt idx="10787">
                  <c:v>0.60127060398811982</c:v>
                </c:pt>
                <c:pt idx="10788">
                  <c:v>0.60050616325934059</c:v>
                </c:pt>
                <c:pt idx="10789">
                  <c:v>0.59174749170610241</c:v>
                </c:pt>
                <c:pt idx="10790">
                  <c:v>0.59957942088174199</c:v>
                </c:pt>
                <c:pt idx="10791">
                  <c:v>0.58747042528310145</c:v>
                </c:pt>
                <c:pt idx="10792">
                  <c:v>0.59034471546519474</c:v>
                </c:pt>
                <c:pt idx="10793">
                  <c:v>0.60311410466561766</c:v>
                </c:pt>
                <c:pt idx="10794">
                  <c:v>0.58805142911127539</c:v>
                </c:pt>
                <c:pt idx="10795">
                  <c:v>0.58934802581182322</c:v>
                </c:pt>
                <c:pt idx="10796">
                  <c:v>0.58250473166747818</c:v>
                </c:pt>
                <c:pt idx="10797">
                  <c:v>0.64052715458527665</c:v>
                </c:pt>
                <c:pt idx="10798">
                  <c:v>0.58355375266520459</c:v>
                </c:pt>
                <c:pt idx="10799">
                  <c:v>0.58657955409578921</c:v>
                </c:pt>
                <c:pt idx="10800">
                  <c:v>0.60071916135922621</c:v>
                </c:pt>
                <c:pt idx="10801">
                  <c:v>0.58865928172822357</c:v>
                </c:pt>
                <c:pt idx="10802">
                  <c:v>0.64209913070073321</c:v>
                </c:pt>
                <c:pt idx="10803">
                  <c:v>0.59454811069132651</c:v>
                </c:pt>
                <c:pt idx="10804">
                  <c:v>0.58630490625247145</c:v>
                </c:pt>
                <c:pt idx="10805">
                  <c:v>0.60033948678775151</c:v>
                </c:pt>
                <c:pt idx="10806">
                  <c:v>0.59466126925493057</c:v>
                </c:pt>
                <c:pt idx="10807">
                  <c:v>0.69103060544923167</c:v>
                </c:pt>
                <c:pt idx="10808">
                  <c:v>0.60045841182916115</c:v>
                </c:pt>
                <c:pt idx="10809">
                  <c:v>0.58740057250855393</c:v>
                </c:pt>
                <c:pt idx="10810">
                  <c:v>0.59031246336043408</c:v>
                </c:pt>
                <c:pt idx="10811">
                  <c:v>0.58066184662673248</c:v>
                </c:pt>
                <c:pt idx="10812">
                  <c:v>0.60111952340489161</c:v>
                </c:pt>
                <c:pt idx="10813">
                  <c:v>0.58577203933323851</c:v>
                </c:pt>
                <c:pt idx="10814">
                  <c:v>0.5938769033960245</c:v>
                </c:pt>
                <c:pt idx="10815">
                  <c:v>0.59315175606163129</c:v>
                </c:pt>
                <c:pt idx="10816">
                  <c:v>0.5839475793409975</c:v>
                </c:pt>
                <c:pt idx="10817">
                  <c:v>0.61685873244922751</c:v>
                </c:pt>
                <c:pt idx="10818">
                  <c:v>0.61329294094551134</c:v>
                </c:pt>
                <c:pt idx="10819">
                  <c:v>0.66399311346219381</c:v>
                </c:pt>
                <c:pt idx="10820">
                  <c:v>0.59246118558597005</c:v>
                </c:pt>
                <c:pt idx="10821">
                  <c:v>0.61460366419228663</c:v>
                </c:pt>
                <c:pt idx="10822">
                  <c:v>0.60551840364041265</c:v>
                </c:pt>
                <c:pt idx="10823">
                  <c:v>0.58870441763864756</c:v>
                </c:pt>
                <c:pt idx="10824">
                  <c:v>0.59300763986618821</c:v>
                </c:pt>
                <c:pt idx="10825">
                  <c:v>0.59642843102303433</c:v>
                </c:pt>
                <c:pt idx="10826">
                  <c:v>0.66587022833586285</c:v>
                </c:pt>
                <c:pt idx="10827">
                  <c:v>0.64027280969505462</c:v>
                </c:pt>
                <c:pt idx="10828">
                  <c:v>0.60246242639790459</c:v>
                </c:pt>
                <c:pt idx="10829">
                  <c:v>0.66250037489297542</c:v>
                </c:pt>
                <c:pt idx="10830">
                  <c:v>0.62293583352258486</c:v>
                </c:pt>
                <c:pt idx="10831">
                  <c:v>0.70216727876616647</c:v>
                </c:pt>
                <c:pt idx="10832">
                  <c:v>0.58985643895151751</c:v>
                </c:pt>
                <c:pt idx="10833">
                  <c:v>0.58925765909168148</c:v>
                </c:pt>
                <c:pt idx="10834">
                  <c:v>0.58672792130950724</c:v>
                </c:pt>
                <c:pt idx="10835">
                  <c:v>0.58280375694162756</c:v>
                </c:pt>
                <c:pt idx="10836">
                  <c:v>0.59410615993692295</c:v>
                </c:pt>
                <c:pt idx="10837">
                  <c:v>0.59650852875165827</c:v>
                </c:pt>
                <c:pt idx="10838">
                  <c:v>0.59478842434931312</c:v>
                </c:pt>
                <c:pt idx="10839">
                  <c:v>0.6099165215197877</c:v>
                </c:pt>
                <c:pt idx="10840">
                  <c:v>0.60273889483014165</c:v>
                </c:pt>
                <c:pt idx="10841">
                  <c:v>0.64027864764519227</c:v>
                </c:pt>
                <c:pt idx="10842">
                  <c:v>0.58820200224673658</c:v>
                </c:pt>
                <c:pt idx="10843">
                  <c:v>0.59452115708451381</c:v>
                </c:pt>
                <c:pt idx="10844">
                  <c:v>0.58273028238094238</c:v>
                </c:pt>
                <c:pt idx="10845">
                  <c:v>0.6046341979462494</c:v>
                </c:pt>
                <c:pt idx="10846">
                  <c:v>0.70090306901962252</c:v>
                </c:pt>
                <c:pt idx="10847">
                  <c:v>0.61138258268851264</c:v>
                </c:pt>
                <c:pt idx="10848">
                  <c:v>0.60811719526074459</c:v>
                </c:pt>
                <c:pt idx="10849">
                  <c:v>0.59199866532006651</c:v>
                </c:pt>
                <c:pt idx="10850">
                  <c:v>0.58410210566957477</c:v>
                </c:pt>
                <c:pt idx="10851">
                  <c:v>0.60572723782883631</c:v>
                </c:pt>
                <c:pt idx="10852">
                  <c:v>0.60646352190031128</c:v>
                </c:pt>
                <c:pt idx="10853">
                  <c:v>0.5870610794793385</c:v>
                </c:pt>
                <c:pt idx="10854">
                  <c:v>0.60164696753848812</c:v>
                </c:pt>
                <c:pt idx="10855">
                  <c:v>0.59693183350563372</c:v>
                </c:pt>
                <c:pt idx="10856">
                  <c:v>0.65401294332988125</c:v>
                </c:pt>
                <c:pt idx="10857">
                  <c:v>0.60066039462227283</c:v>
                </c:pt>
                <c:pt idx="10858">
                  <c:v>0.61293150973081445</c:v>
                </c:pt>
                <c:pt idx="10859">
                  <c:v>0.5883604778668805</c:v>
                </c:pt>
                <c:pt idx="10860">
                  <c:v>0.59370255930463356</c:v>
                </c:pt>
                <c:pt idx="10861">
                  <c:v>0.63889696319705569</c:v>
                </c:pt>
                <c:pt idx="10862">
                  <c:v>0.59733179464728658</c:v>
                </c:pt>
                <c:pt idx="10863">
                  <c:v>0.59139158784570856</c:v>
                </c:pt>
                <c:pt idx="10864">
                  <c:v>0.59120554309195683</c:v>
                </c:pt>
                <c:pt idx="10865">
                  <c:v>0.59391058367176008</c:v>
                </c:pt>
                <c:pt idx="10866">
                  <c:v>0.67556994927771008</c:v>
                </c:pt>
                <c:pt idx="10867">
                  <c:v>0.5979514824699258</c:v>
                </c:pt>
                <c:pt idx="10868">
                  <c:v>0.5813923673740875</c:v>
                </c:pt>
                <c:pt idx="10869">
                  <c:v>0.59659003857489612</c:v>
                </c:pt>
                <c:pt idx="10870">
                  <c:v>0.59635301719656519</c:v>
                </c:pt>
                <c:pt idx="10871">
                  <c:v>0.6064036729442317</c:v>
                </c:pt>
                <c:pt idx="10872">
                  <c:v>0.5932008360356088</c:v>
                </c:pt>
                <c:pt idx="10873">
                  <c:v>0.59700019255856074</c:v>
                </c:pt>
                <c:pt idx="10874">
                  <c:v>0.60414828425324463</c:v>
                </c:pt>
                <c:pt idx="10875">
                  <c:v>0.59839265660003182</c:v>
                </c:pt>
                <c:pt idx="10876">
                  <c:v>0.60554384188800492</c:v>
                </c:pt>
                <c:pt idx="10877">
                  <c:v>0.65611420068740645</c:v>
                </c:pt>
                <c:pt idx="10878">
                  <c:v>0.59719469748469278</c:v>
                </c:pt>
                <c:pt idx="10879">
                  <c:v>0.60019637128233649</c:v>
                </c:pt>
                <c:pt idx="10880">
                  <c:v>0.59836867896851198</c:v>
                </c:pt>
                <c:pt idx="10881">
                  <c:v>0.61130362818359285</c:v>
                </c:pt>
                <c:pt idx="10882">
                  <c:v>0.59781465466944583</c:v>
                </c:pt>
                <c:pt idx="10883">
                  <c:v>0.62314170521573065</c:v>
                </c:pt>
                <c:pt idx="10884">
                  <c:v>0.60462388879551165</c:v>
                </c:pt>
                <c:pt idx="10885">
                  <c:v>0.64551216810810541</c:v>
                </c:pt>
                <c:pt idx="10886">
                  <c:v>0.59228723456767141</c:v>
                </c:pt>
                <c:pt idx="10887">
                  <c:v>0.58882003545593353</c:v>
                </c:pt>
                <c:pt idx="10888">
                  <c:v>0.59962455489702549</c:v>
                </c:pt>
                <c:pt idx="10889">
                  <c:v>0.60965717307848721</c:v>
                </c:pt>
                <c:pt idx="10890">
                  <c:v>0.59889728996178959</c:v>
                </c:pt>
                <c:pt idx="10891">
                  <c:v>0.59261532395827077</c:v>
                </c:pt>
                <c:pt idx="10892">
                  <c:v>0.59593001503950693</c:v>
                </c:pt>
                <c:pt idx="10893">
                  <c:v>0.59915500068455574</c:v>
                </c:pt>
                <c:pt idx="10894">
                  <c:v>0.60262437669901703</c:v>
                </c:pt>
                <c:pt idx="10895">
                  <c:v>0.60998301006501265</c:v>
                </c:pt>
                <c:pt idx="10896">
                  <c:v>0.59619395790048035</c:v>
                </c:pt>
                <c:pt idx="10897">
                  <c:v>0.58814416341361253</c:v>
                </c:pt>
                <c:pt idx="10898">
                  <c:v>0.61290748754523361</c:v>
                </c:pt>
                <c:pt idx="10899">
                  <c:v>0.59979803578808633</c:v>
                </c:pt>
                <c:pt idx="10900">
                  <c:v>0.59243255646359094</c:v>
                </c:pt>
                <c:pt idx="10901">
                  <c:v>0.60061571170655104</c:v>
                </c:pt>
                <c:pt idx="10902">
                  <c:v>0.64484359573662353</c:v>
                </c:pt>
                <c:pt idx="10903">
                  <c:v>0.60004202462170164</c:v>
                </c:pt>
                <c:pt idx="10904">
                  <c:v>0.59889309675081692</c:v>
                </c:pt>
                <c:pt idx="10905">
                  <c:v>0.6022035834872812</c:v>
                </c:pt>
                <c:pt idx="10906">
                  <c:v>0.5947803290692294</c:v>
                </c:pt>
                <c:pt idx="10907">
                  <c:v>0.625132723741751</c:v>
                </c:pt>
                <c:pt idx="10908">
                  <c:v>0.60318510719533069</c:v>
                </c:pt>
                <c:pt idx="10909">
                  <c:v>0.596755784173159</c:v>
                </c:pt>
                <c:pt idx="10910">
                  <c:v>0.59566035871564593</c:v>
                </c:pt>
                <c:pt idx="10911">
                  <c:v>0.59962455489702549</c:v>
                </c:pt>
                <c:pt idx="10912">
                  <c:v>0.6019159706063979</c:v>
                </c:pt>
                <c:pt idx="10913">
                  <c:v>0.59658259037497818</c:v>
                </c:pt>
                <c:pt idx="10914">
                  <c:v>0.58873658077284574</c:v>
                </c:pt>
                <c:pt idx="10915">
                  <c:v>0.59732609874218556</c:v>
                </c:pt>
                <c:pt idx="10916">
                  <c:v>0.59972820327314125</c:v>
                </c:pt>
                <c:pt idx="10917">
                  <c:v>0.60162489914072703</c:v>
                </c:pt>
                <c:pt idx="10918">
                  <c:v>0.59809111922804281</c:v>
                </c:pt>
                <c:pt idx="10919">
                  <c:v>0.60424055397703735</c:v>
                </c:pt>
                <c:pt idx="10920">
                  <c:v>0.59853390038643228</c:v>
                </c:pt>
                <c:pt idx="10921">
                  <c:v>0.59040037878296492</c:v>
                </c:pt>
                <c:pt idx="10922">
                  <c:v>0.56319644354836063</c:v>
                </c:pt>
                <c:pt idx="10923">
                  <c:v>0.6020599913279624</c:v>
                </c:pt>
                <c:pt idx="10924">
                  <c:v>0.5985716634821413</c:v>
                </c:pt>
                <c:pt idx="10925">
                  <c:v>0.6181894916285019</c:v>
                </c:pt>
                <c:pt idx="10926">
                  <c:v>0.5858990215529809</c:v>
                </c:pt>
                <c:pt idx="10927">
                  <c:v>0.59654598798523295</c:v>
                </c:pt>
                <c:pt idx="10928">
                  <c:v>0.59828475641198919</c:v>
                </c:pt>
                <c:pt idx="10929">
                  <c:v>0.59683795067314083</c:v>
                </c:pt>
                <c:pt idx="10930">
                  <c:v>0.60029096858911746</c:v>
                </c:pt>
                <c:pt idx="10931">
                  <c:v>0.58417561260051398</c:v>
                </c:pt>
                <c:pt idx="10932">
                  <c:v>0.5941714791149123</c:v>
                </c:pt>
                <c:pt idx="10933">
                  <c:v>0.58768836963991355</c:v>
                </c:pt>
                <c:pt idx="10934">
                  <c:v>0.59301490191496631</c:v>
                </c:pt>
                <c:pt idx="10935">
                  <c:v>0.58552904404468753</c:v>
                </c:pt>
                <c:pt idx="10936">
                  <c:v>0.58857288194586999</c:v>
                </c:pt>
                <c:pt idx="10937">
                  <c:v>0.60176763555663704</c:v>
                </c:pt>
                <c:pt idx="10938">
                  <c:v>0.60309420218354415</c:v>
                </c:pt>
                <c:pt idx="10939">
                  <c:v>0</c:v>
                </c:pt>
                <c:pt idx="10940">
                  <c:v>0.59294138412560859</c:v>
                </c:pt>
                <c:pt idx="10941">
                  <c:v>0.60681291955312133</c:v>
                </c:pt>
                <c:pt idx="10942">
                  <c:v>0.62080112763641049</c:v>
                </c:pt>
                <c:pt idx="10943">
                  <c:v>0.61243258049521465</c:v>
                </c:pt>
                <c:pt idx="10944">
                  <c:v>0.60073927723794662</c:v>
                </c:pt>
                <c:pt idx="10945">
                  <c:v>0.5744857884200727</c:v>
                </c:pt>
                <c:pt idx="10946">
                  <c:v>0.62381941779438999</c:v>
                </c:pt>
                <c:pt idx="10947">
                  <c:v>0.59967046958098191</c:v>
                </c:pt>
                <c:pt idx="10948">
                  <c:v>0.59159455764979785</c:v>
                </c:pt>
                <c:pt idx="10949">
                  <c:v>0.72839329592393287</c:v>
                </c:pt>
                <c:pt idx="10950">
                  <c:v>0.60429747428792069</c:v>
                </c:pt>
                <c:pt idx="10951">
                  <c:v>0.60843479864092154</c:v>
                </c:pt>
                <c:pt idx="10952">
                  <c:v>0.60518068366751565</c:v>
                </c:pt>
                <c:pt idx="10953">
                  <c:v>0.61287163139890177</c:v>
                </c:pt>
                <c:pt idx="10954">
                  <c:v>0.60966399468993004</c:v>
                </c:pt>
                <c:pt idx="10955">
                  <c:v>0.61223689557623251</c:v>
                </c:pt>
                <c:pt idx="10956">
                  <c:v>0.60448622379408834</c:v>
                </c:pt>
                <c:pt idx="10957">
                  <c:v>0.59677929160811816</c:v>
                </c:pt>
                <c:pt idx="10958">
                  <c:v>0.59786387673435448</c:v>
                </c:pt>
                <c:pt idx="10959">
                  <c:v>0.59373266752578913</c:v>
                </c:pt>
                <c:pt idx="10960">
                  <c:v>0.59570656271397959</c:v>
                </c:pt>
                <c:pt idx="10961">
                  <c:v>0.59691677120898856</c:v>
                </c:pt>
                <c:pt idx="10962">
                  <c:v>0.59357977384989102</c:v>
                </c:pt>
                <c:pt idx="10963">
                  <c:v>0.59376736079803638</c:v>
                </c:pt>
                <c:pt idx="10964">
                  <c:v>0.59242729495927759</c:v>
                </c:pt>
                <c:pt idx="10965">
                  <c:v>0.59874359943946154</c:v>
                </c:pt>
                <c:pt idx="10966">
                  <c:v>0.58467666270968377</c:v>
                </c:pt>
                <c:pt idx="10967">
                  <c:v>0.58418019168233259</c:v>
                </c:pt>
                <c:pt idx="10968">
                  <c:v>0.60281752593814286</c:v>
                </c:pt>
                <c:pt idx="10969">
                  <c:v>0.59225885362682174</c:v>
                </c:pt>
                <c:pt idx="10970">
                  <c:v>0.5887246611100645</c:v>
                </c:pt>
                <c:pt idx="10971">
                  <c:v>0.59089420737740384</c:v>
                </c:pt>
                <c:pt idx="10972">
                  <c:v>0.59114247246496954</c:v>
                </c:pt>
                <c:pt idx="10973">
                  <c:v>0.59294220755522253</c:v>
                </c:pt>
                <c:pt idx="10974">
                  <c:v>0.66149012613954972</c:v>
                </c:pt>
                <c:pt idx="10975">
                  <c:v>0.64561928538569602</c:v>
                </c:pt>
                <c:pt idx="10976">
                  <c:v>0.58821308573379449</c:v>
                </c:pt>
                <c:pt idx="10977">
                  <c:v>0.60236106203804662</c:v>
                </c:pt>
                <c:pt idx="10978">
                  <c:v>0.59742170072635703</c:v>
                </c:pt>
                <c:pt idx="10979">
                  <c:v>0.59341476593439213</c:v>
                </c:pt>
                <c:pt idx="10980">
                  <c:v>0.59764623685805773</c:v>
                </c:pt>
                <c:pt idx="10981">
                  <c:v>0.59609704435428601</c:v>
                </c:pt>
                <c:pt idx="10982">
                  <c:v>0.60039573592052664</c:v>
                </c:pt>
                <c:pt idx="10983">
                  <c:v>0.58935407351284641</c:v>
                </c:pt>
                <c:pt idx="10984">
                  <c:v>0.58884435520661649</c:v>
                </c:pt>
                <c:pt idx="10985">
                  <c:v>0.59958889230322254</c:v>
                </c:pt>
                <c:pt idx="10986">
                  <c:v>0.58777882883370791</c:v>
                </c:pt>
                <c:pt idx="10987">
                  <c:v>0.58740018610820077</c:v>
                </c:pt>
                <c:pt idx="10988">
                  <c:v>0.59726623464920159</c:v>
                </c:pt>
                <c:pt idx="10989">
                  <c:v>0.59804300910400532</c:v>
                </c:pt>
                <c:pt idx="10990">
                  <c:v>0.59197590145118373</c:v>
                </c:pt>
                <c:pt idx="10991">
                  <c:v>0.59819819741435853</c:v>
                </c:pt>
                <c:pt idx="10992">
                  <c:v>0.59723185161120329</c:v>
                </c:pt>
                <c:pt idx="10993">
                  <c:v>0.62266220753472079</c:v>
                </c:pt>
                <c:pt idx="10994">
                  <c:v>0.62120554788791427</c:v>
                </c:pt>
                <c:pt idx="10995">
                  <c:v>0.60587162262220051</c:v>
                </c:pt>
                <c:pt idx="10996">
                  <c:v>0.58956144582898729</c:v>
                </c:pt>
                <c:pt idx="10997">
                  <c:v>0.60003312415421051</c:v>
                </c:pt>
                <c:pt idx="10998">
                  <c:v>0.59047811877814749</c:v>
                </c:pt>
                <c:pt idx="10999">
                  <c:v>0.59578395028950382</c:v>
                </c:pt>
                <c:pt idx="11000">
                  <c:v>0.59096832180674586</c:v>
                </c:pt>
                <c:pt idx="11001">
                  <c:v>0.60466285693419353</c:v>
                </c:pt>
                <c:pt idx="11002">
                  <c:v>0.60221462707177364</c:v>
                </c:pt>
                <c:pt idx="11003">
                  <c:v>0.60393599632671968</c:v>
                </c:pt>
                <c:pt idx="11004">
                  <c:v>0.59234943248683758</c:v>
                </c:pt>
                <c:pt idx="11005">
                  <c:v>0.6068350452622665</c:v>
                </c:pt>
                <c:pt idx="11006">
                  <c:v>0.60984604572452861</c:v>
                </c:pt>
                <c:pt idx="11007">
                  <c:v>0.58843087652778481</c:v>
                </c:pt>
                <c:pt idx="11008">
                  <c:v>0.58392266885113064</c:v>
                </c:pt>
                <c:pt idx="11009">
                  <c:v>0.59331131743366849</c:v>
                </c:pt>
                <c:pt idx="11010">
                  <c:v>0.59543903977694568</c:v>
                </c:pt>
                <c:pt idx="11011">
                  <c:v>0.60473839858116663</c:v>
                </c:pt>
                <c:pt idx="11012">
                  <c:v>0.5856457461923289</c:v>
                </c:pt>
                <c:pt idx="11013">
                  <c:v>1.0350292822023606</c:v>
                </c:pt>
                <c:pt idx="11014">
                  <c:v>0.63094339617747308</c:v>
                </c:pt>
                <c:pt idx="11015">
                  <c:v>0.5853332489228904</c:v>
                </c:pt>
                <c:pt idx="11016">
                  <c:v>0.59019976542260466</c:v>
                </c:pt>
                <c:pt idx="11017">
                  <c:v>0.58057334282365136</c:v>
                </c:pt>
                <c:pt idx="11018">
                  <c:v>0.59404201931211442</c:v>
                </c:pt>
                <c:pt idx="11019">
                  <c:v>0.60112029860959737</c:v>
                </c:pt>
                <c:pt idx="11020">
                  <c:v>0.60442758477243186</c:v>
                </c:pt>
                <c:pt idx="11021">
                  <c:v>0.59793138380776245</c:v>
                </c:pt>
                <c:pt idx="11022">
                  <c:v>0.59091954401276636</c:v>
                </c:pt>
                <c:pt idx="11023">
                  <c:v>0.59454578191908458</c:v>
                </c:pt>
                <c:pt idx="11024">
                  <c:v>0.59654156279831649</c:v>
                </c:pt>
                <c:pt idx="11025">
                  <c:v>0.59250066595565298</c:v>
                </c:pt>
                <c:pt idx="11026">
                  <c:v>0.59654956508464185</c:v>
                </c:pt>
                <c:pt idx="11027">
                  <c:v>0.61399363463814582</c:v>
                </c:pt>
                <c:pt idx="11028">
                  <c:v>0.590169573585415</c:v>
                </c:pt>
                <c:pt idx="11029">
                  <c:v>0.58735840642930992</c:v>
                </c:pt>
                <c:pt idx="11030">
                  <c:v>0.58678051292277889</c:v>
                </c:pt>
                <c:pt idx="11031">
                  <c:v>0.58542812604150551</c:v>
                </c:pt>
                <c:pt idx="11032">
                  <c:v>0.59210530120584859</c:v>
                </c:pt>
                <c:pt idx="11033">
                  <c:v>0.59525049440555955</c:v>
                </c:pt>
                <c:pt idx="11034">
                  <c:v>0.590495253752086</c:v>
                </c:pt>
                <c:pt idx="11035">
                  <c:v>0.58073769267685582</c:v>
                </c:pt>
                <c:pt idx="11036">
                  <c:v>0.5987381087618221</c:v>
                </c:pt>
                <c:pt idx="11037">
                  <c:v>0.59197269827612808</c:v>
                </c:pt>
                <c:pt idx="11038">
                  <c:v>0.58774040971073549</c:v>
                </c:pt>
                <c:pt idx="11039">
                  <c:v>0.59220942462533088</c:v>
                </c:pt>
                <c:pt idx="11040">
                  <c:v>0.58302733239025351</c:v>
                </c:pt>
                <c:pt idx="11041">
                  <c:v>0.58453471939372259</c:v>
                </c:pt>
                <c:pt idx="11042">
                  <c:v>0.59041857569591105</c:v>
                </c:pt>
                <c:pt idx="11043">
                  <c:v>0.58527981116308181</c:v>
                </c:pt>
                <c:pt idx="11044">
                  <c:v>0.58922116523900459</c:v>
                </c:pt>
                <c:pt idx="11045">
                  <c:v>0.58929051902054852</c:v>
                </c:pt>
                <c:pt idx="11046">
                  <c:v>0.60430607049269369</c:v>
                </c:pt>
                <c:pt idx="11047">
                  <c:v>0.59473887707737172</c:v>
                </c:pt>
                <c:pt idx="11048">
                  <c:v>0.58569428395451884</c:v>
                </c:pt>
                <c:pt idx="11049">
                  <c:v>0.59437316266167151</c:v>
                </c:pt>
                <c:pt idx="11050">
                  <c:v>0.57927535257764262</c:v>
                </c:pt>
                <c:pt idx="11051">
                  <c:v>0.58664347419358098</c:v>
                </c:pt>
                <c:pt idx="11052">
                  <c:v>0.59724336729617189</c:v>
                </c:pt>
                <c:pt idx="11053">
                  <c:v>0.58421198367253258</c:v>
                </c:pt>
                <c:pt idx="11054">
                  <c:v>0.5834094528699455</c:v>
                </c:pt>
                <c:pt idx="11055">
                  <c:v>0.58940501692984493</c:v>
                </c:pt>
                <c:pt idx="11056">
                  <c:v>0.59260624249045424</c:v>
                </c:pt>
                <c:pt idx="11057">
                  <c:v>0.60157356848610621</c:v>
                </c:pt>
                <c:pt idx="11058">
                  <c:v>0.59372833893707633</c:v>
                </c:pt>
                <c:pt idx="11059">
                  <c:v>0.58202608601525008</c:v>
                </c:pt>
                <c:pt idx="11060">
                  <c:v>0.58276937245650784</c:v>
                </c:pt>
                <c:pt idx="11061">
                  <c:v>0.60432278868614031</c:v>
                </c:pt>
                <c:pt idx="11062">
                  <c:v>0.59019195086342124</c:v>
                </c:pt>
                <c:pt idx="11063">
                  <c:v>0.59861254018054644</c:v>
                </c:pt>
                <c:pt idx="11064">
                  <c:v>0</c:v>
                </c:pt>
                <c:pt idx="11065">
                  <c:v>0.59581104205096058</c:v>
                </c:pt>
                <c:pt idx="11066">
                  <c:v>0.58665139946066058</c:v>
                </c:pt>
                <c:pt idx="11067">
                  <c:v>0.58892625780557384</c:v>
                </c:pt>
                <c:pt idx="11068">
                  <c:v>0.60562644608586114</c:v>
                </c:pt>
                <c:pt idx="11069">
                  <c:v>0.59265252280613057</c:v>
                </c:pt>
                <c:pt idx="11070">
                  <c:v>0.59389851255936355</c:v>
                </c:pt>
                <c:pt idx="11071">
                  <c:v>0.64150415612879208</c:v>
                </c:pt>
                <c:pt idx="11072">
                  <c:v>0.58131610176990045</c:v>
                </c:pt>
                <c:pt idx="11073">
                  <c:v>0.60724565869298408</c:v>
                </c:pt>
                <c:pt idx="11074">
                  <c:v>0.60419978275724906</c:v>
                </c:pt>
                <c:pt idx="11075">
                  <c:v>0.59548960153332153</c:v>
                </c:pt>
                <c:pt idx="11076">
                  <c:v>0.5960970443542859</c:v>
                </c:pt>
                <c:pt idx="11077">
                  <c:v>0.59795276871768233</c:v>
                </c:pt>
                <c:pt idx="11078">
                  <c:v>0.59215297970206404</c:v>
                </c:pt>
                <c:pt idx="11079">
                  <c:v>0.62771923912053795</c:v>
                </c:pt>
                <c:pt idx="11080">
                  <c:v>0.6045430997614355</c:v>
                </c:pt>
                <c:pt idx="11081">
                  <c:v>0</c:v>
                </c:pt>
                <c:pt idx="11082">
                  <c:v>0.58995632680529808</c:v>
                </c:pt>
                <c:pt idx="11083">
                  <c:v>0.59435537500702529</c:v>
                </c:pt>
                <c:pt idx="11084">
                  <c:v>0.59312947004159999</c:v>
                </c:pt>
                <c:pt idx="11085">
                  <c:v>0.8980663293089477</c:v>
                </c:pt>
                <c:pt idx="11086">
                  <c:v>0.60941139938886968</c:v>
                </c:pt>
                <c:pt idx="11087">
                  <c:v>0.59184476680858555</c:v>
                </c:pt>
                <c:pt idx="11088">
                  <c:v>0.59216827847664522</c:v>
                </c:pt>
                <c:pt idx="11089">
                  <c:v>0.60336222463320699</c:v>
                </c:pt>
                <c:pt idx="11090">
                  <c:v>0.57985161987357492</c:v>
                </c:pt>
                <c:pt idx="11091">
                  <c:v>0.58585246917008948</c:v>
                </c:pt>
                <c:pt idx="11092">
                  <c:v>0.57900056241544262</c:v>
                </c:pt>
                <c:pt idx="11093">
                  <c:v>0.5896746465286824</c:v>
                </c:pt>
                <c:pt idx="11094">
                  <c:v>0.59346982623605848</c:v>
                </c:pt>
                <c:pt idx="11095">
                  <c:v>0.58995997059749228</c:v>
                </c:pt>
                <c:pt idx="11096">
                  <c:v>0.60272253071183968</c:v>
                </c:pt>
                <c:pt idx="11097">
                  <c:v>0.59408794922664332</c:v>
                </c:pt>
                <c:pt idx="11098">
                  <c:v>0.58646304104130764</c:v>
                </c:pt>
                <c:pt idx="11099">
                  <c:v>0.58661150002438422</c:v>
                </c:pt>
                <c:pt idx="11100">
                  <c:v>0.60987920300003173</c:v>
                </c:pt>
                <c:pt idx="11101">
                  <c:v>0.59832337124878354</c:v>
                </c:pt>
                <c:pt idx="11102">
                  <c:v>0.58010045856083503</c:v>
                </c:pt>
                <c:pt idx="11103">
                  <c:v>0.79823143236276284</c:v>
                </c:pt>
                <c:pt idx="11104">
                  <c:v>0.97671928988477963</c:v>
                </c:pt>
                <c:pt idx="11105">
                  <c:v>0.59597638938042252</c:v>
                </c:pt>
                <c:pt idx="11106">
                  <c:v>0.58840180654330898</c:v>
                </c:pt>
                <c:pt idx="11107">
                  <c:v>0.59221624050711585</c:v>
                </c:pt>
                <c:pt idx="11108">
                  <c:v>0.62196486955218477</c:v>
                </c:pt>
                <c:pt idx="11109">
                  <c:v>0.5986643955944595</c:v>
                </c:pt>
                <c:pt idx="11110">
                  <c:v>0.60324589468755874</c:v>
                </c:pt>
                <c:pt idx="11111">
                  <c:v>0.63833323235015782</c:v>
                </c:pt>
                <c:pt idx="11112">
                  <c:v>0.5882057230258535</c:v>
                </c:pt>
                <c:pt idx="11113">
                  <c:v>0.59137866837457498</c:v>
                </c:pt>
                <c:pt idx="11114">
                  <c:v>0.5896337087232435</c:v>
                </c:pt>
                <c:pt idx="11115">
                  <c:v>0.58024909761077492</c:v>
                </c:pt>
                <c:pt idx="11116">
                  <c:v>0.59050571434819044</c:v>
                </c:pt>
                <c:pt idx="11117">
                  <c:v>0.62525836637205567</c:v>
                </c:pt>
                <c:pt idx="11118">
                  <c:v>0.60188789127344222</c:v>
                </c:pt>
                <c:pt idx="11119">
                  <c:v>0.5883816575965839</c:v>
                </c:pt>
                <c:pt idx="11120">
                  <c:v>0.58354712696126032</c:v>
                </c:pt>
                <c:pt idx="11121">
                  <c:v>0.61014012173775356</c:v>
                </c:pt>
                <c:pt idx="11122">
                  <c:v>0.58947086401994009</c:v>
                </c:pt>
                <c:pt idx="11123">
                  <c:v>0.58962821801437226</c:v>
                </c:pt>
                <c:pt idx="11124">
                  <c:v>0.6013678884214827</c:v>
                </c:pt>
                <c:pt idx="11125">
                  <c:v>0.58844900608214779</c:v>
                </c:pt>
                <c:pt idx="11126">
                  <c:v>0.58651697927577673</c:v>
                </c:pt>
                <c:pt idx="11127">
                  <c:v>0.59689180877639891</c:v>
                </c:pt>
                <c:pt idx="11128">
                  <c:v>0.60307037057059243</c:v>
                </c:pt>
                <c:pt idx="11129">
                  <c:v>0.5830675707049563</c:v>
                </c:pt>
                <c:pt idx="11130">
                  <c:v>0.59467998259345034</c:v>
                </c:pt>
                <c:pt idx="11131">
                  <c:v>0.59374788148718782</c:v>
                </c:pt>
                <c:pt idx="11132">
                  <c:v>0.61511099295173843</c:v>
                </c:pt>
                <c:pt idx="11133">
                  <c:v>0.61837343906543862</c:v>
                </c:pt>
                <c:pt idx="11134">
                  <c:v>0.5961793708601385</c:v>
                </c:pt>
                <c:pt idx="11135">
                  <c:v>0.59436077389294595</c:v>
                </c:pt>
                <c:pt idx="11136">
                  <c:v>0.5889895491246081</c:v>
                </c:pt>
                <c:pt idx="11137">
                  <c:v>0.58452263253091552</c:v>
                </c:pt>
                <c:pt idx="11138">
                  <c:v>0.58099810739225155</c:v>
                </c:pt>
                <c:pt idx="11139">
                  <c:v>0.58565640172712907</c:v>
                </c:pt>
                <c:pt idx="11140">
                  <c:v>0.57600492917074209</c:v>
                </c:pt>
                <c:pt idx="11141">
                  <c:v>0.57316135070540997</c:v>
                </c:pt>
                <c:pt idx="11142">
                  <c:v>0.5855422013086593</c:v>
                </c:pt>
                <c:pt idx="11143">
                  <c:v>0.58555024707697256</c:v>
                </c:pt>
                <c:pt idx="11144">
                  <c:v>0.58007938718291863</c:v>
                </c:pt>
                <c:pt idx="11145">
                  <c:v>0.5873966330635777</c:v>
                </c:pt>
                <c:pt idx="11146">
                  <c:v>0.62385219815123449</c:v>
                </c:pt>
                <c:pt idx="11147">
                  <c:v>0.60571613002668434</c:v>
                </c:pt>
                <c:pt idx="11148">
                  <c:v>0.59398149468210892</c:v>
                </c:pt>
                <c:pt idx="11149">
                  <c:v>0.61612954927495267</c:v>
                </c:pt>
                <c:pt idx="11150">
                  <c:v>0.5960354098608045</c:v>
                </c:pt>
                <c:pt idx="11151">
                  <c:v>0.59044953580340542</c:v>
                </c:pt>
                <c:pt idx="11152">
                  <c:v>0.5862133269097124</c:v>
                </c:pt>
                <c:pt idx="11153">
                  <c:v>0.58895567120528891</c:v>
                </c:pt>
                <c:pt idx="11154">
                  <c:v>0.59479648375452021</c:v>
                </c:pt>
                <c:pt idx="11155">
                  <c:v>0.59686737536668522</c:v>
                </c:pt>
                <c:pt idx="11156">
                  <c:v>0.6229435568534909</c:v>
                </c:pt>
                <c:pt idx="11157">
                  <c:v>0.58093237743416659</c:v>
                </c:pt>
                <c:pt idx="11158">
                  <c:v>0.736114158160173</c:v>
                </c:pt>
                <c:pt idx="11159">
                  <c:v>0.59474876394636256</c:v>
                </c:pt>
                <c:pt idx="11160">
                  <c:v>0.5816188310854179</c:v>
                </c:pt>
                <c:pt idx="11161">
                  <c:v>0.59431257047714059</c:v>
                </c:pt>
                <c:pt idx="11162">
                  <c:v>0.58584636915074195</c:v>
                </c:pt>
                <c:pt idx="11163">
                  <c:v>0.59055482892263467</c:v>
                </c:pt>
                <c:pt idx="11164">
                  <c:v>0</c:v>
                </c:pt>
                <c:pt idx="11165">
                  <c:v>0.58767806516798848</c:v>
                </c:pt>
                <c:pt idx="11166">
                  <c:v>0.72144570159587884</c:v>
                </c:pt>
                <c:pt idx="11167">
                  <c:v>0.59245892981189907</c:v>
                </c:pt>
                <c:pt idx="11168">
                  <c:v>0.65178625803731161</c:v>
                </c:pt>
                <c:pt idx="11169">
                  <c:v>0.60539600739014054</c:v>
                </c:pt>
                <c:pt idx="11170">
                  <c:v>0.58666107645415</c:v>
                </c:pt>
                <c:pt idx="11171">
                  <c:v>0.59665152190410553</c:v>
                </c:pt>
                <c:pt idx="11172">
                  <c:v>0.60511020266498172</c:v>
                </c:pt>
                <c:pt idx="11173">
                  <c:v>0.62219007670743665</c:v>
                </c:pt>
                <c:pt idx="11174">
                  <c:v>0.5981264615139863</c:v>
                </c:pt>
                <c:pt idx="11175">
                  <c:v>0.58462777233528673</c:v>
                </c:pt>
                <c:pt idx="11176">
                  <c:v>0.6228104897337694</c:v>
                </c:pt>
                <c:pt idx="11177">
                  <c:v>0.59323512637387998</c:v>
                </c:pt>
                <c:pt idx="11178">
                  <c:v>0.58811064825271853</c:v>
                </c:pt>
                <c:pt idx="11179">
                  <c:v>0.58105784782304259</c:v>
                </c:pt>
                <c:pt idx="11180">
                  <c:v>0.59000797325931853</c:v>
                </c:pt>
                <c:pt idx="11181">
                  <c:v>0.63005461383424777</c:v>
                </c:pt>
                <c:pt idx="11182">
                  <c:v>0.59424774858261209</c:v>
                </c:pt>
                <c:pt idx="11183">
                  <c:v>0.58629209216525358</c:v>
                </c:pt>
                <c:pt idx="11184">
                  <c:v>0.6020599913279624</c:v>
                </c:pt>
                <c:pt idx="11185">
                  <c:v>0.60261077704782762</c:v>
                </c:pt>
                <c:pt idx="11186">
                  <c:v>0.59049801271012281</c:v>
                </c:pt>
                <c:pt idx="11187">
                  <c:v>0.58458922259965151</c:v>
                </c:pt>
                <c:pt idx="11188">
                  <c:v>0.58360769221147446</c:v>
                </c:pt>
                <c:pt idx="11189">
                  <c:v>0.59117669748573654</c:v>
                </c:pt>
                <c:pt idx="11190">
                  <c:v>0.59488444796807505</c:v>
                </c:pt>
                <c:pt idx="11191">
                  <c:v>0.65812539967178796</c:v>
                </c:pt>
                <c:pt idx="11192">
                  <c:v>0.60187655120616301</c:v>
                </c:pt>
                <c:pt idx="11193">
                  <c:v>0.59461050367235257</c:v>
                </c:pt>
                <c:pt idx="11194">
                  <c:v>0.59348197688254156</c:v>
                </c:pt>
                <c:pt idx="11195">
                  <c:v>0.59045815626374953</c:v>
                </c:pt>
                <c:pt idx="11196">
                  <c:v>0.60242788163535188</c:v>
                </c:pt>
                <c:pt idx="11197">
                  <c:v>0.57625272772167657</c:v>
                </c:pt>
                <c:pt idx="11198">
                  <c:v>0.58149454229089981</c:v>
                </c:pt>
                <c:pt idx="11199">
                  <c:v>0.5954566605691155</c:v>
                </c:pt>
                <c:pt idx="11200">
                  <c:v>0.58354598104058852</c:v>
                </c:pt>
                <c:pt idx="11201">
                  <c:v>0.58945497645681177</c:v>
                </c:pt>
                <c:pt idx="11202">
                  <c:v>0.58020175405652352</c:v>
                </c:pt>
                <c:pt idx="11203">
                  <c:v>0.58351278916201155</c:v>
                </c:pt>
                <c:pt idx="11204">
                  <c:v>0.59263651224477998</c:v>
                </c:pt>
                <c:pt idx="11205">
                  <c:v>0.58621147124248552</c:v>
                </c:pt>
                <c:pt idx="11206">
                  <c:v>0.59151430365679358</c:v>
                </c:pt>
                <c:pt idx="11207">
                  <c:v>0.57504852145475482</c:v>
                </c:pt>
                <c:pt idx="11208">
                  <c:v>0.58505565236186374</c:v>
                </c:pt>
                <c:pt idx="11209">
                  <c:v>0.59177165445195123</c:v>
                </c:pt>
                <c:pt idx="11210">
                  <c:v>0.5792463408491999</c:v>
                </c:pt>
                <c:pt idx="11211">
                  <c:v>0.58512882694599355</c:v>
                </c:pt>
                <c:pt idx="11212">
                  <c:v>0.59235050994145133</c:v>
                </c:pt>
                <c:pt idx="11213">
                  <c:v>0.58870181970688074</c:v>
                </c:pt>
                <c:pt idx="11214">
                  <c:v>0.58028440194703923</c:v>
                </c:pt>
                <c:pt idx="11215">
                  <c:v>0.58601861490227258</c:v>
                </c:pt>
                <c:pt idx="11216">
                  <c:v>0.59293262599166607</c:v>
                </c:pt>
                <c:pt idx="11217">
                  <c:v>0.58032656174795394</c:v>
                </c:pt>
                <c:pt idx="11218">
                  <c:v>0.58810403944519873</c:v>
                </c:pt>
                <c:pt idx="11219">
                  <c:v>0.61620527910694467</c:v>
                </c:pt>
                <c:pt idx="11220">
                  <c:v>0.60445788583111248</c:v>
                </c:pt>
                <c:pt idx="11221">
                  <c:v>0.59291661188809253</c:v>
                </c:pt>
                <c:pt idx="11222">
                  <c:v>0.57451516135092906</c:v>
                </c:pt>
                <c:pt idx="11223">
                  <c:v>0.5829316575648803</c:v>
                </c:pt>
                <c:pt idx="11224">
                  <c:v>0.58338386564769062</c:v>
                </c:pt>
                <c:pt idx="11225">
                  <c:v>0.57652258759898245</c:v>
                </c:pt>
                <c:pt idx="11226">
                  <c:v>0.60224910279705268</c:v>
                </c:pt>
                <c:pt idx="11227">
                  <c:v>0.59197073305824821</c:v>
                </c:pt>
                <c:pt idx="11228">
                  <c:v>0.57655667460177662</c:v>
                </c:pt>
                <c:pt idx="11229">
                  <c:v>0.58926604337932809</c:v>
                </c:pt>
                <c:pt idx="11230">
                  <c:v>0.61732577724096283</c:v>
                </c:pt>
                <c:pt idx="11231">
                  <c:v>0.59270765031089157</c:v>
                </c:pt>
                <c:pt idx="11232">
                  <c:v>0.67558105224668696</c:v>
                </c:pt>
                <c:pt idx="11233">
                  <c:v>0.61888303432737191</c:v>
                </c:pt>
                <c:pt idx="11234">
                  <c:v>0.5900579983261961</c:v>
                </c:pt>
                <c:pt idx="11235">
                  <c:v>0</c:v>
                </c:pt>
                <c:pt idx="11236">
                  <c:v>0.59482475589980621</c:v>
                </c:pt>
                <c:pt idx="11237">
                  <c:v>0.62482619898000791</c:v>
                </c:pt>
                <c:pt idx="11238">
                  <c:v>0.58256792221451759</c:v>
                </c:pt>
                <c:pt idx="11239">
                  <c:v>0.57721438399776548</c:v>
                </c:pt>
                <c:pt idx="11240">
                  <c:v>0.58331333696281495</c:v>
                </c:pt>
                <c:pt idx="11241">
                  <c:v>0.581012041154925</c:v>
                </c:pt>
                <c:pt idx="11242">
                  <c:v>0.78878958504875352</c:v>
                </c:pt>
                <c:pt idx="11243">
                  <c:v>0.58720761469601734</c:v>
                </c:pt>
                <c:pt idx="11244">
                  <c:v>0.58883172559420749</c:v>
                </c:pt>
                <c:pt idx="11245">
                  <c:v>0.5861542021612185</c:v>
                </c:pt>
                <c:pt idx="11246">
                  <c:v>0.58659896374051856</c:v>
                </c:pt>
                <c:pt idx="11247">
                  <c:v>0.59064054775877983</c:v>
                </c:pt>
                <c:pt idx="11248">
                  <c:v>0.58002371520857299</c:v>
                </c:pt>
                <c:pt idx="11249">
                  <c:v>0.57484038669842208</c:v>
                </c:pt>
                <c:pt idx="11250">
                  <c:v>0.58783820707394252</c:v>
                </c:pt>
                <c:pt idx="11251">
                  <c:v>0.6094387289589005</c:v>
                </c:pt>
                <c:pt idx="11252">
                  <c:v>0.63366574395568764</c:v>
                </c:pt>
                <c:pt idx="11253">
                  <c:v>0.59388387883376459</c:v>
                </c:pt>
                <c:pt idx="11254">
                  <c:v>0.58954343390596486</c:v>
                </c:pt>
                <c:pt idx="11255">
                  <c:v>0.58280724179785059</c:v>
                </c:pt>
                <c:pt idx="11256">
                  <c:v>0.60053614947718548</c:v>
                </c:pt>
                <c:pt idx="11257">
                  <c:v>0.5793824007620384</c:v>
                </c:pt>
                <c:pt idx="11258">
                  <c:v>0.58931742014007749</c:v>
                </c:pt>
                <c:pt idx="11259">
                  <c:v>0.57842041119324361</c:v>
                </c:pt>
                <c:pt idx="11260">
                  <c:v>0.58615283241498084</c:v>
                </c:pt>
                <c:pt idx="11261">
                  <c:v>0.5822541288206563</c:v>
                </c:pt>
                <c:pt idx="11262">
                  <c:v>0.58364330266025832</c:v>
                </c:pt>
                <c:pt idx="11263">
                  <c:v>0.61493452815841265</c:v>
                </c:pt>
                <c:pt idx="11264">
                  <c:v>0.58374424748288678</c:v>
                </c:pt>
                <c:pt idx="11265">
                  <c:v>0.59044662115467128</c:v>
                </c:pt>
                <c:pt idx="11266">
                  <c:v>0.59273667481322156</c:v>
                </c:pt>
                <c:pt idx="11267">
                  <c:v>0.57213779912650542</c:v>
                </c:pt>
                <c:pt idx="11268">
                  <c:v>0.58774883539490985</c:v>
                </c:pt>
                <c:pt idx="11269">
                  <c:v>0.58907151274407599</c:v>
                </c:pt>
                <c:pt idx="11270">
                  <c:v>0.58519784549866949</c:v>
                </c:pt>
                <c:pt idx="11271">
                  <c:v>0.58708618886711728</c:v>
                </c:pt>
                <c:pt idx="11272">
                  <c:v>0.59536932325806058</c:v>
                </c:pt>
                <c:pt idx="11273">
                  <c:v>0.59092612972679159</c:v>
                </c:pt>
                <c:pt idx="11274">
                  <c:v>0.59189602020899368</c:v>
                </c:pt>
                <c:pt idx="11275">
                  <c:v>0.57495759829271353</c:v>
                </c:pt>
                <c:pt idx="11276">
                  <c:v>0.5920577345617315</c:v>
                </c:pt>
                <c:pt idx="11277">
                  <c:v>0.59626673759131721</c:v>
                </c:pt>
                <c:pt idx="11278">
                  <c:v>0.57732763635694773</c:v>
                </c:pt>
                <c:pt idx="11279">
                  <c:v>0.59515845818376467</c:v>
                </c:pt>
                <c:pt idx="11280">
                  <c:v>0.58224768539388583</c:v>
                </c:pt>
                <c:pt idx="11281">
                  <c:v>0.58764471155266829</c:v>
                </c:pt>
                <c:pt idx="11282">
                  <c:v>0.5970965717964104</c:v>
                </c:pt>
                <c:pt idx="11283">
                  <c:v>0.58804281623666621</c:v>
                </c:pt>
                <c:pt idx="11284">
                  <c:v>0.57895911704901293</c:v>
                </c:pt>
                <c:pt idx="11285">
                  <c:v>0.65128503863210119</c:v>
                </c:pt>
                <c:pt idx="11286">
                  <c:v>0.58857396493263958</c:v>
                </c:pt>
                <c:pt idx="11287">
                  <c:v>0.5872680333314575</c:v>
                </c:pt>
                <c:pt idx="11288">
                  <c:v>0.5972522542380585</c:v>
                </c:pt>
                <c:pt idx="11289">
                  <c:v>0.5871069025660085</c:v>
                </c:pt>
                <c:pt idx="11290">
                  <c:v>0.59116491756670819</c:v>
                </c:pt>
                <c:pt idx="11291">
                  <c:v>0.5853082652338425</c:v>
                </c:pt>
                <c:pt idx="11292">
                  <c:v>0</c:v>
                </c:pt>
                <c:pt idx="11293">
                  <c:v>0.585389069664777</c:v>
                </c:pt>
                <c:pt idx="11294">
                  <c:v>0.6010645875415187</c:v>
                </c:pt>
                <c:pt idx="11295">
                  <c:v>0.58422486286130049</c:v>
                </c:pt>
                <c:pt idx="11296">
                  <c:v>0.57325086413604731</c:v>
                </c:pt>
                <c:pt idx="11297">
                  <c:v>0.58109479899226735</c:v>
                </c:pt>
                <c:pt idx="11298">
                  <c:v>0.5968491966853221</c:v>
                </c:pt>
                <c:pt idx="11299">
                  <c:v>0.57062707286974546</c:v>
                </c:pt>
                <c:pt idx="11300">
                  <c:v>0.58245239644264313</c:v>
                </c:pt>
                <c:pt idx="11301">
                  <c:v>0.58786544443487199</c:v>
                </c:pt>
                <c:pt idx="11302">
                  <c:v>0.58968840371880982</c:v>
                </c:pt>
                <c:pt idx="11303">
                  <c:v>0.58933250226591949</c:v>
                </c:pt>
                <c:pt idx="11304">
                  <c:v>0.58955273686058451</c:v>
                </c:pt>
                <c:pt idx="11305">
                  <c:v>0.60226175415709793</c:v>
                </c:pt>
                <c:pt idx="11306">
                  <c:v>0.59768719530018399</c:v>
                </c:pt>
                <c:pt idx="11307">
                  <c:v>0.59245176670639532</c:v>
                </c:pt>
                <c:pt idx="11308">
                  <c:v>0.59367448299355174</c:v>
                </c:pt>
                <c:pt idx="11309">
                  <c:v>0.57999324879655301</c:v>
                </c:pt>
                <c:pt idx="11310">
                  <c:v>0.57312387402303633</c:v>
                </c:pt>
                <c:pt idx="11311">
                  <c:v>0.6020599913279624</c:v>
                </c:pt>
                <c:pt idx="11312">
                  <c:v>0.58694029953504301</c:v>
                </c:pt>
                <c:pt idx="11313">
                  <c:v>0.58440578776060448</c:v>
                </c:pt>
                <c:pt idx="11314">
                  <c:v>0.60105908173097089</c:v>
                </c:pt>
                <c:pt idx="11315">
                  <c:v>0.58354193770366558</c:v>
                </c:pt>
                <c:pt idx="11316">
                  <c:v>0.60185925433252463</c:v>
                </c:pt>
                <c:pt idx="11317">
                  <c:v>0.61325789112943663</c:v>
                </c:pt>
                <c:pt idx="11318">
                  <c:v>0.59519512855006429</c:v>
                </c:pt>
                <c:pt idx="11319">
                  <c:v>0.59083728721921358</c:v>
                </c:pt>
                <c:pt idx="11320">
                  <c:v>0.57974157692911166</c:v>
                </c:pt>
                <c:pt idx="11321">
                  <c:v>0.58973445443415273</c:v>
                </c:pt>
                <c:pt idx="11322">
                  <c:v>0.62853162579067967</c:v>
                </c:pt>
                <c:pt idx="11323">
                  <c:v>0.59164377673956381</c:v>
                </c:pt>
                <c:pt idx="11324">
                  <c:v>0.58736441508866566</c:v>
                </c:pt>
                <c:pt idx="11325">
                  <c:v>0.59773656898160799</c:v>
                </c:pt>
                <c:pt idx="11326">
                  <c:v>0.60286349661156524</c:v>
                </c:pt>
                <c:pt idx="11327">
                  <c:v>0.58987209306728849</c:v>
                </c:pt>
                <c:pt idx="11328">
                  <c:v>0.58147346054618509</c:v>
                </c:pt>
                <c:pt idx="11329">
                  <c:v>0.6094280291954518</c:v>
                </c:pt>
                <c:pt idx="11330">
                  <c:v>0.57969861579628779</c:v>
                </c:pt>
                <c:pt idx="11331">
                  <c:v>0.60103643562932563</c:v>
                </c:pt>
                <c:pt idx="11332">
                  <c:v>0.60531925226772265</c:v>
                </c:pt>
                <c:pt idx="11333">
                  <c:v>0.57403126772771851</c:v>
                </c:pt>
                <c:pt idx="11334">
                  <c:v>0.59663905847319432</c:v>
                </c:pt>
                <c:pt idx="11335">
                  <c:v>0.59258709506393747</c:v>
                </c:pt>
                <c:pt idx="11336">
                  <c:v>0.57896494513613006</c:v>
                </c:pt>
                <c:pt idx="11337">
                  <c:v>0.59459342664260828</c:v>
                </c:pt>
                <c:pt idx="11338">
                  <c:v>0.59234197545363032</c:v>
                </c:pt>
                <c:pt idx="11339">
                  <c:v>0.57814783392255165</c:v>
                </c:pt>
                <c:pt idx="11340">
                  <c:v>0.5938655127126905</c:v>
                </c:pt>
                <c:pt idx="11341">
                  <c:v>0.58357658563394577</c:v>
                </c:pt>
                <c:pt idx="11342">
                  <c:v>0.6063247831963956</c:v>
                </c:pt>
                <c:pt idx="11343">
                  <c:v>0.58406950200195207</c:v>
                </c:pt>
                <c:pt idx="11344">
                  <c:v>0.58528978107806739</c:v>
                </c:pt>
                <c:pt idx="11345">
                  <c:v>0.60042730338285921</c:v>
                </c:pt>
                <c:pt idx="11346">
                  <c:v>0.59354617635963958</c:v>
                </c:pt>
                <c:pt idx="11347">
                  <c:v>0.58911993852194156</c:v>
                </c:pt>
                <c:pt idx="11348">
                  <c:v>0.59060036916090997</c:v>
                </c:pt>
                <c:pt idx="11349">
                  <c:v>0.58718041378761587</c:v>
                </c:pt>
                <c:pt idx="11350">
                  <c:v>0.59603235689437251</c:v>
                </c:pt>
                <c:pt idx="11351">
                  <c:v>0.59871281112238051</c:v>
                </c:pt>
                <c:pt idx="11352">
                  <c:v>0.5957990301998789</c:v>
                </c:pt>
                <c:pt idx="11353">
                  <c:v>0.58386150903724632</c:v>
                </c:pt>
                <c:pt idx="11354">
                  <c:v>0.59268861276060514</c:v>
                </c:pt>
                <c:pt idx="11355">
                  <c:v>0.60512777767901826</c:v>
                </c:pt>
                <c:pt idx="11356">
                  <c:v>0.59810520955137281</c:v>
                </c:pt>
                <c:pt idx="11357">
                  <c:v>0.59480257400128556</c:v>
                </c:pt>
                <c:pt idx="11358">
                  <c:v>0.59951280231408266</c:v>
                </c:pt>
                <c:pt idx="11359">
                  <c:v>0.60392792746308499</c:v>
                </c:pt>
                <c:pt idx="11360">
                  <c:v>0.59136202535963123</c:v>
                </c:pt>
                <c:pt idx="11361">
                  <c:v>0.59951280231408266</c:v>
                </c:pt>
                <c:pt idx="11362">
                  <c:v>0.59164577584969702</c:v>
                </c:pt>
                <c:pt idx="11363">
                  <c:v>0.58865017700301625</c:v>
                </c:pt>
                <c:pt idx="11364">
                  <c:v>0.58306791639261057</c:v>
                </c:pt>
                <c:pt idx="11365">
                  <c:v>0.59831425623743151</c:v>
                </c:pt>
                <c:pt idx="11366">
                  <c:v>0.5953004076806655</c:v>
                </c:pt>
                <c:pt idx="11367">
                  <c:v>0.58716357083593795</c:v>
                </c:pt>
                <c:pt idx="11368">
                  <c:v>0.59532660866899423</c:v>
                </c:pt>
                <c:pt idx="11369">
                  <c:v>0.56972259707137662</c:v>
                </c:pt>
                <c:pt idx="11370">
                  <c:v>0.59170657977000585</c:v>
                </c:pt>
                <c:pt idx="11371">
                  <c:v>0.59001602539348441</c:v>
                </c:pt>
                <c:pt idx="11372">
                  <c:v>0.58583077720611954</c:v>
                </c:pt>
                <c:pt idx="11373">
                  <c:v>0.59976157879433556</c:v>
                </c:pt>
                <c:pt idx="11374">
                  <c:v>0.60416311641572673</c:v>
                </c:pt>
                <c:pt idx="11375">
                  <c:v>0.5849595743424465</c:v>
                </c:pt>
                <c:pt idx="11376">
                  <c:v>0.58857083582951153</c:v>
                </c:pt>
                <c:pt idx="11377">
                  <c:v>0.58717583323056732</c:v>
                </c:pt>
                <c:pt idx="11378">
                  <c:v>0.5843488610497769</c:v>
                </c:pt>
                <c:pt idx="11379">
                  <c:v>0.58642155840019872</c:v>
                </c:pt>
                <c:pt idx="11380">
                  <c:v>0.57897926459615723</c:v>
                </c:pt>
                <c:pt idx="11381">
                  <c:v>0.58595328205794095</c:v>
                </c:pt>
                <c:pt idx="11382">
                  <c:v>0.59620800408789953</c:v>
                </c:pt>
                <c:pt idx="11383">
                  <c:v>0.59672592179497419</c:v>
                </c:pt>
                <c:pt idx="11384">
                  <c:v>0.58657854882288218</c:v>
                </c:pt>
                <c:pt idx="11385">
                  <c:v>0.59271529119501121</c:v>
                </c:pt>
                <c:pt idx="11386">
                  <c:v>0.59423465381600549</c:v>
                </c:pt>
                <c:pt idx="11387">
                  <c:v>0.60227282861813625</c:v>
                </c:pt>
                <c:pt idx="11388">
                  <c:v>0.58276447501890549</c:v>
                </c:pt>
                <c:pt idx="11389">
                  <c:v>0.58642155840019872</c:v>
                </c:pt>
                <c:pt idx="11390">
                  <c:v>0.5840206495600645</c:v>
                </c:pt>
                <c:pt idx="11391">
                  <c:v>0.58460398096720045</c:v>
                </c:pt>
                <c:pt idx="11392">
                  <c:v>0.59454420085826298</c:v>
                </c:pt>
                <c:pt idx="11393">
                  <c:v>0.60355940656501006</c:v>
                </c:pt>
                <c:pt idx="11394">
                  <c:v>0.59969325804885698</c:v>
                </c:pt>
                <c:pt idx="11395">
                  <c:v>0.55550636033919243</c:v>
                </c:pt>
                <c:pt idx="11396">
                  <c:v>0.58755690915425129</c:v>
                </c:pt>
                <c:pt idx="11397">
                  <c:v>0.58238551328806698</c:v>
                </c:pt>
                <c:pt idx="11398">
                  <c:v>0.61989153771898042</c:v>
                </c:pt>
                <c:pt idx="11399">
                  <c:v>0.5867740425429554</c:v>
                </c:pt>
                <c:pt idx="11400">
                  <c:v>0.59387770155320452</c:v>
                </c:pt>
                <c:pt idx="11401">
                  <c:v>0.59689999618906309</c:v>
                </c:pt>
                <c:pt idx="11402">
                  <c:v>0.61259652175375257</c:v>
                </c:pt>
                <c:pt idx="11403">
                  <c:v>0.57771295150776059</c:v>
                </c:pt>
                <c:pt idx="11404">
                  <c:v>0.58673035934674878</c:v>
                </c:pt>
                <c:pt idx="11405">
                  <c:v>0.58298611038064341</c:v>
                </c:pt>
                <c:pt idx="11406">
                  <c:v>0.58250365924804159</c:v>
                </c:pt>
                <c:pt idx="11407">
                  <c:v>0.59073371597665902</c:v>
                </c:pt>
                <c:pt idx="11408">
                  <c:v>0.59153112458433521</c:v>
                </c:pt>
                <c:pt idx="11409">
                  <c:v>0.57856702156059991</c:v>
                </c:pt>
                <c:pt idx="11410">
                  <c:v>0.58816138181139999</c:v>
                </c:pt>
                <c:pt idx="11411">
                  <c:v>0.58269744670640677</c:v>
                </c:pt>
                <c:pt idx="11412">
                  <c:v>0.60057594723154462</c:v>
                </c:pt>
                <c:pt idx="11413">
                  <c:v>0.59798006260473568</c:v>
                </c:pt>
                <c:pt idx="11414">
                  <c:v>0.58131937057050354</c:v>
                </c:pt>
                <c:pt idx="11415">
                  <c:v>0.56702414129548762</c:v>
                </c:pt>
                <c:pt idx="11416">
                  <c:v>0.57524054310742145</c:v>
                </c:pt>
                <c:pt idx="11417">
                  <c:v>0.57696663661981484</c:v>
                </c:pt>
                <c:pt idx="11418">
                  <c:v>0.56074939566660864</c:v>
                </c:pt>
                <c:pt idx="11419">
                  <c:v>0.57810028256405865</c:v>
                </c:pt>
                <c:pt idx="11420">
                  <c:v>0.57178103221731025</c:v>
                </c:pt>
                <c:pt idx="11421">
                  <c:v>0.60142583037531838</c:v>
                </c:pt>
                <c:pt idx="11422">
                  <c:v>0.59557463713583803</c:v>
                </c:pt>
                <c:pt idx="11423">
                  <c:v>0.58077431444605898</c:v>
                </c:pt>
                <c:pt idx="11424">
                  <c:v>0.58626572414472911</c:v>
                </c:pt>
                <c:pt idx="11425">
                  <c:v>0.57380323176453663</c:v>
                </c:pt>
                <c:pt idx="11426">
                  <c:v>0.59317219736550353</c:v>
                </c:pt>
                <c:pt idx="11427">
                  <c:v>0.58045535929042658</c:v>
                </c:pt>
                <c:pt idx="11428">
                  <c:v>0.57448342235669581</c:v>
                </c:pt>
                <c:pt idx="11429">
                  <c:v>0.58376424258795656</c:v>
                </c:pt>
                <c:pt idx="11430">
                  <c:v>0.58290963723273692</c:v>
                </c:pt>
                <c:pt idx="11431">
                  <c:v>0.58852130934845759</c:v>
                </c:pt>
                <c:pt idx="11432">
                  <c:v>0.60377318677208269</c:v>
                </c:pt>
                <c:pt idx="11433">
                  <c:v>0.58499231909253357</c:v>
                </c:pt>
                <c:pt idx="11434">
                  <c:v>0.58071285308423359</c:v>
                </c:pt>
                <c:pt idx="11435">
                  <c:v>0.58700648394342159</c:v>
                </c:pt>
                <c:pt idx="11436">
                  <c:v>0.58041806638911952</c:v>
                </c:pt>
                <c:pt idx="11437">
                  <c:v>0.59639993300423744</c:v>
                </c:pt>
                <c:pt idx="11438">
                  <c:v>0.59612120493445209</c:v>
                </c:pt>
                <c:pt idx="11439">
                  <c:v>0.59553566509332856</c:v>
                </c:pt>
                <c:pt idx="11440">
                  <c:v>0.59680636498180073</c:v>
                </c:pt>
                <c:pt idx="11441">
                  <c:v>0.58372701669950378</c:v>
                </c:pt>
                <c:pt idx="11442">
                  <c:v>0.5895535522494989</c:v>
                </c:pt>
                <c:pt idx="11443">
                  <c:v>0.58525516794179477</c:v>
                </c:pt>
                <c:pt idx="11444">
                  <c:v>0.58910812197259932</c:v>
                </c:pt>
                <c:pt idx="11445">
                  <c:v>0.58398446095109557</c:v>
                </c:pt>
                <c:pt idx="11446">
                  <c:v>0.58891182827474553</c:v>
                </c:pt>
                <c:pt idx="11447">
                  <c:v>0.61218788301842264</c:v>
                </c:pt>
                <c:pt idx="11448">
                  <c:v>0.59205532485574608</c:v>
                </c:pt>
                <c:pt idx="11449">
                  <c:v>0.58967601021265759</c:v>
                </c:pt>
                <c:pt idx="11450">
                  <c:v>0.59256321692839453</c:v>
                </c:pt>
                <c:pt idx="11451">
                  <c:v>0.58668710181444206</c:v>
                </c:pt>
                <c:pt idx="11452">
                  <c:v>0.57964697590098624</c:v>
                </c:pt>
                <c:pt idx="11453">
                  <c:v>0.58115289196628672</c:v>
                </c:pt>
                <c:pt idx="11454">
                  <c:v>0.59193406573912666</c:v>
                </c:pt>
                <c:pt idx="11455">
                  <c:v>0.58376650756897552</c:v>
                </c:pt>
                <c:pt idx="11456">
                  <c:v>0.59831510066643656</c:v>
                </c:pt>
                <c:pt idx="11457">
                  <c:v>0.5936782226291899</c:v>
                </c:pt>
                <c:pt idx="11458">
                  <c:v>0.60293119419163477</c:v>
                </c:pt>
                <c:pt idx="11459">
                  <c:v>0.58843911878731148</c:v>
                </c:pt>
                <c:pt idx="11460">
                  <c:v>0.58138068870998449</c:v>
                </c:pt>
                <c:pt idx="11461">
                  <c:v>0.58620163582735385</c:v>
                </c:pt>
                <c:pt idx="11462">
                  <c:v>0.59853628451735874</c:v>
                </c:pt>
                <c:pt idx="11463">
                  <c:v>0.59047811877814749</c:v>
                </c:pt>
                <c:pt idx="11464">
                  <c:v>0.58929558428765039</c:v>
                </c:pt>
                <c:pt idx="11465">
                  <c:v>0.57060818215071685</c:v>
                </c:pt>
                <c:pt idx="11466">
                  <c:v>0.59607268638449684</c:v>
                </c:pt>
                <c:pt idx="11467">
                  <c:v>0.82364545237493503</c:v>
                </c:pt>
                <c:pt idx="11468">
                  <c:v>0.58334902760835905</c:v>
                </c:pt>
                <c:pt idx="11469">
                  <c:v>0.59740084875266908</c:v>
                </c:pt>
                <c:pt idx="11470">
                  <c:v>0.59203479537822257</c:v>
                </c:pt>
                <c:pt idx="11471">
                  <c:v>0.59603577400003949</c:v>
                </c:pt>
                <c:pt idx="11472">
                  <c:v>0.57484444474029261</c:v>
                </c:pt>
                <c:pt idx="11473">
                  <c:v>0.59293582208302775</c:v>
                </c:pt>
                <c:pt idx="11474">
                  <c:v>0.60872448755933184</c:v>
                </c:pt>
                <c:pt idx="11475">
                  <c:v>0.57356023245171361</c:v>
                </c:pt>
                <c:pt idx="11476">
                  <c:v>0.58373261023843104</c:v>
                </c:pt>
                <c:pt idx="11477">
                  <c:v>0.56903086965453964</c:v>
                </c:pt>
                <c:pt idx="11478">
                  <c:v>0.59120206373975193</c:v>
                </c:pt>
                <c:pt idx="11479">
                  <c:v>0.59291661188809253</c:v>
                </c:pt>
                <c:pt idx="11480">
                  <c:v>0.59821364881616057</c:v>
                </c:pt>
                <c:pt idx="11481">
                  <c:v>0.57908330974338496</c:v>
                </c:pt>
                <c:pt idx="11482">
                  <c:v>0.60898739775588684</c:v>
                </c:pt>
                <c:pt idx="11483">
                  <c:v>0.5842081719759874</c:v>
                </c:pt>
                <c:pt idx="11484">
                  <c:v>0.60840016935898145</c:v>
                </c:pt>
                <c:pt idx="11485">
                  <c:v>0.59155051155625826</c:v>
                </c:pt>
                <c:pt idx="11486">
                  <c:v>0.58710267657547899</c:v>
                </c:pt>
                <c:pt idx="11487">
                  <c:v>0.57789432998584445</c:v>
                </c:pt>
                <c:pt idx="11488">
                  <c:v>0.58502665202918436</c:v>
                </c:pt>
                <c:pt idx="11489">
                  <c:v>0.60046373782532858</c:v>
                </c:pt>
                <c:pt idx="11490">
                  <c:v>0.59343284391574036</c:v>
                </c:pt>
                <c:pt idx="11491">
                  <c:v>0.60960120574916665</c:v>
                </c:pt>
                <c:pt idx="11492">
                  <c:v>0.5931051486750355</c:v>
                </c:pt>
                <c:pt idx="11493">
                  <c:v>0.59446683477951656</c:v>
                </c:pt>
                <c:pt idx="11494">
                  <c:v>0.59318491968298359</c:v>
                </c:pt>
                <c:pt idx="11495">
                  <c:v>0.57432964938281161</c:v>
                </c:pt>
                <c:pt idx="11496">
                  <c:v>0.59615113171743983</c:v>
                </c:pt>
                <c:pt idx="11497">
                  <c:v>0.59334168993963898</c:v>
                </c:pt>
                <c:pt idx="11498">
                  <c:v>0.58192122758662979</c:v>
                </c:pt>
                <c:pt idx="11499">
                  <c:v>0.58868183319635992</c:v>
                </c:pt>
                <c:pt idx="11500">
                  <c:v>0.60160066343543495</c:v>
                </c:pt>
                <c:pt idx="11501">
                  <c:v>0.57992703069591733</c:v>
                </c:pt>
                <c:pt idx="11502">
                  <c:v>0.58566085708051674</c:v>
                </c:pt>
                <c:pt idx="11503">
                  <c:v>0.58572243152419723</c:v>
                </c:pt>
                <c:pt idx="11504">
                  <c:v>0.58599473467683039</c:v>
                </c:pt>
                <c:pt idx="11505">
                  <c:v>0.58538992639741749</c:v>
                </c:pt>
                <c:pt idx="11506">
                  <c:v>0.6055334394505526</c:v>
                </c:pt>
                <c:pt idx="11507">
                  <c:v>0.59171642133695646</c:v>
                </c:pt>
                <c:pt idx="11508">
                  <c:v>0.61930697061559192</c:v>
                </c:pt>
                <c:pt idx="11509">
                  <c:v>0.60136641468562879</c:v>
                </c:pt>
                <c:pt idx="11510">
                  <c:v>0.57978359661681211</c:v>
                </c:pt>
                <c:pt idx="11511">
                  <c:v>0.58249280569063577</c:v>
                </c:pt>
                <c:pt idx="11512">
                  <c:v>0.60765184302509612</c:v>
                </c:pt>
                <c:pt idx="11513">
                  <c:v>0.58633505042501255</c:v>
                </c:pt>
                <c:pt idx="11514">
                  <c:v>0.58862474396940034</c:v>
                </c:pt>
                <c:pt idx="11515">
                  <c:v>0.5715706691800615</c:v>
                </c:pt>
                <c:pt idx="11516">
                  <c:v>0.67254884892749789</c:v>
                </c:pt>
                <c:pt idx="11517">
                  <c:v>0.59855099446917304</c:v>
                </c:pt>
                <c:pt idx="11518">
                  <c:v>0.59011584754069979</c:v>
                </c:pt>
                <c:pt idx="11519">
                  <c:v>0.58524649231831272</c:v>
                </c:pt>
                <c:pt idx="11520">
                  <c:v>0.57015772999993952</c:v>
                </c:pt>
                <c:pt idx="11521">
                  <c:v>0.59746423963881345</c:v>
                </c:pt>
                <c:pt idx="11522">
                  <c:v>0.59045335501580665</c:v>
                </c:pt>
                <c:pt idx="11523">
                  <c:v>0.58547280683109759</c:v>
                </c:pt>
                <c:pt idx="11524">
                  <c:v>0.5715706691800615</c:v>
                </c:pt>
                <c:pt idx="11525">
                  <c:v>0.57860478255155146</c:v>
                </c:pt>
                <c:pt idx="11526">
                  <c:v>0.58671229948680759</c:v>
                </c:pt>
                <c:pt idx="11527">
                  <c:v>0.59455579629911193</c:v>
                </c:pt>
                <c:pt idx="11528">
                  <c:v>0.59900735466419375</c:v>
                </c:pt>
                <c:pt idx="11529">
                  <c:v>0.59070524045084083</c:v>
                </c:pt>
                <c:pt idx="11530">
                  <c:v>0.57790676009904018</c:v>
                </c:pt>
                <c:pt idx="11531">
                  <c:v>0.58185660523967553</c:v>
                </c:pt>
                <c:pt idx="11532">
                  <c:v>0.56839895135553664</c:v>
                </c:pt>
                <c:pt idx="11533">
                  <c:v>0.58958684598935596</c:v>
                </c:pt>
                <c:pt idx="11534">
                  <c:v>0.57550096280849461</c:v>
                </c:pt>
                <c:pt idx="11535">
                  <c:v>0.59998036493483997</c:v>
                </c:pt>
                <c:pt idx="11536">
                  <c:v>0.56701146780459322</c:v>
                </c:pt>
                <c:pt idx="11537">
                  <c:v>0.59141612018360923</c:v>
                </c:pt>
                <c:pt idx="11538">
                  <c:v>0.57348692529351009</c:v>
                </c:pt>
                <c:pt idx="11539">
                  <c:v>0.57658917278581379</c:v>
                </c:pt>
                <c:pt idx="11540">
                  <c:v>0.57748197983559901</c:v>
                </c:pt>
                <c:pt idx="11541">
                  <c:v>0.59101701571836762</c:v>
                </c:pt>
                <c:pt idx="11542">
                  <c:v>0.58947774616752058</c:v>
                </c:pt>
                <c:pt idx="11543">
                  <c:v>0.59991178670769441</c:v>
                </c:pt>
                <c:pt idx="11544">
                  <c:v>0.57914683698492064</c:v>
                </c:pt>
                <c:pt idx="11545">
                  <c:v>0.58502665202918436</c:v>
                </c:pt>
                <c:pt idx="11546">
                  <c:v>0.60370193839494102</c:v>
                </c:pt>
                <c:pt idx="11547">
                  <c:v>0.5734729289125623</c:v>
                </c:pt>
                <c:pt idx="11548">
                  <c:v>0.59235864881724698</c:v>
                </c:pt>
                <c:pt idx="11549">
                  <c:v>0.60088080384843123</c:v>
                </c:pt>
                <c:pt idx="11550">
                  <c:v>0.59106460702649932</c:v>
                </c:pt>
                <c:pt idx="11551">
                  <c:v>0.58595562453719474</c:v>
                </c:pt>
                <c:pt idx="11552">
                  <c:v>0.58485556142544459</c:v>
                </c:pt>
                <c:pt idx="11553">
                  <c:v>0.57859197959328468</c:v>
                </c:pt>
                <c:pt idx="11554">
                  <c:v>0.58456925916762448</c:v>
                </c:pt>
                <c:pt idx="11555">
                  <c:v>0.60515106830510612</c:v>
                </c:pt>
                <c:pt idx="11556">
                  <c:v>0.58181174242450184</c:v>
                </c:pt>
                <c:pt idx="11557">
                  <c:v>0.59513024871853248</c:v>
                </c:pt>
                <c:pt idx="11558">
                  <c:v>0.57853955542841962</c:v>
                </c:pt>
                <c:pt idx="11559">
                  <c:v>0.58863701835853199</c:v>
                </c:pt>
                <c:pt idx="11560">
                  <c:v>0.58042491305807675</c:v>
                </c:pt>
                <c:pt idx="11561">
                  <c:v>0.57702031381471663</c:v>
                </c:pt>
                <c:pt idx="11562">
                  <c:v>0.59273539157171251</c:v>
                </c:pt>
                <c:pt idx="11563">
                  <c:v>0.5823049786863812</c:v>
                </c:pt>
                <c:pt idx="11564">
                  <c:v>0.58581385902214966</c:v>
                </c:pt>
                <c:pt idx="11565">
                  <c:v>0.57490022939344665</c:v>
                </c:pt>
                <c:pt idx="11566">
                  <c:v>0.5851404260721601</c:v>
                </c:pt>
                <c:pt idx="11567">
                  <c:v>0.60889570366993273</c:v>
                </c:pt>
                <c:pt idx="11568">
                  <c:v>0.5809299532913299</c:v>
                </c:pt>
                <c:pt idx="11569">
                  <c:v>0.58286424950122828</c:v>
                </c:pt>
                <c:pt idx="11570">
                  <c:v>0.58399229781454054</c:v>
                </c:pt>
                <c:pt idx="11571">
                  <c:v>0.58190235656780853</c:v>
                </c:pt>
                <c:pt idx="11572">
                  <c:v>0.5830793967051161</c:v>
                </c:pt>
                <c:pt idx="11573">
                  <c:v>0.5844112860290912</c:v>
                </c:pt>
                <c:pt idx="11574">
                  <c:v>0.59678994397860941</c:v>
                </c:pt>
                <c:pt idx="11575">
                  <c:v>0.57164330189190249</c:v>
                </c:pt>
                <c:pt idx="11576">
                  <c:v>0.57534816775054332</c:v>
                </c:pt>
                <c:pt idx="11577">
                  <c:v>0.57471270846390954</c:v>
                </c:pt>
                <c:pt idx="11578">
                  <c:v>0.57403126772771851</c:v>
                </c:pt>
                <c:pt idx="11579">
                  <c:v>0.58733673450725254</c:v>
                </c:pt>
                <c:pt idx="11580">
                  <c:v>0.59238710858547849</c:v>
                </c:pt>
                <c:pt idx="11581">
                  <c:v>0.59383355462136256</c:v>
                </c:pt>
                <c:pt idx="11582">
                  <c:v>0.58063304821274797</c:v>
                </c:pt>
                <c:pt idx="11583">
                  <c:v>0.57737613749760852</c:v>
                </c:pt>
                <c:pt idx="11584">
                  <c:v>0.57552625881467001</c:v>
                </c:pt>
                <c:pt idx="11585">
                  <c:v>0.57537138841784941</c:v>
                </c:pt>
                <c:pt idx="11586">
                  <c:v>0.5673370512753787</c:v>
                </c:pt>
                <c:pt idx="11587">
                  <c:v>0.57466296890367952</c:v>
                </c:pt>
                <c:pt idx="11588">
                  <c:v>0.60351167339906664</c:v>
                </c:pt>
                <c:pt idx="11589">
                  <c:v>0.60060992493272969</c:v>
                </c:pt>
                <c:pt idx="11590">
                  <c:v>0.57863168761148065</c:v>
                </c:pt>
                <c:pt idx="11591">
                  <c:v>0.57576114402997369</c:v>
                </c:pt>
                <c:pt idx="11592">
                  <c:v>0.59698611769426158</c:v>
                </c:pt>
                <c:pt idx="11593">
                  <c:v>0.59671924285885158</c:v>
                </c:pt>
                <c:pt idx="11594">
                  <c:v>0.59987332917720848</c:v>
                </c:pt>
                <c:pt idx="11595">
                  <c:v>0.60744286508468903</c:v>
                </c:pt>
                <c:pt idx="11596">
                  <c:v>0.5807983038118355</c:v>
                </c:pt>
                <c:pt idx="11597">
                  <c:v>0.56879990801543256</c:v>
                </c:pt>
                <c:pt idx="11598">
                  <c:v>0.58554865227060038</c:v>
                </c:pt>
                <c:pt idx="11599">
                  <c:v>0.58105161060344779</c:v>
                </c:pt>
                <c:pt idx="11600">
                  <c:v>0.58770593266704974</c:v>
                </c:pt>
                <c:pt idx="11601">
                  <c:v>0.58136945490042657</c:v>
                </c:pt>
                <c:pt idx="11602">
                  <c:v>0.6018137228314836</c:v>
                </c:pt>
                <c:pt idx="11603">
                  <c:v>0.59608336743920487</c:v>
                </c:pt>
                <c:pt idx="11604">
                  <c:v>0.59337629336482534</c:v>
                </c:pt>
                <c:pt idx="11605">
                  <c:v>0.5929373761290615</c:v>
                </c:pt>
                <c:pt idx="11606">
                  <c:v>0.57761108514979465</c:v>
                </c:pt>
                <c:pt idx="11607">
                  <c:v>0</c:v>
                </c:pt>
                <c:pt idx="11608">
                  <c:v>0.58408662031605985</c:v>
                </c:pt>
                <c:pt idx="11609">
                  <c:v>0.59711915894929157</c:v>
                </c:pt>
                <c:pt idx="11610">
                  <c:v>0.57257166628313816</c:v>
                </c:pt>
                <c:pt idx="11611">
                  <c:v>0.60695626057226559</c:v>
                </c:pt>
                <c:pt idx="11612">
                  <c:v>0.60254768871992437</c:v>
                </c:pt>
                <c:pt idx="11613">
                  <c:v>0.58884185502969932</c:v>
                </c:pt>
                <c:pt idx="11614">
                  <c:v>0.59161852203009913</c:v>
                </c:pt>
                <c:pt idx="11615">
                  <c:v>0.58310319319734749</c:v>
                </c:pt>
                <c:pt idx="11616">
                  <c:v>0.59276857257067883</c:v>
                </c:pt>
                <c:pt idx="11617">
                  <c:v>0.57703406733015483</c:v>
                </c:pt>
                <c:pt idx="11618">
                  <c:v>0.57659581220674205</c:v>
                </c:pt>
                <c:pt idx="11619">
                  <c:v>0.58469093111155479</c:v>
                </c:pt>
                <c:pt idx="11620">
                  <c:v>0.59959099956218342</c:v>
                </c:pt>
                <c:pt idx="11621">
                  <c:v>0.57429439677660621</c:v>
                </c:pt>
                <c:pt idx="11622">
                  <c:v>0.53694511846800974</c:v>
                </c:pt>
                <c:pt idx="11623">
                  <c:v>0.58714821260059091</c:v>
                </c:pt>
                <c:pt idx="11624">
                  <c:v>0.56920064650438851</c:v>
                </c:pt>
                <c:pt idx="11625">
                  <c:v>0.57343729296190959</c:v>
                </c:pt>
                <c:pt idx="11626">
                  <c:v>0.58254070086876297</c:v>
                </c:pt>
                <c:pt idx="11627">
                  <c:v>0.59005579244535433</c:v>
                </c:pt>
                <c:pt idx="11628">
                  <c:v>0.59522056679765423</c:v>
                </c:pt>
                <c:pt idx="11629">
                  <c:v>0.59531498890519174</c:v>
                </c:pt>
                <c:pt idx="11630">
                  <c:v>0.58586065019320899</c:v>
                </c:pt>
                <c:pt idx="11631">
                  <c:v>0.58726755730387592</c:v>
                </c:pt>
                <c:pt idx="11632">
                  <c:v>0.60004936513532869</c:v>
                </c:pt>
                <c:pt idx="11633">
                  <c:v>0.59255863925310281</c:v>
                </c:pt>
                <c:pt idx="11634">
                  <c:v>0.59580384047760659</c:v>
                </c:pt>
                <c:pt idx="11635">
                  <c:v>0.59366633743700958</c:v>
                </c:pt>
                <c:pt idx="11636">
                  <c:v>0.5889748108741768</c:v>
                </c:pt>
                <c:pt idx="11637">
                  <c:v>0.59679878817944254</c:v>
                </c:pt>
                <c:pt idx="11638">
                  <c:v>0.58084544184481335</c:v>
                </c:pt>
                <c:pt idx="11639">
                  <c:v>0.58268858726021588</c:v>
                </c:pt>
                <c:pt idx="11640">
                  <c:v>0.58192774857375251</c:v>
                </c:pt>
                <c:pt idx="11641">
                  <c:v>0.58240299226488212</c:v>
                </c:pt>
                <c:pt idx="11642">
                  <c:v>0.57930602917457263</c:v>
                </c:pt>
                <c:pt idx="11643">
                  <c:v>0.58719772691003658</c:v>
                </c:pt>
                <c:pt idx="11644">
                  <c:v>0.58427861768320899</c:v>
                </c:pt>
                <c:pt idx="11645">
                  <c:v>0.58656627397118988</c:v>
                </c:pt>
                <c:pt idx="11646">
                  <c:v>0.58504718556181556</c:v>
                </c:pt>
                <c:pt idx="11647">
                  <c:v>0.61126096290892928</c:v>
                </c:pt>
                <c:pt idx="11648">
                  <c:v>0.60231478422579754</c:v>
                </c:pt>
                <c:pt idx="11649">
                  <c:v>0.58362080438691777</c:v>
                </c:pt>
                <c:pt idx="11650">
                  <c:v>0.58840021534508791</c:v>
                </c:pt>
                <c:pt idx="11651">
                  <c:v>0.60587519432848147</c:v>
                </c:pt>
                <c:pt idx="11652">
                  <c:v>0.60231300297619261</c:v>
                </c:pt>
                <c:pt idx="11653">
                  <c:v>0.58944848020634577</c:v>
                </c:pt>
                <c:pt idx="11654">
                  <c:v>0.58869602976998059</c:v>
                </c:pt>
                <c:pt idx="11655">
                  <c:v>0.60885581298954461</c:v>
                </c:pt>
                <c:pt idx="11656">
                  <c:v>0.58578475733962054</c:v>
                </c:pt>
                <c:pt idx="11657">
                  <c:v>0.58331425129682557</c:v>
                </c:pt>
                <c:pt idx="11658">
                  <c:v>0.60460718034184235</c:v>
                </c:pt>
                <c:pt idx="11659">
                  <c:v>0.59096003334867608</c:v>
                </c:pt>
                <c:pt idx="11660">
                  <c:v>0.58180828318322453</c:v>
                </c:pt>
                <c:pt idx="11661">
                  <c:v>0.58847084837363051</c:v>
                </c:pt>
                <c:pt idx="11662">
                  <c:v>0.59977087894942949</c:v>
                </c:pt>
                <c:pt idx="11663">
                  <c:v>0.60920483255101576</c:v>
                </c:pt>
                <c:pt idx="11664">
                  <c:v>0.59318054047835056</c:v>
                </c:pt>
                <c:pt idx="11665">
                  <c:v>0.59791395046605156</c:v>
                </c:pt>
                <c:pt idx="11666">
                  <c:v>0.6018007884065687</c:v>
                </c:pt>
                <c:pt idx="11667">
                  <c:v>0.59611596930420263</c:v>
                </c:pt>
                <c:pt idx="11668">
                  <c:v>0.58090892072351319</c:v>
                </c:pt>
                <c:pt idx="11669">
                  <c:v>0.58687515344228414</c:v>
                </c:pt>
                <c:pt idx="11670">
                  <c:v>0.61158832835475907</c:v>
                </c:pt>
                <c:pt idx="11671">
                  <c:v>0.60461918837352846</c:v>
                </c:pt>
                <c:pt idx="11672">
                  <c:v>0.59604437386948383</c:v>
                </c:pt>
                <c:pt idx="11673">
                  <c:v>0.58615190040357434</c:v>
                </c:pt>
                <c:pt idx="11674">
                  <c:v>0.59872615253881578</c:v>
                </c:pt>
                <c:pt idx="11675">
                  <c:v>0.59350601864931851</c:v>
                </c:pt>
                <c:pt idx="11676">
                  <c:v>0.58979613009141951</c:v>
                </c:pt>
                <c:pt idx="11677">
                  <c:v>0.59842570667286854</c:v>
                </c:pt>
                <c:pt idx="11678">
                  <c:v>0.59550150846130356</c:v>
                </c:pt>
                <c:pt idx="11679">
                  <c:v>0.5703719283444737</c:v>
                </c:pt>
                <c:pt idx="11680">
                  <c:v>0.58873622845026585</c:v>
                </c:pt>
                <c:pt idx="11681">
                  <c:v>0.57650588685557635</c:v>
                </c:pt>
                <c:pt idx="11682">
                  <c:v>0.59132966317259883</c:v>
                </c:pt>
                <c:pt idx="11683">
                  <c:v>0.58807056697833859</c:v>
                </c:pt>
                <c:pt idx="11684">
                  <c:v>0.60231965918735941</c:v>
                </c:pt>
                <c:pt idx="11685">
                  <c:v>0.60049871529573362</c:v>
                </c:pt>
                <c:pt idx="11686">
                  <c:v>0.59383296319211232</c:v>
                </c:pt>
                <c:pt idx="11687">
                  <c:v>0.6146640323387712</c:v>
                </c:pt>
                <c:pt idx="11688">
                  <c:v>0.59260701756026923</c:v>
                </c:pt>
                <c:pt idx="11689">
                  <c:v>0.58262463241944507</c:v>
                </c:pt>
                <c:pt idx="11690">
                  <c:v>0.60916894121217768</c:v>
                </c:pt>
                <c:pt idx="11691">
                  <c:v>0.59313761564936451</c:v>
                </c:pt>
                <c:pt idx="11692">
                  <c:v>0.58580036703414229</c:v>
                </c:pt>
                <c:pt idx="11693">
                  <c:v>0.59915146337880798</c:v>
                </c:pt>
                <c:pt idx="11694">
                  <c:v>0.58398987145283354</c:v>
                </c:pt>
                <c:pt idx="11695">
                  <c:v>0.60310774691915614</c:v>
                </c:pt>
                <c:pt idx="11696">
                  <c:v>0.59224650763247499</c:v>
                </c:pt>
                <c:pt idx="11697">
                  <c:v>0.59492074318761057</c:v>
                </c:pt>
                <c:pt idx="11698">
                  <c:v>0.59141498581266583</c:v>
                </c:pt>
                <c:pt idx="11699">
                  <c:v>0.59576575823027433</c:v>
                </c:pt>
                <c:pt idx="11700">
                  <c:v>0.58786347136006456</c:v>
                </c:pt>
                <c:pt idx="11701">
                  <c:v>0.59520395548430349</c:v>
                </c:pt>
                <c:pt idx="11702">
                  <c:v>0.61330025925609</c:v>
                </c:pt>
                <c:pt idx="11703">
                  <c:v>0.56937925481079465</c:v>
                </c:pt>
                <c:pt idx="11704">
                  <c:v>0.57659266764953065</c:v>
                </c:pt>
                <c:pt idx="11705">
                  <c:v>0.58610838532155907</c:v>
                </c:pt>
                <c:pt idx="11706">
                  <c:v>0.59518726328305849</c:v>
                </c:pt>
                <c:pt idx="11707">
                  <c:v>0.59490331365849458</c:v>
                </c:pt>
                <c:pt idx="11708">
                  <c:v>0.58820402282724349</c:v>
                </c:pt>
                <c:pt idx="11709">
                  <c:v>0.58262463241944507</c:v>
                </c:pt>
                <c:pt idx="11710">
                  <c:v>0.59567319266656205</c:v>
                </c:pt>
                <c:pt idx="11711">
                  <c:v>0.59217405488727559</c:v>
                </c:pt>
                <c:pt idx="11712">
                  <c:v>0.5879969238645425</c:v>
                </c:pt>
                <c:pt idx="11713">
                  <c:v>0.58033403329620159</c:v>
                </c:pt>
                <c:pt idx="11714">
                  <c:v>0.60972809919411974</c:v>
                </c:pt>
                <c:pt idx="11715">
                  <c:v>0.60019320222501549</c:v>
                </c:pt>
                <c:pt idx="11716">
                  <c:v>0.603117956484298</c:v>
                </c:pt>
                <c:pt idx="11717">
                  <c:v>0.59173491813642243</c:v>
                </c:pt>
                <c:pt idx="11718">
                  <c:v>0.59721950736546758</c:v>
                </c:pt>
                <c:pt idx="11719">
                  <c:v>0.59829051772799358</c:v>
                </c:pt>
                <c:pt idx="11720">
                  <c:v>0.59348105594080258</c:v>
                </c:pt>
                <c:pt idx="11721">
                  <c:v>0.61270499684325463</c:v>
                </c:pt>
                <c:pt idx="11722">
                  <c:v>0.59237272392482898</c:v>
                </c:pt>
                <c:pt idx="11723">
                  <c:v>0.58785538361322442</c:v>
                </c:pt>
                <c:pt idx="11724">
                  <c:v>0.58702153795181289</c:v>
                </c:pt>
                <c:pt idx="11725">
                  <c:v>0.60178710757289522</c:v>
                </c:pt>
                <c:pt idx="11726">
                  <c:v>0.60846248293709249</c:v>
                </c:pt>
                <c:pt idx="11727">
                  <c:v>0.59663801726054266</c:v>
                </c:pt>
                <c:pt idx="11728">
                  <c:v>0.61025197679914245</c:v>
                </c:pt>
                <c:pt idx="11729">
                  <c:v>0.60070746926967644</c:v>
                </c:pt>
                <c:pt idx="11730">
                  <c:v>0.60017934417429364</c:v>
                </c:pt>
                <c:pt idx="11731">
                  <c:v>0.59697420429908343</c:v>
                </c:pt>
                <c:pt idx="11732">
                  <c:v>0.59031789744582741</c:v>
                </c:pt>
                <c:pt idx="11733">
                  <c:v>0.57767023730341505</c:v>
                </c:pt>
                <c:pt idx="11734">
                  <c:v>0.57869921532459534</c:v>
                </c:pt>
                <c:pt idx="11735">
                  <c:v>0.58654296289139407</c:v>
                </c:pt>
                <c:pt idx="11736">
                  <c:v>0.58694540264409212</c:v>
                </c:pt>
                <c:pt idx="11737">
                  <c:v>0.58886522003348818</c:v>
                </c:pt>
                <c:pt idx="11738">
                  <c:v>0.60529698381838504</c:v>
                </c:pt>
                <c:pt idx="11739">
                  <c:v>0.59405560842572691</c:v>
                </c:pt>
                <c:pt idx="11740">
                  <c:v>0.60422066484889181</c:v>
                </c:pt>
                <c:pt idx="11741">
                  <c:v>0.61628283021230523</c:v>
                </c:pt>
                <c:pt idx="11742">
                  <c:v>0.59630766243887312</c:v>
                </c:pt>
                <c:pt idx="11743">
                  <c:v>0.59277867493857817</c:v>
                </c:pt>
                <c:pt idx="11744">
                  <c:v>0.60098633322390005</c:v>
                </c:pt>
                <c:pt idx="11745">
                  <c:v>0.60827395306662568</c:v>
                </c:pt>
                <c:pt idx="11746">
                  <c:v>0.59683243682382192</c:v>
                </c:pt>
                <c:pt idx="11747">
                  <c:v>0.59989931780703554</c:v>
                </c:pt>
                <c:pt idx="11748">
                  <c:v>0.5930318124197943</c:v>
                </c:pt>
                <c:pt idx="11749">
                  <c:v>0.5833422498586055</c:v>
                </c:pt>
                <c:pt idx="11750">
                  <c:v>0.59603183233629808</c:v>
                </c:pt>
                <c:pt idx="11751">
                  <c:v>0.5848524639262116</c:v>
                </c:pt>
                <c:pt idx="11752">
                  <c:v>0.59349810580500328</c:v>
                </c:pt>
                <c:pt idx="11753">
                  <c:v>0.59296304311515358</c:v>
                </c:pt>
                <c:pt idx="11754">
                  <c:v>0.60749553764931985</c:v>
                </c:pt>
                <c:pt idx="11755">
                  <c:v>0.60668452997777578</c:v>
                </c:pt>
                <c:pt idx="11756">
                  <c:v>0.59604700754543971</c:v>
                </c:pt>
                <c:pt idx="11757">
                  <c:v>0.59712165594935751</c:v>
                </c:pt>
                <c:pt idx="11758">
                  <c:v>0.6074550232146686</c:v>
                </c:pt>
                <c:pt idx="11759">
                  <c:v>0.61045634199025556</c:v>
                </c:pt>
                <c:pt idx="11760">
                  <c:v>0.6009591175270792</c:v>
                </c:pt>
                <c:pt idx="11761">
                  <c:v>0.59648488932641497</c:v>
                </c:pt>
                <c:pt idx="11762">
                  <c:v>0.57691695596520509</c:v>
                </c:pt>
                <c:pt idx="11763">
                  <c:v>0.6283889300503116</c:v>
                </c:pt>
                <c:pt idx="11764">
                  <c:v>0.5858593476933498</c:v>
                </c:pt>
                <c:pt idx="11765">
                  <c:v>0.58110250871304037</c:v>
                </c:pt>
                <c:pt idx="11766">
                  <c:v>0.61137644472775976</c:v>
                </c:pt>
                <c:pt idx="11767">
                  <c:v>0.61961235922751901</c:v>
                </c:pt>
                <c:pt idx="11768">
                  <c:v>0.60729085973439279</c:v>
                </c:pt>
                <c:pt idx="11769">
                  <c:v>0.59789606219269353</c:v>
                </c:pt>
                <c:pt idx="11770">
                  <c:v>0.61441042971439153</c:v>
                </c:pt>
                <c:pt idx="11771">
                  <c:v>0.62936290328181443</c:v>
                </c:pt>
                <c:pt idx="11772">
                  <c:v>0.61083391563546763</c:v>
                </c:pt>
                <c:pt idx="11773">
                  <c:v>0.58966683054890601</c:v>
                </c:pt>
                <c:pt idx="11774">
                  <c:v>0.59168912367780391</c:v>
                </c:pt>
                <c:pt idx="11775">
                  <c:v>0.60537945575766949</c:v>
                </c:pt>
                <c:pt idx="11776">
                  <c:v>0.59562588132255279</c:v>
                </c:pt>
                <c:pt idx="11777">
                  <c:v>0.59485391883843541</c:v>
                </c:pt>
                <c:pt idx="11778">
                  <c:v>0.60149852456339681</c:v>
                </c:pt>
                <c:pt idx="11779">
                  <c:v>0.60621595109912063</c:v>
                </c:pt>
                <c:pt idx="11780">
                  <c:v>0.63344235693579465</c:v>
                </c:pt>
                <c:pt idx="11781">
                  <c:v>0.6114475229947437</c:v>
                </c:pt>
                <c:pt idx="11782">
                  <c:v>0.60618437637942335</c:v>
                </c:pt>
                <c:pt idx="11783">
                  <c:v>0.60515908933183671</c:v>
                </c:pt>
                <c:pt idx="11784">
                  <c:v>0.61010014433800175</c:v>
                </c:pt>
                <c:pt idx="11785">
                  <c:v>0.59137777622299459</c:v>
                </c:pt>
                <c:pt idx="11786">
                  <c:v>0.61468093391616363</c:v>
                </c:pt>
                <c:pt idx="11787">
                  <c:v>0.58941383631558575</c:v>
                </c:pt>
                <c:pt idx="11788">
                  <c:v>0.59675172636498708</c:v>
                </c:pt>
                <c:pt idx="11789">
                  <c:v>0.5883073529606142</c:v>
                </c:pt>
                <c:pt idx="11790">
                  <c:v>0.59536122897925747</c:v>
                </c:pt>
                <c:pt idx="11791">
                  <c:v>0.61286596173593511</c:v>
                </c:pt>
                <c:pt idx="11792">
                  <c:v>0.54132436268754791</c:v>
                </c:pt>
                <c:pt idx="11793">
                  <c:v>0.59419415827008615</c:v>
                </c:pt>
                <c:pt idx="11794">
                  <c:v>0.61579593961695633</c:v>
                </c:pt>
                <c:pt idx="11795">
                  <c:v>0.59058264032283203</c:v>
                </c:pt>
                <c:pt idx="11796">
                  <c:v>0.58444720633694858</c:v>
                </c:pt>
                <c:pt idx="11797">
                  <c:v>0.59623417153728053</c:v>
                </c:pt>
                <c:pt idx="11798">
                  <c:v>0.62621630096028458</c:v>
                </c:pt>
                <c:pt idx="11799">
                  <c:v>0.61014141795153498</c:v>
                </c:pt>
                <c:pt idx="11800">
                  <c:v>0.60010684870205766</c:v>
                </c:pt>
                <c:pt idx="11801">
                  <c:v>0.59584356859994958</c:v>
                </c:pt>
                <c:pt idx="11802">
                  <c:v>0.58809066782936759</c:v>
                </c:pt>
                <c:pt idx="11803">
                  <c:v>0.58899324627047678</c:v>
                </c:pt>
                <c:pt idx="11804">
                  <c:v>0.62978741076804723</c:v>
                </c:pt>
                <c:pt idx="11805">
                  <c:v>0.612344565260454</c:v>
                </c:pt>
                <c:pt idx="11806">
                  <c:v>0.60600047380276068</c:v>
                </c:pt>
                <c:pt idx="11807">
                  <c:v>0.60402958419086683</c:v>
                </c:pt>
                <c:pt idx="11808">
                  <c:v>0.60149117070715297</c:v>
                </c:pt>
                <c:pt idx="11809">
                  <c:v>0.59979803578808633</c:v>
                </c:pt>
                <c:pt idx="11810">
                  <c:v>0.59742747293085741</c:v>
                </c:pt>
                <c:pt idx="11811">
                  <c:v>0.60432194686784035</c:v>
                </c:pt>
                <c:pt idx="11812">
                  <c:v>0.58725953346147475</c:v>
                </c:pt>
                <c:pt idx="11813">
                  <c:v>0.59027886948437203</c:v>
                </c:pt>
                <c:pt idx="11814">
                  <c:v>0.60234412250061165</c:v>
                </c:pt>
                <c:pt idx="11815">
                  <c:v>0.62563106842341321</c:v>
                </c:pt>
                <c:pt idx="11816">
                  <c:v>0.6014926568489779</c:v>
                </c:pt>
                <c:pt idx="11817">
                  <c:v>0.5960970443542859</c:v>
                </c:pt>
                <c:pt idx="11818">
                  <c:v>0.62520925377816461</c:v>
                </c:pt>
                <c:pt idx="11819">
                  <c:v>0.59452700958732929</c:v>
                </c:pt>
                <c:pt idx="11820">
                  <c:v>0.61531976805111455</c:v>
                </c:pt>
                <c:pt idx="11821">
                  <c:v>0.5927946909749362</c:v>
                </c:pt>
                <c:pt idx="11822">
                  <c:v>0.59181403686200051</c:v>
                </c:pt>
                <c:pt idx="11823">
                  <c:v>0.60292311413323263</c:v>
                </c:pt>
                <c:pt idx="11824">
                  <c:v>0.63183117646133091</c:v>
                </c:pt>
                <c:pt idx="11825">
                  <c:v>0.60549316716635637</c:v>
                </c:pt>
                <c:pt idx="11826">
                  <c:v>0.59630766243887312</c:v>
                </c:pt>
                <c:pt idx="11827">
                  <c:v>0.60490783420079153</c:v>
                </c:pt>
                <c:pt idx="11828">
                  <c:v>0.60006060511111114</c:v>
                </c:pt>
                <c:pt idx="11829">
                  <c:v>0.60691568557509656</c:v>
                </c:pt>
                <c:pt idx="11830">
                  <c:v>0.59396372124178598</c:v>
                </c:pt>
                <c:pt idx="11831">
                  <c:v>0.59446621579531123</c:v>
                </c:pt>
                <c:pt idx="11832">
                  <c:v>0.60148514745594406</c:v>
                </c:pt>
                <c:pt idx="11833">
                  <c:v>0.59313483204940698</c:v>
                </c:pt>
                <c:pt idx="11834">
                  <c:v>0.62204077980250161</c:v>
                </c:pt>
                <c:pt idx="11835">
                  <c:v>0.58749476033703496</c:v>
                </c:pt>
                <c:pt idx="11836">
                  <c:v>0.6445042374888128</c:v>
                </c:pt>
                <c:pt idx="11837">
                  <c:v>0.60899036948734708</c:v>
                </c:pt>
                <c:pt idx="11838">
                  <c:v>0.59514799691163156</c:v>
                </c:pt>
                <c:pt idx="11839">
                  <c:v>0.60376645514197969</c:v>
                </c:pt>
                <c:pt idx="11840">
                  <c:v>0.61013475613608703</c:v>
                </c:pt>
                <c:pt idx="11841">
                  <c:v>0.5988548514527513</c:v>
                </c:pt>
                <c:pt idx="11842">
                  <c:v>0.60550223773897971</c:v>
                </c:pt>
                <c:pt idx="11843">
                  <c:v>0.5991704631576531</c:v>
                </c:pt>
                <c:pt idx="11844">
                  <c:v>0.6132663588895737</c:v>
                </c:pt>
                <c:pt idx="11845">
                  <c:v>0.60437623405514362</c:v>
                </c:pt>
                <c:pt idx="11846">
                  <c:v>0.59887196279736299</c:v>
                </c:pt>
                <c:pt idx="11847">
                  <c:v>0.60002853999730654</c:v>
                </c:pt>
                <c:pt idx="11848">
                  <c:v>0.5988548514527513</c:v>
                </c:pt>
                <c:pt idx="11849">
                  <c:v>0.5991704631576531</c:v>
                </c:pt>
                <c:pt idx="11850">
                  <c:v>0.60552052343746887</c:v>
                </c:pt>
                <c:pt idx="11851">
                  <c:v>0.60003934203747922</c:v>
                </c:pt>
                <c:pt idx="11852">
                  <c:v>0.63501742230425384</c:v>
                </c:pt>
                <c:pt idx="11853">
                  <c:v>0.61295375741248415</c:v>
                </c:pt>
                <c:pt idx="11854">
                  <c:v>0.60635855313024967</c:v>
                </c:pt>
                <c:pt idx="11855">
                  <c:v>0.58838258582218028</c:v>
                </c:pt>
                <c:pt idx="11856">
                  <c:v>0.6092008046485865</c:v>
                </c:pt>
                <c:pt idx="11857">
                  <c:v>0.58729669075803159</c:v>
                </c:pt>
                <c:pt idx="11858">
                  <c:v>0.61737960840888884</c:v>
                </c:pt>
                <c:pt idx="11859">
                  <c:v>0.58834582485290143</c:v>
                </c:pt>
                <c:pt idx="11860">
                  <c:v>0.58797353004935748</c:v>
                </c:pt>
                <c:pt idx="11861">
                  <c:v>0.60004470009263677</c:v>
                </c:pt>
                <c:pt idx="11862">
                  <c:v>0.58779090387521049</c:v>
                </c:pt>
                <c:pt idx="11863">
                  <c:v>0.5992158784659315</c:v>
                </c:pt>
                <c:pt idx="11864">
                  <c:v>0.59018457738008268</c:v>
                </c:pt>
                <c:pt idx="11865">
                  <c:v>0.59718827663901308</c:v>
                </c:pt>
                <c:pt idx="11866">
                  <c:v>0.58965917042628768</c:v>
                </c:pt>
                <c:pt idx="11867">
                  <c:v>0.5907109470054055</c:v>
                </c:pt>
                <c:pt idx="11868">
                  <c:v>0.5909161048941205</c:v>
                </c:pt>
                <c:pt idx="11869">
                  <c:v>0.5914812535839572</c:v>
                </c:pt>
                <c:pt idx="11870">
                  <c:v>0.59153821065239054</c:v>
                </c:pt>
                <c:pt idx="11871">
                  <c:v>0</c:v>
                </c:pt>
                <c:pt idx="11872">
                  <c:v>0.58975952769418294</c:v>
                </c:pt>
                <c:pt idx="11873">
                  <c:v>0.6011835137713335</c:v>
                </c:pt>
                <c:pt idx="11874">
                  <c:v>0.56031517914980788</c:v>
                </c:pt>
                <c:pt idx="11875">
                  <c:v>0.57984438386330961</c:v>
                </c:pt>
                <c:pt idx="11876">
                  <c:v>0.59611879769055742</c:v>
                </c:pt>
                <c:pt idx="11877">
                  <c:v>0.58547609759646857</c:v>
                </c:pt>
                <c:pt idx="11878">
                  <c:v>0.6055576839133967</c:v>
                </c:pt>
                <c:pt idx="11879">
                  <c:v>0.60382661538529137</c:v>
                </c:pt>
                <c:pt idx="11880">
                  <c:v>0.60470723984769081</c:v>
                </c:pt>
                <c:pt idx="11881">
                  <c:v>0.58276803155929668</c:v>
                </c:pt>
                <c:pt idx="11882">
                  <c:v>0.59130662123276123</c:v>
                </c:pt>
                <c:pt idx="11883">
                  <c:v>0.59758730007676042</c:v>
                </c:pt>
                <c:pt idx="11884">
                  <c:v>0.6094136123577657</c:v>
                </c:pt>
                <c:pt idx="11885">
                  <c:v>0.60356534632527969</c:v>
                </c:pt>
                <c:pt idx="11886">
                  <c:v>0.62256320102629559</c:v>
                </c:pt>
                <c:pt idx="11887">
                  <c:v>0.6005782618732215</c:v>
                </c:pt>
                <c:pt idx="11888">
                  <c:v>0.59152199988805276</c:v>
                </c:pt>
                <c:pt idx="11889">
                  <c:v>0.58969280432253912</c:v>
                </c:pt>
                <c:pt idx="11890">
                  <c:v>0.601464659525483</c:v>
                </c:pt>
                <c:pt idx="11891">
                  <c:v>0.60294902844887699</c:v>
                </c:pt>
                <c:pt idx="11892">
                  <c:v>0.59436268245602231</c:v>
                </c:pt>
                <c:pt idx="11893">
                  <c:v>0.58766217062731796</c:v>
                </c:pt>
                <c:pt idx="11894">
                  <c:v>0.59344216495997493</c:v>
                </c:pt>
                <c:pt idx="11895">
                  <c:v>0.60981013284251862</c:v>
                </c:pt>
                <c:pt idx="11896">
                  <c:v>0.62206106945996442</c:v>
                </c:pt>
                <c:pt idx="11897">
                  <c:v>0.60057012886545136</c:v>
                </c:pt>
                <c:pt idx="11898">
                  <c:v>0.59730055211198552</c:v>
                </c:pt>
                <c:pt idx="11899">
                  <c:v>0.59600278739517953</c:v>
                </c:pt>
                <c:pt idx="11900">
                  <c:v>0.60417776729273087</c:v>
                </c:pt>
                <c:pt idx="11901">
                  <c:v>0.60145301082118763</c:v>
                </c:pt>
                <c:pt idx="11902">
                  <c:v>0.58608696535154647</c:v>
                </c:pt>
                <c:pt idx="11903">
                  <c:v>0.62342064351983506</c:v>
                </c:pt>
                <c:pt idx="11904">
                  <c:v>0.61796136213498465</c:v>
                </c:pt>
                <c:pt idx="11905">
                  <c:v>0.73243758589716434</c:v>
                </c:pt>
                <c:pt idx="11906">
                  <c:v>0.59036616453888058</c:v>
                </c:pt>
                <c:pt idx="11907">
                  <c:v>0.61520815438118126</c:v>
                </c:pt>
                <c:pt idx="11908">
                  <c:v>0.57591541160227189</c:v>
                </c:pt>
                <c:pt idx="11909">
                  <c:v>0.5888072589886455</c:v>
                </c:pt>
                <c:pt idx="11910">
                  <c:v>0.60058630656846979</c:v>
                </c:pt>
                <c:pt idx="11911">
                  <c:v>0.59578524569908409</c:v>
                </c:pt>
                <c:pt idx="11912">
                  <c:v>0.59874819760106024</c:v>
                </c:pt>
                <c:pt idx="11913">
                  <c:v>0.59601963690699011</c:v>
                </c:pt>
                <c:pt idx="11914">
                  <c:v>0.59601963690699011</c:v>
                </c:pt>
                <c:pt idx="11915">
                  <c:v>0.58896775370792942</c:v>
                </c:pt>
                <c:pt idx="11916">
                  <c:v>0.60864487185455685</c:v>
                </c:pt>
                <c:pt idx="11917">
                  <c:v>0.5901691223354405</c:v>
                </c:pt>
                <c:pt idx="11918">
                  <c:v>0.58486094950225531</c:v>
                </c:pt>
                <c:pt idx="11919">
                  <c:v>0.59471962816221857</c:v>
                </c:pt>
                <c:pt idx="11920">
                  <c:v>0.61813578278068215</c:v>
                </c:pt>
                <c:pt idx="11921">
                  <c:v>0.60144787779195352</c:v>
                </c:pt>
                <c:pt idx="11922">
                  <c:v>0.59078689552908803</c:v>
                </c:pt>
                <c:pt idx="11923">
                  <c:v>0.60989619041082754</c:v>
                </c:pt>
                <c:pt idx="11924">
                  <c:v>0.61200955379711564</c:v>
                </c:pt>
                <c:pt idx="11925">
                  <c:v>0.6074550232146686</c:v>
                </c:pt>
                <c:pt idx="11926">
                  <c:v>0.59023553681244556</c:v>
                </c:pt>
                <c:pt idx="11927">
                  <c:v>0.60296132921337964</c:v>
                </c:pt>
                <c:pt idx="11928">
                  <c:v>0.61725812438450944</c:v>
                </c:pt>
                <c:pt idx="11929">
                  <c:v>0.59661232361018901</c:v>
                </c:pt>
                <c:pt idx="11930">
                  <c:v>0.60084518079628124</c:v>
                </c:pt>
                <c:pt idx="11931">
                  <c:v>0.57959147341885431</c:v>
                </c:pt>
                <c:pt idx="11932">
                  <c:v>0.61661871149889114</c:v>
                </c:pt>
                <c:pt idx="11933">
                  <c:v>0.6078486390442257</c:v>
                </c:pt>
                <c:pt idx="11934">
                  <c:v>0.61021741446486233</c:v>
                </c:pt>
                <c:pt idx="11935">
                  <c:v>0.61242259690527923</c:v>
                </c:pt>
                <c:pt idx="11936">
                  <c:v>0.6020599913279624</c:v>
                </c:pt>
                <c:pt idx="11937">
                  <c:v>0.58965073334614282</c:v>
                </c:pt>
                <c:pt idx="11938">
                  <c:v>0.6008349002986566</c:v>
                </c:pt>
                <c:pt idx="11939">
                  <c:v>0.6035951448596375</c:v>
                </c:pt>
                <c:pt idx="11940">
                  <c:v>0.60572494541436772</c:v>
                </c:pt>
                <c:pt idx="11941">
                  <c:v>0.61865540845546274</c:v>
                </c:pt>
                <c:pt idx="11942">
                  <c:v>0.60509915335890874</c:v>
                </c:pt>
                <c:pt idx="11943">
                  <c:v>0.58139031129403151</c:v>
                </c:pt>
                <c:pt idx="11944">
                  <c:v>0.59184810801819199</c:v>
                </c:pt>
                <c:pt idx="11945">
                  <c:v>0.59804300910400532</c:v>
                </c:pt>
                <c:pt idx="11946">
                  <c:v>0.6070376330029128</c:v>
                </c:pt>
                <c:pt idx="11947">
                  <c:v>0.5973951292717915</c:v>
                </c:pt>
                <c:pt idx="11948">
                  <c:v>0.60421989728852676</c:v>
                </c:pt>
                <c:pt idx="11949">
                  <c:v>0.61132035244716665</c:v>
                </c:pt>
                <c:pt idx="11950">
                  <c:v>0.59928296564053563</c:v>
                </c:pt>
                <c:pt idx="11951">
                  <c:v>0.60427014613308161</c:v>
                </c:pt>
                <c:pt idx="11952">
                  <c:v>0.60362164163309406</c:v>
                </c:pt>
                <c:pt idx="11953">
                  <c:v>0.60517769661879306</c:v>
                </c:pt>
                <c:pt idx="11954">
                  <c:v>0.61523536697742531</c:v>
                </c:pt>
                <c:pt idx="11955">
                  <c:v>0.61248110698150571</c:v>
                </c:pt>
                <c:pt idx="11956">
                  <c:v>0.60298435027621688</c:v>
                </c:pt>
                <c:pt idx="11957">
                  <c:v>0.60834511523177492</c:v>
                </c:pt>
                <c:pt idx="11958">
                  <c:v>0.60852603357719626</c:v>
                </c:pt>
                <c:pt idx="11959">
                  <c:v>0.60606273378163467</c:v>
                </c:pt>
                <c:pt idx="11960">
                  <c:v>0.59861443463205066</c:v>
                </c:pt>
                <c:pt idx="11961">
                  <c:v>0.60484294875908085</c:v>
                </c:pt>
                <c:pt idx="11962">
                  <c:v>0.59144406924540049</c:v>
                </c:pt>
                <c:pt idx="11963">
                  <c:v>0.60543019469646153</c:v>
                </c:pt>
                <c:pt idx="11964">
                  <c:v>0.61939150741971671</c:v>
                </c:pt>
                <c:pt idx="11965">
                  <c:v>0.60454879173165521</c:v>
                </c:pt>
                <c:pt idx="11966">
                  <c:v>0.59516130576434922</c:v>
                </c:pt>
                <c:pt idx="11967">
                  <c:v>0.61572990181152665</c:v>
                </c:pt>
                <c:pt idx="11968">
                  <c:v>0.60709534607606563</c:v>
                </c:pt>
                <c:pt idx="11969">
                  <c:v>0.59826700231082353</c:v>
                </c:pt>
                <c:pt idx="11970">
                  <c:v>0.61042696506943539</c:v>
                </c:pt>
                <c:pt idx="11971">
                  <c:v>0.61619740719884653</c:v>
                </c:pt>
                <c:pt idx="11972">
                  <c:v>0.6195843363114969</c:v>
                </c:pt>
                <c:pt idx="11973">
                  <c:v>0.58254144807356201</c:v>
                </c:pt>
                <c:pt idx="11974">
                  <c:v>0.59090318926515095</c:v>
                </c:pt>
                <c:pt idx="11975">
                  <c:v>0.60959129824437475</c:v>
                </c:pt>
                <c:pt idx="11976">
                  <c:v>0.59382367115170653</c:v>
                </c:pt>
                <c:pt idx="11977">
                  <c:v>0.61611605579242357</c:v>
                </c:pt>
                <c:pt idx="11978">
                  <c:v>0.60079933882621861</c:v>
                </c:pt>
                <c:pt idx="11979">
                  <c:v>0.6058529803451016</c:v>
                </c:pt>
                <c:pt idx="11980">
                  <c:v>0.62035541981246645</c:v>
                </c:pt>
                <c:pt idx="11981">
                  <c:v>0.61057275099954866</c:v>
                </c:pt>
                <c:pt idx="11982">
                  <c:v>0.59630766243887312</c:v>
                </c:pt>
                <c:pt idx="11983">
                  <c:v>0.59122596481468359</c:v>
                </c:pt>
                <c:pt idx="11984">
                  <c:v>0.59793741326314498</c:v>
                </c:pt>
                <c:pt idx="11985">
                  <c:v>0.62658187689435063</c:v>
                </c:pt>
                <c:pt idx="11986">
                  <c:v>0.61278385671973734</c:v>
                </c:pt>
                <c:pt idx="11987">
                  <c:v>0.60395509752884025</c:v>
                </c:pt>
                <c:pt idx="11988">
                  <c:v>0.6245285092370737</c:v>
                </c:pt>
                <c:pt idx="11989">
                  <c:v>0.62391982731276463</c:v>
                </c:pt>
                <c:pt idx="11990">
                  <c:v>0.59693551320680371</c:v>
                </c:pt>
                <c:pt idx="11991">
                  <c:v>0.60834511523177492</c:v>
                </c:pt>
                <c:pt idx="11992">
                  <c:v>0.44334282834170402</c:v>
                </c:pt>
                <c:pt idx="11993">
                  <c:v>0.5998188795553675</c:v>
                </c:pt>
                <c:pt idx="11994">
                  <c:v>0.59629068089545956</c:v>
                </c:pt>
                <c:pt idx="11995">
                  <c:v>0.6140630755589086</c:v>
                </c:pt>
                <c:pt idx="11996">
                  <c:v>0.60900885128329274</c:v>
                </c:pt>
                <c:pt idx="11997">
                  <c:v>0.59883581555531884</c:v>
                </c:pt>
                <c:pt idx="11998">
                  <c:v>0.59044369603950175</c:v>
                </c:pt>
                <c:pt idx="11999">
                  <c:v>0.6130633354993299</c:v>
                </c:pt>
                <c:pt idx="12000">
                  <c:v>0.61050577471928735</c:v>
                </c:pt>
                <c:pt idx="12001">
                  <c:v>0.59109726197458834</c:v>
                </c:pt>
                <c:pt idx="12002">
                  <c:v>0.56194276811998001</c:v>
                </c:pt>
                <c:pt idx="12003">
                  <c:v>0.61989093320520761</c:v>
                </c:pt>
                <c:pt idx="12004">
                  <c:v>0.59693551320680371</c:v>
                </c:pt>
                <c:pt idx="12005">
                  <c:v>0.62639569503699577</c:v>
                </c:pt>
                <c:pt idx="12006">
                  <c:v>0.60976956328361565</c:v>
                </c:pt>
                <c:pt idx="12007">
                  <c:v>0.59390551815652182</c:v>
                </c:pt>
                <c:pt idx="12008">
                  <c:v>0.59460828066507798</c:v>
                </c:pt>
                <c:pt idx="12009">
                  <c:v>0.60076165110268165</c:v>
                </c:pt>
                <c:pt idx="12010">
                  <c:v>0.61093639191765436</c:v>
                </c:pt>
                <c:pt idx="12011">
                  <c:v>0.61685797282527943</c:v>
                </c:pt>
                <c:pt idx="12012">
                  <c:v>0.6252402250373591</c:v>
                </c:pt>
                <c:pt idx="12013">
                  <c:v>0.61523094169130732</c:v>
                </c:pt>
                <c:pt idx="12014">
                  <c:v>0.60430939433908804</c:v>
                </c:pt>
                <c:pt idx="12015">
                  <c:v>0.61004063636542027</c:v>
                </c:pt>
                <c:pt idx="12016">
                  <c:v>0.60464508516245574</c:v>
                </c:pt>
                <c:pt idx="12017">
                  <c:v>0.59944375159735941</c:v>
                </c:pt>
                <c:pt idx="12018">
                  <c:v>0.60495851920777965</c:v>
                </c:pt>
                <c:pt idx="12019">
                  <c:v>0.61774944507231311</c:v>
                </c:pt>
                <c:pt idx="12020">
                  <c:v>0.61511049601062362</c:v>
                </c:pt>
                <c:pt idx="12021">
                  <c:v>0.60043158866311064</c:v>
                </c:pt>
                <c:pt idx="12022">
                  <c:v>0.6160912830838976</c:v>
                </c:pt>
                <c:pt idx="12023">
                  <c:v>0.6385344983195328</c:v>
                </c:pt>
                <c:pt idx="12024">
                  <c:v>0.59810584126392252</c:v>
                </c:pt>
                <c:pt idx="12025">
                  <c:v>0.60861056018955262</c:v>
                </c:pt>
                <c:pt idx="12026">
                  <c:v>0.60947298992092691</c:v>
                </c:pt>
                <c:pt idx="12027">
                  <c:v>0.60367747730158527</c:v>
                </c:pt>
                <c:pt idx="12028">
                  <c:v>0.61325789112943663</c:v>
                </c:pt>
                <c:pt idx="12029">
                  <c:v>0.60821111551571072</c:v>
                </c:pt>
                <c:pt idx="12030">
                  <c:v>0.60719963098037677</c:v>
                </c:pt>
                <c:pt idx="12031">
                  <c:v>0.6200510926255216</c:v>
                </c:pt>
                <c:pt idx="12032">
                  <c:v>0.62598972071610892</c:v>
                </c:pt>
                <c:pt idx="12033">
                  <c:v>0.60045565081894869</c:v>
                </c:pt>
                <c:pt idx="12034">
                  <c:v>0.6126257301999124</c:v>
                </c:pt>
                <c:pt idx="12035">
                  <c:v>0.61300646583919394</c:v>
                </c:pt>
                <c:pt idx="12036">
                  <c:v>0.60958467906203451</c:v>
                </c:pt>
                <c:pt idx="12037">
                  <c:v>0.60074194940005088</c:v>
                </c:pt>
                <c:pt idx="12038">
                  <c:v>0.60729251826163944</c:v>
                </c:pt>
                <c:pt idx="12039">
                  <c:v>0.60795993163055828</c:v>
                </c:pt>
                <c:pt idx="12040">
                  <c:v>0.60238689723869565</c:v>
                </c:pt>
                <c:pt idx="12041">
                  <c:v>0.61125870547924077</c:v>
                </c:pt>
                <c:pt idx="12042">
                  <c:v>0.60172884797840809</c:v>
                </c:pt>
                <c:pt idx="12043">
                  <c:v>0.61837794660299061</c:v>
                </c:pt>
                <c:pt idx="12044">
                  <c:v>0.61410189864764864</c:v>
                </c:pt>
                <c:pt idx="12045">
                  <c:v>0.58857150088542609</c:v>
                </c:pt>
                <c:pt idx="12046">
                  <c:v>0.61117595232141653</c:v>
                </c:pt>
                <c:pt idx="12047">
                  <c:v>0.60783783018692261</c:v>
                </c:pt>
                <c:pt idx="12048">
                  <c:v>0.60439222660166991</c:v>
                </c:pt>
                <c:pt idx="12049">
                  <c:v>0.62151172402715449</c:v>
                </c:pt>
                <c:pt idx="12050">
                  <c:v>0.61679434960396562</c:v>
                </c:pt>
                <c:pt idx="12051">
                  <c:v>0.62465560287223265</c:v>
                </c:pt>
                <c:pt idx="12052">
                  <c:v>0.63300205730826864</c:v>
                </c:pt>
                <c:pt idx="12053">
                  <c:v>0.6196293549164833</c:v>
                </c:pt>
                <c:pt idx="12054">
                  <c:v>0.60828536775061959</c:v>
                </c:pt>
                <c:pt idx="12055">
                  <c:v>0.59843673231376049</c:v>
                </c:pt>
                <c:pt idx="12056">
                  <c:v>0.61676157622661565</c:v>
                </c:pt>
                <c:pt idx="12057">
                  <c:v>0.61864299930727162</c:v>
                </c:pt>
                <c:pt idx="12058">
                  <c:v>0.61634301042024364</c:v>
                </c:pt>
                <c:pt idx="12059">
                  <c:v>0.60500215563814064</c:v>
                </c:pt>
                <c:pt idx="12060">
                  <c:v>0.59409106165668724</c:v>
                </c:pt>
                <c:pt idx="12061">
                  <c:v>0.60238887773663952</c:v>
                </c:pt>
                <c:pt idx="12062">
                  <c:v>0.6047000874941747</c:v>
                </c:pt>
                <c:pt idx="12063">
                  <c:v>0.60105969649365021</c:v>
                </c:pt>
                <c:pt idx="12064">
                  <c:v>0.61090673330032985</c:v>
                </c:pt>
                <c:pt idx="12065">
                  <c:v>0.59905216834932973</c:v>
                </c:pt>
                <c:pt idx="12066">
                  <c:v>0.61424804628311369</c:v>
                </c:pt>
                <c:pt idx="12067">
                  <c:v>0.61258885807158991</c:v>
                </c:pt>
                <c:pt idx="12068">
                  <c:v>0.61457275245292997</c:v>
                </c:pt>
                <c:pt idx="12069">
                  <c:v>0.62479276419275087</c:v>
                </c:pt>
                <c:pt idx="12070">
                  <c:v>0.60702719547842665</c:v>
                </c:pt>
                <c:pt idx="12071">
                  <c:v>0.61035780740791501</c:v>
                </c:pt>
                <c:pt idx="12072">
                  <c:v>0.60571933071120987</c:v>
                </c:pt>
                <c:pt idx="12073">
                  <c:v>0.61534220333616785</c:v>
                </c:pt>
                <c:pt idx="12074">
                  <c:v>0.59594784926012623</c:v>
                </c:pt>
                <c:pt idx="12075">
                  <c:v>0.60172579009415583</c:v>
                </c:pt>
                <c:pt idx="12076">
                  <c:v>0.5980325020449172</c:v>
                </c:pt>
                <c:pt idx="12077">
                  <c:v>0.62472397596390661</c:v>
                </c:pt>
                <c:pt idx="12078">
                  <c:v>0.60605047406076762</c:v>
                </c:pt>
                <c:pt idx="12079">
                  <c:v>0.62447165920074565</c:v>
                </c:pt>
                <c:pt idx="12080">
                  <c:v>0.61623556680539682</c:v>
                </c:pt>
                <c:pt idx="12081">
                  <c:v>0.61002892099923778</c:v>
                </c:pt>
                <c:pt idx="12082">
                  <c:v>0.59938740146663338</c:v>
                </c:pt>
                <c:pt idx="12083">
                  <c:v>0.58889854526999152</c:v>
                </c:pt>
                <c:pt idx="12084">
                  <c:v>0.59023278435905346</c:v>
                </c:pt>
                <c:pt idx="12085">
                  <c:v>0.59850150639064559</c:v>
                </c:pt>
                <c:pt idx="12086">
                  <c:v>0.583802662933122</c:v>
                </c:pt>
                <c:pt idx="12087">
                  <c:v>0.63621426756226807</c:v>
                </c:pt>
                <c:pt idx="12088">
                  <c:v>0.60790697618392175</c:v>
                </c:pt>
                <c:pt idx="12089">
                  <c:v>0.60666968035707736</c:v>
                </c:pt>
                <c:pt idx="12090">
                  <c:v>0.61697427771803048</c:v>
                </c:pt>
                <c:pt idx="12091">
                  <c:v>0.60743831990196251</c:v>
                </c:pt>
                <c:pt idx="12092">
                  <c:v>0.61005336694683387</c:v>
                </c:pt>
                <c:pt idx="12093">
                  <c:v>0.59732833149127851</c:v>
                </c:pt>
                <c:pt idx="12094">
                  <c:v>0.59838092481245164</c:v>
                </c:pt>
                <c:pt idx="12095">
                  <c:v>0.59602336852026216</c:v>
                </c:pt>
                <c:pt idx="12096">
                  <c:v>0.59679575133560558</c:v>
                </c:pt>
                <c:pt idx="12097">
                  <c:v>0.61930142573465452</c:v>
                </c:pt>
                <c:pt idx="12098">
                  <c:v>0.60577626394651463</c:v>
                </c:pt>
                <c:pt idx="12099">
                  <c:v>0.62252879565442365</c:v>
                </c:pt>
                <c:pt idx="12100">
                  <c:v>0.61410591095803246</c:v>
                </c:pt>
                <c:pt idx="12101">
                  <c:v>0.61678324814866869</c:v>
                </c:pt>
                <c:pt idx="12102">
                  <c:v>0.6115754310406617</c:v>
                </c:pt>
                <c:pt idx="12103">
                  <c:v>0.61410591095803246</c:v>
                </c:pt>
                <c:pt idx="12104">
                  <c:v>0.60001944967942733</c:v>
                </c:pt>
                <c:pt idx="12105">
                  <c:v>0.60979443739268235</c:v>
                </c:pt>
                <c:pt idx="12106">
                  <c:v>0.60616359176673751</c:v>
                </c:pt>
                <c:pt idx="12107">
                  <c:v>0.61701994853785991</c:v>
                </c:pt>
                <c:pt idx="12108">
                  <c:v>0.61275085687306696</c:v>
                </c:pt>
                <c:pt idx="12109">
                  <c:v>0.6115754310406617</c:v>
                </c:pt>
                <c:pt idx="12110">
                  <c:v>0.60445846793560432</c:v>
                </c:pt>
                <c:pt idx="12111">
                  <c:v>0.61839901476039061</c:v>
                </c:pt>
                <c:pt idx="12112">
                  <c:v>0.59274223144732252</c:v>
                </c:pt>
                <c:pt idx="12113">
                  <c:v>0.60654618796538817</c:v>
                </c:pt>
                <c:pt idx="12114">
                  <c:v>0.61030633683869562</c:v>
                </c:pt>
                <c:pt idx="12115">
                  <c:v>0.62619367104468382</c:v>
                </c:pt>
                <c:pt idx="12116">
                  <c:v>0.61118203108859726</c:v>
                </c:pt>
                <c:pt idx="12117">
                  <c:v>0.60307986142147518</c:v>
                </c:pt>
                <c:pt idx="12118">
                  <c:v>0.60069213356128348</c:v>
                </c:pt>
                <c:pt idx="12119">
                  <c:v>0.60991610258532791</c:v>
                </c:pt>
                <c:pt idx="12120">
                  <c:v>0.60413630356280168</c:v>
                </c:pt>
                <c:pt idx="12121">
                  <c:v>0.60624263504013864</c:v>
                </c:pt>
                <c:pt idx="12122">
                  <c:v>0.60102142292093563</c:v>
                </c:pt>
                <c:pt idx="12123">
                  <c:v>0.6322522125920228</c:v>
                </c:pt>
                <c:pt idx="12124">
                  <c:v>0.60930702807626158</c:v>
                </c:pt>
                <c:pt idx="12125">
                  <c:v>0.6003331720274564</c:v>
                </c:pt>
                <c:pt idx="12126">
                  <c:v>0.59754148056843004</c:v>
                </c:pt>
                <c:pt idx="12127">
                  <c:v>0.62298149665924785</c:v>
                </c:pt>
                <c:pt idx="12128">
                  <c:v>0.62365067164819821</c:v>
                </c:pt>
                <c:pt idx="12129">
                  <c:v>0.60868524639222399</c:v>
                </c:pt>
                <c:pt idx="12130">
                  <c:v>0.60344973485596809</c:v>
                </c:pt>
                <c:pt idx="12131">
                  <c:v>0.5989065685688465</c:v>
                </c:pt>
                <c:pt idx="12132">
                  <c:v>0.60803097595456868</c:v>
                </c:pt>
                <c:pt idx="12133">
                  <c:v>0.6020599913279624</c:v>
                </c:pt>
                <c:pt idx="12134">
                  <c:v>0.61357671109589562</c:v>
                </c:pt>
                <c:pt idx="12135">
                  <c:v>0.60241008766445725</c:v>
                </c:pt>
                <c:pt idx="12136">
                  <c:v>0.62197579690784865</c:v>
                </c:pt>
                <c:pt idx="12137">
                  <c:v>0.63235210111408291</c:v>
                </c:pt>
                <c:pt idx="12138">
                  <c:v>0.61847677553665548</c:v>
                </c:pt>
                <c:pt idx="12139">
                  <c:v>0.60524165011415465</c:v>
                </c:pt>
                <c:pt idx="12140">
                  <c:v>0.61285263405488977</c:v>
                </c:pt>
                <c:pt idx="12141">
                  <c:v>0.63040110885559675</c:v>
                </c:pt>
                <c:pt idx="12142">
                  <c:v>0.60940035449370733</c:v>
                </c:pt>
                <c:pt idx="12143">
                  <c:v>0.60777447485239344</c:v>
                </c:pt>
                <c:pt idx="12144">
                  <c:v>0.61910697717207563</c:v>
                </c:pt>
                <c:pt idx="12145">
                  <c:v>0.62636738497944788</c:v>
                </c:pt>
                <c:pt idx="12146">
                  <c:v>0.61285263405488977</c:v>
                </c:pt>
                <c:pt idx="12147">
                  <c:v>0.61521094857449765</c:v>
                </c:pt>
                <c:pt idx="12148">
                  <c:v>0.60063840419317083</c:v>
                </c:pt>
                <c:pt idx="12149">
                  <c:v>0.60909895387322155</c:v>
                </c:pt>
                <c:pt idx="12150">
                  <c:v>0.61962006747955556</c:v>
                </c:pt>
                <c:pt idx="12151">
                  <c:v>0.60346320573739864</c:v>
                </c:pt>
                <c:pt idx="12152">
                  <c:v>0.61680705750050013</c:v>
                </c:pt>
                <c:pt idx="12153">
                  <c:v>0.63403850594073119</c:v>
                </c:pt>
                <c:pt idx="12154">
                  <c:v>0.62406755626766897</c:v>
                </c:pt>
                <c:pt idx="12155">
                  <c:v>0.61641524722629581</c:v>
                </c:pt>
                <c:pt idx="12156">
                  <c:v>0.6195601220725826</c:v>
                </c:pt>
                <c:pt idx="12157">
                  <c:v>0.61281813545860664</c:v>
                </c:pt>
                <c:pt idx="12158">
                  <c:v>0.60701532035043704</c:v>
                </c:pt>
                <c:pt idx="12159">
                  <c:v>0.60452058987561708</c:v>
                </c:pt>
                <c:pt idx="12160">
                  <c:v>0.60979661584157341</c:v>
                </c:pt>
                <c:pt idx="12161">
                  <c:v>0.62999852813899326</c:v>
                </c:pt>
                <c:pt idx="12162">
                  <c:v>0.60385385790942459</c:v>
                </c:pt>
                <c:pt idx="12163">
                  <c:v>0.60313012200962823</c:v>
                </c:pt>
                <c:pt idx="12164">
                  <c:v>0.59992586181527652</c:v>
                </c:pt>
                <c:pt idx="12165">
                  <c:v>0.61546738450575056</c:v>
                </c:pt>
                <c:pt idx="12166">
                  <c:v>0.62527870755760084</c:v>
                </c:pt>
                <c:pt idx="12167">
                  <c:v>0.61577014220830573</c:v>
                </c:pt>
                <c:pt idx="12168">
                  <c:v>0.60527303544257971</c:v>
                </c:pt>
                <c:pt idx="12169">
                  <c:v>0.62093013734720315</c:v>
                </c:pt>
                <c:pt idx="12170">
                  <c:v>0.6206478970095356</c:v>
                </c:pt>
                <c:pt idx="12171">
                  <c:v>0.62966016078108511</c:v>
                </c:pt>
                <c:pt idx="12172">
                  <c:v>0.63091929930926971</c:v>
                </c:pt>
                <c:pt idx="12173">
                  <c:v>0.61380320403527899</c:v>
                </c:pt>
                <c:pt idx="12174">
                  <c:v>0.60818961254214643</c:v>
                </c:pt>
                <c:pt idx="12175">
                  <c:v>0.61920542108598065</c:v>
                </c:pt>
                <c:pt idx="12176">
                  <c:v>0.60775573830284579</c:v>
                </c:pt>
                <c:pt idx="12177">
                  <c:v>0.60531585858645764</c:v>
                </c:pt>
                <c:pt idx="12178">
                  <c:v>0.53594678061334389</c:v>
                </c:pt>
                <c:pt idx="12179">
                  <c:v>0.59778119334868784</c:v>
                </c:pt>
                <c:pt idx="12180">
                  <c:v>0.60633878930723528</c:v>
                </c:pt>
                <c:pt idx="12181">
                  <c:v>0.61178744154212672</c:v>
                </c:pt>
                <c:pt idx="12182">
                  <c:v>0.61674681251948216</c:v>
                </c:pt>
                <c:pt idx="12183">
                  <c:v>0.62199832127015064</c:v>
                </c:pt>
                <c:pt idx="12184">
                  <c:v>0.60890508960990164</c:v>
                </c:pt>
                <c:pt idx="12185">
                  <c:v>0.60959440922522012</c:v>
                </c:pt>
                <c:pt idx="12186">
                  <c:v>0.61068864235032083</c:v>
                </c:pt>
                <c:pt idx="12187">
                  <c:v>0.61140001758210794</c:v>
                </c:pt>
                <c:pt idx="12188">
                  <c:v>0.61608811340979486</c:v>
                </c:pt>
                <c:pt idx="12189">
                  <c:v>0.62214859097923825</c:v>
                </c:pt>
                <c:pt idx="12190">
                  <c:v>0.60926238661228649</c:v>
                </c:pt>
                <c:pt idx="12191">
                  <c:v>0.61502496849233002</c:v>
                </c:pt>
                <c:pt idx="12192">
                  <c:v>0.61564397137279536</c:v>
                </c:pt>
                <c:pt idx="12193">
                  <c:v>0.63771801225642977</c:v>
                </c:pt>
                <c:pt idx="12194">
                  <c:v>0.59987577306810336</c:v>
                </c:pt>
                <c:pt idx="12195">
                  <c:v>0.61027806713316279</c:v>
                </c:pt>
                <c:pt idx="12196">
                  <c:v>0.60314437262018628</c:v>
                </c:pt>
                <c:pt idx="12197">
                  <c:v>0.61996419536688685</c:v>
                </c:pt>
                <c:pt idx="12198">
                  <c:v>0.61399886717112884</c:v>
                </c:pt>
                <c:pt idx="12199">
                  <c:v>0.62538816658368779</c:v>
                </c:pt>
                <c:pt idx="12200">
                  <c:v>0.63738226080413851</c:v>
                </c:pt>
                <c:pt idx="12201">
                  <c:v>0.61555868050666251</c:v>
                </c:pt>
                <c:pt idx="12202">
                  <c:v>0.63659400174059699</c:v>
                </c:pt>
                <c:pt idx="12203">
                  <c:v>0.61990772678164652</c:v>
                </c:pt>
                <c:pt idx="12204">
                  <c:v>0.62339043257720905</c:v>
                </c:pt>
                <c:pt idx="12205">
                  <c:v>0.60931048496789997</c:v>
                </c:pt>
                <c:pt idx="12206">
                  <c:v>0.61653781469658808</c:v>
                </c:pt>
                <c:pt idx="12207">
                  <c:v>0.61524363547339112</c:v>
                </c:pt>
                <c:pt idx="12208">
                  <c:v>0.65337717519225558</c:v>
                </c:pt>
                <c:pt idx="12209">
                  <c:v>0.62374308747429974</c:v>
                </c:pt>
                <c:pt idx="12210">
                  <c:v>0.61790665574621029</c:v>
                </c:pt>
                <c:pt idx="12211">
                  <c:v>0.64862369919905472</c:v>
                </c:pt>
                <c:pt idx="12212">
                  <c:v>0.60425525033359651</c:v>
                </c:pt>
                <c:pt idx="12213">
                  <c:v>0.61618168964021902</c:v>
                </c:pt>
                <c:pt idx="12214">
                  <c:v>0.6020599913279624</c:v>
                </c:pt>
                <c:pt idx="12215">
                  <c:v>0.60497473033518334</c:v>
                </c:pt>
                <c:pt idx="12216">
                  <c:v>0.61674681251948216</c:v>
                </c:pt>
                <c:pt idx="12217">
                  <c:v>0.53740170486151839</c:v>
                </c:pt>
                <c:pt idx="12218">
                  <c:v>0.60823059759367692</c:v>
                </c:pt>
                <c:pt idx="12219">
                  <c:v>0.60680243934747413</c:v>
                </c:pt>
                <c:pt idx="12220">
                  <c:v>0.62175429931094961</c:v>
                </c:pt>
                <c:pt idx="12221">
                  <c:v>0.6555358371406883</c:v>
                </c:pt>
                <c:pt idx="12222">
                  <c:v>0.63054852913940063</c:v>
                </c:pt>
                <c:pt idx="12223">
                  <c:v>0.607165106994354</c:v>
                </c:pt>
                <c:pt idx="12224">
                  <c:v>0.62219645477463403</c:v>
                </c:pt>
                <c:pt idx="12225">
                  <c:v>0.60945871340099544</c:v>
                </c:pt>
                <c:pt idx="12226">
                  <c:v>0.61002892099923778</c:v>
                </c:pt>
                <c:pt idx="12227">
                  <c:v>0.63261168970317561</c:v>
                </c:pt>
                <c:pt idx="12228">
                  <c:v>0.61673349793590004</c:v>
                </c:pt>
                <c:pt idx="12229">
                  <c:v>0.61411942655678076</c:v>
                </c:pt>
                <c:pt idx="12230">
                  <c:v>0.62002830296181755</c:v>
                </c:pt>
                <c:pt idx="12231">
                  <c:v>0.62698684818070261</c:v>
                </c:pt>
                <c:pt idx="12232">
                  <c:v>0.60872448755933184</c:v>
                </c:pt>
                <c:pt idx="12233">
                  <c:v>0.60758309860048265</c:v>
                </c:pt>
                <c:pt idx="12234">
                  <c:v>0.60758309860048265</c:v>
                </c:pt>
                <c:pt idx="12235">
                  <c:v>0.61740251886803177</c:v>
                </c:pt>
                <c:pt idx="12236">
                  <c:v>0.63785408496045892</c:v>
                </c:pt>
                <c:pt idx="12237">
                  <c:v>0.62652861427973983</c:v>
                </c:pt>
                <c:pt idx="12238">
                  <c:v>0.59214092599599333</c:v>
                </c:pt>
                <c:pt idx="12239">
                  <c:v>0.61158919769918574</c:v>
                </c:pt>
                <c:pt idx="12240">
                  <c:v>0.61839435867022563</c:v>
                </c:pt>
                <c:pt idx="12241">
                  <c:v>0.62116909152856725</c:v>
                </c:pt>
                <c:pt idx="12242">
                  <c:v>0.61647006252760872</c:v>
                </c:pt>
                <c:pt idx="12243">
                  <c:v>0.61335993968519487</c:v>
                </c:pt>
                <c:pt idx="12244">
                  <c:v>0.61709405792498251</c:v>
                </c:pt>
                <c:pt idx="12245">
                  <c:v>0.60132823971103144</c:v>
                </c:pt>
                <c:pt idx="12246">
                  <c:v>0.61565001841700129</c:v>
                </c:pt>
                <c:pt idx="12247">
                  <c:v>0.61960963084436238</c:v>
                </c:pt>
                <c:pt idx="12248">
                  <c:v>0.59796459938446356</c:v>
                </c:pt>
                <c:pt idx="12249">
                  <c:v>0.63395242623754133</c:v>
                </c:pt>
                <c:pt idx="12250">
                  <c:v>0.62289258033110895</c:v>
                </c:pt>
                <c:pt idx="12251">
                  <c:v>0.63117958692571763</c:v>
                </c:pt>
                <c:pt idx="12252">
                  <c:v>0.61883583529082364</c:v>
                </c:pt>
                <c:pt idx="12253">
                  <c:v>0.63956863310880052</c:v>
                </c:pt>
                <c:pt idx="12254">
                  <c:v>0.6245444041267818</c:v>
                </c:pt>
                <c:pt idx="12255">
                  <c:v>0.61771865589920083</c:v>
                </c:pt>
                <c:pt idx="12256">
                  <c:v>0.62193191482183263</c:v>
                </c:pt>
                <c:pt idx="12257">
                  <c:v>0.60899716712068575</c:v>
                </c:pt>
                <c:pt idx="12258">
                  <c:v>0.60314077450350956</c:v>
                </c:pt>
                <c:pt idx="12259">
                  <c:v>0.59227572184381749</c:v>
                </c:pt>
                <c:pt idx="12260">
                  <c:v>0.60060017656892195</c:v>
                </c:pt>
                <c:pt idx="12261">
                  <c:v>0.60902057487199923</c:v>
                </c:pt>
                <c:pt idx="12262">
                  <c:v>0.60391516066711104</c:v>
                </c:pt>
                <c:pt idx="12263">
                  <c:v>0.62530537781924167</c:v>
                </c:pt>
                <c:pt idx="12264">
                  <c:v>0.6099598922329974</c:v>
                </c:pt>
                <c:pt idx="12265">
                  <c:v>0.62650244779562236</c:v>
                </c:pt>
                <c:pt idx="12266">
                  <c:v>0.62324929039790244</c:v>
                </c:pt>
                <c:pt idx="12267">
                  <c:v>0.61001501890471355</c:v>
                </c:pt>
                <c:pt idx="12268">
                  <c:v>0.61477925732204286</c:v>
                </c:pt>
                <c:pt idx="12269">
                  <c:v>0.62675521847399362</c:v>
                </c:pt>
                <c:pt idx="12270">
                  <c:v>0.6246210137818472</c:v>
                </c:pt>
                <c:pt idx="12271">
                  <c:v>0.62829800688827331</c:v>
                </c:pt>
                <c:pt idx="12272">
                  <c:v>0.61252542500612761</c:v>
                </c:pt>
                <c:pt idx="12273">
                  <c:v>0.61371203506385363</c:v>
                </c:pt>
                <c:pt idx="12274">
                  <c:v>0.60781740417402064</c:v>
                </c:pt>
                <c:pt idx="12275">
                  <c:v>0.62288631964388486</c:v>
                </c:pt>
                <c:pt idx="12276">
                  <c:v>0.61007092036892463</c:v>
                </c:pt>
                <c:pt idx="12277">
                  <c:v>0.60831423426458509</c:v>
                </c:pt>
                <c:pt idx="12278">
                  <c:v>0.63212443705335608</c:v>
                </c:pt>
                <c:pt idx="12279">
                  <c:v>0.59762082679821793</c:v>
                </c:pt>
                <c:pt idx="12280">
                  <c:v>0.59238379284154785</c:v>
                </c:pt>
                <c:pt idx="12281">
                  <c:v>0.61806595458260671</c:v>
                </c:pt>
                <c:pt idx="12282">
                  <c:v>0.46984037200774936</c:v>
                </c:pt>
                <c:pt idx="12283">
                  <c:v>0.58621449506983758</c:v>
                </c:pt>
                <c:pt idx="12284">
                  <c:v>0.61021947864628234</c:v>
                </c:pt>
                <c:pt idx="12285">
                  <c:v>0.64393056089710754</c:v>
                </c:pt>
                <c:pt idx="12286">
                  <c:v>0.60734252626237462</c:v>
                </c:pt>
                <c:pt idx="12287">
                  <c:v>0.60916440731313448</c:v>
                </c:pt>
                <c:pt idx="12288">
                  <c:v>0.62059169221045185</c:v>
                </c:pt>
                <c:pt idx="12289">
                  <c:v>0.62456733232581363</c:v>
                </c:pt>
                <c:pt idx="12290">
                  <c:v>0.60510768440996776</c:v>
                </c:pt>
                <c:pt idx="12291">
                  <c:v>0.60398762201989098</c:v>
                </c:pt>
                <c:pt idx="12292">
                  <c:v>0.6126346402668339</c:v>
                </c:pt>
                <c:pt idx="12293">
                  <c:v>0.62690542909662261</c:v>
                </c:pt>
                <c:pt idx="12294">
                  <c:v>0.62562330099352148</c:v>
                </c:pt>
                <c:pt idx="12295">
                  <c:v>0.64402449287150143</c:v>
                </c:pt>
                <c:pt idx="12296">
                  <c:v>0.61719103024884137</c:v>
                </c:pt>
                <c:pt idx="12297">
                  <c:v>0.64951186889674151</c:v>
                </c:pt>
                <c:pt idx="12298">
                  <c:v>0.62690542909662261</c:v>
                </c:pt>
                <c:pt idx="12299">
                  <c:v>0.61897271002274468</c:v>
                </c:pt>
                <c:pt idx="12300">
                  <c:v>0.63633941403440308</c:v>
                </c:pt>
                <c:pt idx="12301">
                  <c:v>0.63488813621971041</c:v>
                </c:pt>
                <c:pt idx="12302">
                  <c:v>0.64043822573891451</c:v>
                </c:pt>
                <c:pt idx="12303">
                  <c:v>0.62153491881037215</c:v>
                </c:pt>
                <c:pt idx="12304">
                  <c:v>0.63197094989014269</c:v>
                </c:pt>
                <c:pt idx="12305">
                  <c:v>0.62122879032696876</c:v>
                </c:pt>
                <c:pt idx="12306">
                  <c:v>0.61960192478071463</c:v>
                </c:pt>
                <c:pt idx="12307">
                  <c:v>0.62249661346443885</c:v>
                </c:pt>
                <c:pt idx="12308">
                  <c:v>0.61528036072662295</c:v>
                </c:pt>
                <c:pt idx="12309">
                  <c:v>0.62347732636108466</c:v>
                </c:pt>
                <c:pt idx="12310">
                  <c:v>0.63138407627967386</c:v>
                </c:pt>
                <c:pt idx="12311">
                  <c:v>0.60941780900737896</c:v>
                </c:pt>
                <c:pt idx="12312">
                  <c:v>0.63472910808133065</c:v>
                </c:pt>
                <c:pt idx="12313">
                  <c:v>0.63398799103816461</c:v>
                </c:pt>
                <c:pt idx="12314">
                  <c:v>0.63632872124112361</c:v>
                </c:pt>
                <c:pt idx="12315">
                  <c:v>0.62595799657103124</c:v>
                </c:pt>
                <c:pt idx="12316">
                  <c:v>0.63291720378325211</c:v>
                </c:pt>
                <c:pt idx="12317">
                  <c:v>0.62988908519271969</c:v>
                </c:pt>
                <c:pt idx="12318">
                  <c:v>0.63669880603719486</c:v>
                </c:pt>
                <c:pt idx="12319">
                  <c:v>0.62363209737015612</c:v>
                </c:pt>
                <c:pt idx="12320">
                  <c:v>0.62877005730768665</c:v>
                </c:pt>
                <c:pt idx="12321">
                  <c:v>0.64761562528174865</c:v>
                </c:pt>
                <c:pt idx="12322">
                  <c:v>0.6283889300503116</c:v>
                </c:pt>
                <c:pt idx="12323">
                  <c:v>0.63309422506793112</c:v>
                </c:pt>
                <c:pt idx="12324">
                  <c:v>0.62991143636649682</c:v>
                </c:pt>
                <c:pt idx="12325">
                  <c:v>0</c:v>
                </c:pt>
                <c:pt idx="12326">
                  <c:v>0.63121822006917783</c:v>
                </c:pt>
                <c:pt idx="12327">
                  <c:v>0.63806223115943261</c:v>
                </c:pt>
                <c:pt idx="12328">
                  <c:v>0.62857812390296541</c:v>
                </c:pt>
                <c:pt idx="12329">
                  <c:v>0.63545384805190386</c:v>
                </c:pt>
                <c:pt idx="12330">
                  <c:v>0.63180709403316793</c:v>
                </c:pt>
                <c:pt idx="12331">
                  <c:v>0.63063722402011502</c:v>
                </c:pt>
                <c:pt idx="12332">
                  <c:v>0.64673038624742363</c:v>
                </c:pt>
                <c:pt idx="12333">
                  <c:v>0.61532788066303346</c:v>
                </c:pt>
                <c:pt idx="12334">
                  <c:v>0.63782944969298605</c:v>
                </c:pt>
                <c:pt idx="12335">
                  <c:v>0.62464126108280815</c:v>
                </c:pt>
                <c:pt idx="12336">
                  <c:v>0.63581620372254466</c:v>
                </c:pt>
                <c:pt idx="12337">
                  <c:v>0.64249761761111046</c:v>
                </c:pt>
                <c:pt idx="12338">
                  <c:v>0.62877582939162846</c:v>
                </c:pt>
                <c:pt idx="12339">
                  <c:v>0.63142862387248067</c:v>
                </c:pt>
                <c:pt idx="12340">
                  <c:v>0.62724353734621163</c:v>
                </c:pt>
                <c:pt idx="12341">
                  <c:v>0.6326259829935692</c:v>
                </c:pt>
                <c:pt idx="12342">
                  <c:v>0.6389599348829047</c:v>
                </c:pt>
                <c:pt idx="12343">
                  <c:v>0.64500254373051391</c:v>
                </c:pt>
                <c:pt idx="12344">
                  <c:v>0.64433240902583577</c:v>
                </c:pt>
                <c:pt idx="12345">
                  <c:v>0.65430783461294661</c:v>
                </c:pt>
                <c:pt idx="12346">
                  <c:v>0.63694627042059104</c:v>
                </c:pt>
                <c:pt idx="12347">
                  <c:v>0.63369451326591308</c:v>
                </c:pt>
                <c:pt idx="12348">
                  <c:v>0.64605213817872165</c:v>
                </c:pt>
                <c:pt idx="12349">
                  <c:v>0.63427416137363934</c:v>
                </c:pt>
                <c:pt idx="12350">
                  <c:v>0.65979285908666563</c:v>
                </c:pt>
                <c:pt idx="12351">
                  <c:v>0.6603098788500894</c:v>
                </c:pt>
                <c:pt idx="12352">
                  <c:v>0.63489788317704665</c:v>
                </c:pt>
                <c:pt idx="12353">
                  <c:v>0.65576397841432565</c:v>
                </c:pt>
                <c:pt idx="12354">
                  <c:v>0.6511895419613245</c:v>
                </c:pt>
                <c:pt idx="12355">
                  <c:v>0.6326259829935692</c:v>
                </c:pt>
                <c:pt idx="12356">
                  <c:v>0.63909391348378553</c:v>
                </c:pt>
                <c:pt idx="12357">
                  <c:v>0.64222672088902244</c:v>
                </c:pt>
                <c:pt idx="12358">
                  <c:v>0.60737950030657673</c:v>
                </c:pt>
                <c:pt idx="12359">
                  <c:v>0.64542957461628581</c:v>
                </c:pt>
                <c:pt idx="12360">
                  <c:v>0.66972760184090263</c:v>
                </c:pt>
                <c:pt idx="12361">
                  <c:v>0.6480246340422946</c:v>
                </c:pt>
                <c:pt idx="12362">
                  <c:v>0.69592942378145672</c:v>
                </c:pt>
                <c:pt idx="12363">
                  <c:v>0.66696586325859786</c:v>
                </c:pt>
                <c:pt idx="12364">
                  <c:v>0.66997134433542826</c:v>
                </c:pt>
                <c:pt idx="12365">
                  <c:v>0.65058610285648244</c:v>
                </c:pt>
                <c:pt idx="12366">
                  <c:v>0.63721494653472599</c:v>
                </c:pt>
                <c:pt idx="12367">
                  <c:v>0.65771301500202062</c:v>
                </c:pt>
                <c:pt idx="12368">
                  <c:v>0.66524873128739914</c:v>
                </c:pt>
                <c:pt idx="12369">
                  <c:v>0.66594274622350036</c:v>
                </c:pt>
                <c:pt idx="12370">
                  <c:v>0.65283238728989301</c:v>
                </c:pt>
                <c:pt idx="12371">
                  <c:v>0.62528126396787964</c:v>
                </c:pt>
                <c:pt idx="12372">
                  <c:v>0.66719947713562222</c:v>
                </c:pt>
                <c:pt idx="12373">
                  <c:v>0.64121939911608672</c:v>
                </c:pt>
                <c:pt idx="12374">
                  <c:v>0.65226530624195167</c:v>
                </c:pt>
                <c:pt idx="12375">
                  <c:v>0.64298426607022074</c:v>
                </c:pt>
                <c:pt idx="12376">
                  <c:v>0.6556656283857597</c:v>
                </c:pt>
                <c:pt idx="12377">
                  <c:v>0.65031913543910658</c:v>
                </c:pt>
                <c:pt idx="12378">
                  <c:v>0.66961700233465526</c:v>
                </c:pt>
                <c:pt idx="12379">
                  <c:v>0.6551231832975567</c:v>
                </c:pt>
                <c:pt idx="12380">
                  <c:v>0.65244588607071152</c:v>
                </c:pt>
                <c:pt idx="12381">
                  <c:v>0.68038209865444954</c:v>
                </c:pt>
                <c:pt idx="12382">
                  <c:v>0.66839328391927288</c:v>
                </c:pt>
                <c:pt idx="12383">
                  <c:v>0.66580709050625464</c:v>
                </c:pt>
                <c:pt idx="12384">
                  <c:v>0.63876005029822946</c:v>
                </c:pt>
                <c:pt idx="12385">
                  <c:v>0.64483847817157391</c:v>
                </c:pt>
                <c:pt idx="12386">
                  <c:v>0.64727842340870656</c:v>
                </c:pt>
                <c:pt idx="12387">
                  <c:v>0.62730257603282169</c:v>
                </c:pt>
                <c:pt idx="12388">
                  <c:v>0.62197965461142546</c:v>
                </c:pt>
                <c:pt idx="12389">
                  <c:v>0.65358934198284946</c:v>
                </c:pt>
                <c:pt idx="12390">
                  <c:v>0.67490417783120271</c:v>
                </c:pt>
                <c:pt idx="12391">
                  <c:v>0.66631157383114481</c:v>
                </c:pt>
                <c:pt idx="12392">
                  <c:v>0.70440725196826526</c:v>
                </c:pt>
                <c:pt idx="12393">
                  <c:v>0.61718518661502964</c:v>
                </c:pt>
                <c:pt idx="12394">
                  <c:v>0.62324929039790233</c:v>
                </c:pt>
                <c:pt idx="12395">
                  <c:v>0.6687585417509575</c:v>
                </c:pt>
                <c:pt idx="12396">
                  <c:v>0.65917898427926369</c:v>
                </c:pt>
                <c:pt idx="12397">
                  <c:v>0.64995792230760174</c:v>
                </c:pt>
                <c:pt idx="12398">
                  <c:v>0.64915636504731156</c:v>
                </c:pt>
                <c:pt idx="12399">
                  <c:v>0.64009782952922389</c:v>
                </c:pt>
                <c:pt idx="12400">
                  <c:v>0.65908528764389895</c:v>
                </c:pt>
                <c:pt idx="12401">
                  <c:v>0.65379350982440665</c:v>
                </c:pt>
                <c:pt idx="12402">
                  <c:v>0.65435090101143312</c:v>
                </c:pt>
                <c:pt idx="12403">
                  <c:v>0.63628725209851644</c:v>
                </c:pt>
                <c:pt idx="12404">
                  <c:v>0.63378644532976469</c:v>
                </c:pt>
                <c:pt idx="12405">
                  <c:v>0.63959715164194642</c:v>
                </c:pt>
                <c:pt idx="12406">
                  <c:v>0.66678532096461762</c:v>
                </c:pt>
                <c:pt idx="12407">
                  <c:v>0.6555411760939287</c:v>
                </c:pt>
                <c:pt idx="12408">
                  <c:v>0.64781748188863753</c:v>
                </c:pt>
                <c:pt idx="12409">
                  <c:v>0.6520711347165361</c:v>
                </c:pt>
                <c:pt idx="12410">
                  <c:v>0.65169000745916628</c:v>
                </c:pt>
                <c:pt idx="12411">
                  <c:v>0.65816287711972365</c:v>
                </c:pt>
                <c:pt idx="12412">
                  <c:v>0.65572456895037212</c:v>
                </c:pt>
                <c:pt idx="12413">
                  <c:v>0.6499054401503046</c:v>
                </c:pt>
                <c:pt idx="12414">
                  <c:v>0.63562733897423085</c:v>
                </c:pt>
                <c:pt idx="12415">
                  <c:v>0.63776402247176722</c:v>
                </c:pt>
                <c:pt idx="12416">
                  <c:v>0.65828291556680263</c:v>
                </c:pt>
                <c:pt idx="12417">
                  <c:v>0.65771910647318266</c:v>
                </c:pt>
                <c:pt idx="12418">
                  <c:v>0.64117497165864834</c:v>
                </c:pt>
                <c:pt idx="12419">
                  <c:v>0.67187424453582534</c:v>
                </c:pt>
                <c:pt idx="12420">
                  <c:v>0.64671716591647144</c:v>
                </c:pt>
                <c:pt idx="12421">
                  <c:v>0.64826041357609421</c:v>
                </c:pt>
                <c:pt idx="12422">
                  <c:v>0.65380784557782679</c:v>
                </c:pt>
                <c:pt idx="12423">
                  <c:v>0.65477895183749035</c:v>
                </c:pt>
                <c:pt idx="12424">
                  <c:v>0.64535887332213626</c:v>
                </c:pt>
                <c:pt idx="12425">
                  <c:v>0.66582977716461289</c:v>
                </c:pt>
                <c:pt idx="12426">
                  <c:v>0.6447983453277546</c:v>
                </c:pt>
                <c:pt idx="12427">
                  <c:v>0.63025419196655896</c:v>
                </c:pt>
                <c:pt idx="12428">
                  <c:v>0.64472954468095967</c:v>
                </c:pt>
                <c:pt idx="12429">
                  <c:v>0.63490890294289593</c:v>
                </c:pt>
                <c:pt idx="12430">
                  <c:v>0.6357298757429527</c:v>
                </c:pt>
                <c:pt idx="12431">
                  <c:v>0.64609277265239828</c:v>
                </c:pt>
                <c:pt idx="12432">
                  <c:v>0.64369334952194124</c:v>
                </c:pt>
                <c:pt idx="12433">
                  <c:v>0.64905655400418816</c:v>
                </c:pt>
                <c:pt idx="12434">
                  <c:v>0.65085221186837472</c:v>
                </c:pt>
                <c:pt idx="12435">
                  <c:v>0.65008807956619719</c:v>
                </c:pt>
                <c:pt idx="12436">
                  <c:v>0.65438787168328061</c:v>
                </c:pt>
                <c:pt idx="12437">
                  <c:v>0.62185191885216762</c:v>
                </c:pt>
                <c:pt idx="12438">
                  <c:v>0.63859112032602161</c:v>
                </c:pt>
                <c:pt idx="12439">
                  <c:v>0.67497362923059634</c:v>
                </c:pt>
                <c:pt idx="12440">
                  <c:v>0.64826041357609421</c:v>
                </c:pt>
                <c:pt idx="12441">
                  <c:v>0</c:v>
                </c:pt>
                <c:pt idx="12442">
                  <c:v>0.65636530062995013</c:v>
                </c:pt>
                <c:pt idx="12443">
                  <c:v>0.65942684964020415</c:v>
                </c:pt>
                <c:pt idx="12444">
                  <c:v>0.64482587695925508</c:v>
                </c:pt>
                <c:pt idx="12445">
                  <c:v>0.63940516832800565</c:v>
                </c:pt>
                <c:pt idx="12446">
                  <c:v>0.64569378825878498</c:v>
                </c:pt>
                <c:pt idx="12447">
                  <c:v>0.64637941937632204</c:v>
                </c:pt>
                <c:pt idx="12448">
                  <c:v>0.67584620548888574</c:v>
                </c:pt>
                <c:pt idx="12449">
                  <c:v>0.68213761433344033</c:v>
                </c:pt>
                <c:pt idx="12450">
                  <c:v>0.65460035397640104</c:v>
                </c:pt>
                <c:pt idx="12451">
                  <c:v>0.64230915076501904</c:v>
                </c:pt>
                <c:pt idx="12452">
                  <c:v>0.66848728988957262</c:v>
                </c:pt>
                <c:pt idx="12453">
                  <c:v>0.65620559579385063</c:v>
                </c:pt>
                <c:pt idx="12454">
                  <c:v>0.65604180379421073</c:v>
                </c:pt>
                <c:pt idx="12455">
                  <c:v>0.65483150719511474</c:v>
                </c:pt>
                <c:pt idx="12456">
                  <c:v>0.65077265071824464</c:v>
                </c:pt>
                <c:pt idx="12457">
                  <c:v>0.74638222614293759</c:v>
                </c:pt>
                <c:pt idx="12458">
                  <c:v>0.63166265471632421</c:v>
                </c:pt>
                <c:pt idx="12459">
                  <c:v>0.64777242825698889</c:v>
                </c:pt>
                <c:pt idx="12460">
                  <c:v>0.63430929704631933</c:v>
                </c:pt>
                <c:pt idx="12461">
                  <c:v>0.66039109840246901</c:v>
                </c:pt>
                <c:pt idx="12462">
                  <c:v>0.6424686251242987</c:v>
                </c:pt>
                <c:pt idx="12463">
                  <c:v>0.66157607726014755</c:v>
                </c:pt>
                <c:pt idx="12464">
                  <c:v>0.64895170682661885</c:v>
                </c:pt>
                <c:pt idx="12465">
                  <c:v>0.64939142167675756</c:v>
                </c:pt>
                <c:pt idx="12466">
                  <c:v>0.65644448762640106</c:v>
                </c:pt>
                <c:pt idx="12467">
                  <c:v>0.65321251377534351</c:v>
                </c:pt>
                <c:pt idx="12468">
                  <c:v>0.63408637526918066</c:v>
                </c:pt>
                <c:pt idx="12469">
                  <c:v>0.6696635094700859</c:v>
                </c:pt>
                <c:pt idx="12470">
                  <c:v>0.64387248752120063</c:v>
                </c:pt>
                <c:pt idx="12471">
                  <c:v>0.6432853505423326</c:v>
                </c:pt>
                <c:pt idx="12472">
                  <c:v>0.65993641909180245</c:v>
                </c:pt>
                <c:pt idx="12473">
                  <c:v>0.6353981799774957</c:v>
                </c:pt>
                <c:pt idx="12474">
                  <c:v>0.65988011061521845</c:v>
                </c:pt>
                <c:pt idx="12475">
                  <c:v>0.66511173707505333</c:v>
                </c:pt>
                <c:pt idx="12476">
                  <c:v>0.68469260241600094</c:v>
                </c:pt>
                <c:pt idx="12477">
                  <c:v>0.67850695038833564</c:v>
                </c:pt>
                <c:pt idx="12478">
                  <c:v>0.64076769432108804</c:v>
                </c:pt>
                <c:pt idx="12479">
                  <c:v>0.63795787981517604</c:v>
                </c:pt>
                <c:pt idx="12480">
                  <c:v>0.66501140336041076</c:v>
                </c:pt>
                <c:pt idx="12481">
                  <c:v>0.63526218103631726</c:v>
                </c:pt>
                <c:pt idx="12482">
                  <c:v>0.63189839950641546</c:v>
                </c:pt>
                <c:pt idx="12483">
                  <c:v>0.63368329331926565</c:v>
                </c:pt>
                <c:pt idx="12484">
                  <c:v>0.6378245914777616</c:v>
                </c:pt>
                <c:pt idx="12485">
                  <c:v>0.64277725724911783</c:v>
                </c:pt>
                <c:pt idx="12486">
                  <c:v>0.653008858680453</c:v>
                </c:pt>
                <c:pt idx="12487">
                  <c:v>0.64929342037597371</c:v>
                </c:pt>
                <c:pt idx="12488">
                  <c:v>0.659228630984387</c:v>
                </c:pt>
                <c:pt idx="12489">
                  <c:v>0.63953778692188168</c:v>
                </c:pt>
                <c:pt idx="12490">
                  <c:v>0.65754003908146663</c:v>
                </c:pt>
                <c:pt idx="12491">
                  <c:v>0.64650512976835728</c:v>
                </c:pt>
                <c:pt idx="12492">
                  <c:v>0.6542557390713617</c:v>
                </c:pt>
                <c:pt idx="12493">
                  <c:v>0.64781748188863753</c:v>
                </c:pt>
                <c:pt idx="12494">
                  <c:v>0.65110938868758184</c:v>
                </c:pt>
                <c:pt idx="12495">
                  <c:v>0.7237103819142473</c:v>
                </c:pt>
                <c:pt idx="12496">
                  <c:v>0.65550431055492864</c:v>
                </c:pt>
                <c:pt idx="12497">
                  <c:v>0.65999368674873971</c:v>
                </c:pt>
                <c:pt idx="12498">
                  <c:v>0.659228630984387</c:v>
                </c:pt>
                <c:pt idx="12499">
                  <c:v>0.68327321094556603</c:v>
                </c:pt>
                <c:pt idx="12500">
                  <c:v>0.64294403561379787</c:v>
                </c:pt>
                <c:pt idx="12501">
                  <c:v>0.6426861991155266</c:v>
                </c:pt>
                <c:pt idx="12502">
                  <c:v>0.62573809080159726</c:v>
                </c:pt>
                <c:pt idx="12503">
                  <c:v>0.6257831553415496</c:v>
                </c:pt>
                <c:pt idx="12504">
                  <c:v>0.65217576350523665</c:v>
                </c:pt>
                <c:pt idx="12505">
                  <c:v>0.64285406235709031</c:v>
                </c:pt>
                <c:pt idx="12506">
                  <c:v>0.6399650318967256</c:v>
                </c:pt>
                <c:pt idx="12507">
                  <c:v>0.62628258382662627</c:v>
                </c:pt>
                <c:pt idx="12508">
                  <c:v>0.62817052698717235</c:v>
                </c:pt>
                <c:pt idx="12509">
                  <c:v>0.64405568389702261</c:v>
                </c:pt>
                <c:pt idx="12510">
                  <c:v>0.61809063498353489</c:v>
                </c:pt>
                <c:pt idx="12511">
                  <c:v>0.70008215470538637</c:v>
                </c:pt>
                <c:pt idx="12512">
                  <c:v>0.63725574163908472</c:v>
                </c:pt>
                <c:pt idx="12513">
                  <c:v>0.67330144618477905</c:v>
                </c:pt>
                <c:pt idx="12514">
                  <c:v>0.66562177175716364</c:v>
                </c:pt>
                <c:pt idx="12515">
                  <c:v>0.63941749066147546</c:v>
                </c:pt>
                <c:pt idx="12516">
                  <c:v>0.6274916270825498</c:v>
                </c:pt>
                <c:pt idx="12517">
                  <c:v>0.64473820623164069</c:v>
                </c:pt>
                <c:pt idx="12518">
                  <c:v>0.66382843585790563</c:v>
                </c:pt>
                <c:pt idx="12519">
                  <c:v>0.67405598027706892</c:v>
                </c:pt>
                <c:pt idx="12520">
                  <c:v>0.63492146224774215</c:v>
                </c:pt>
                <c:pt idx="12521">
                  <c:v>0.6428408093479826</c:v>
                </c:pt>
                <c:pt idx="12522">
                  <c:v>0.65742490840876222</c:v>
                </c:pt>
                <c:pt idx="12523">
                  <c:v>0.66625284350030878</c:v>
                </c:pt>
                <c:pt idx="12524">
                  <c:v>0.63506025143089007</c:v>
                </c:pt>
                <c:pt idx="12525">
                  <c:v>0.62559099174311361</c:v>
                </c:pt>
                <c:pt idx="12526">
                  <c:v>0.64687233574432468</c:v>
                </c:pt>
                <c:pt idx="12527">
                  <c:v>0.70199382495481266</c:v>
                </c:pt>
                <c:pt idx="12528">
                  <c:v>0.70876370342254169</c:v>
                </c:pt>
                <c:pt idx="12529">
                  <c:v>0.69167076559452134</c:v>
                </c:pt>
                <c:pt idx="12530">
                  <c:v>0.67364876554315634</c:v>
                </c:pt>
                <c:pt idx="12531">
                  <c:v>0.66100748210565763</c:v>
                </c:pt>
                <c:pt idx="12532">
                  <c:v>0.63756056823254759</c:v>
                </c:pt>
                <c:pt idx="12533">
                  <c:v>0.63421110085358301</c:v>
                </c:pt>
                <c:pt idx="12534">
                  <c:v>0.6307051727774946</c:v>
                </c:pt>
                <c:pt idx="12535">
                  <c:v>0.64719249387301925</c:v>
                </c:pt>
                <c:pt idx="12536">
                  <c:v>0.64440822028619793</c:v>
                </c:pt>
                <c:pt idx="12537">
                  <c:v>0.6424992304788687</c:v>
                </c:pt>
                <c:pt idx="12538">
                  <c:v>0.648295516589525</c:v>
                </c:pt>
                <c:pt idx="12539">
                  <c:v>0.64657212352678584</c:v>
                </c:pt>
                <c:pt idx="12540">
                  <c:v>0.67679518709741771</c:v>
                </c:pt>
                <c:pt idx="12541">
                  <c:v>0.72579602851932168</c:v>
                </c:pt>
                <c:pt idx="12542">
                  <c:v>0.64301377348581878</c:v>
                </c:pt>
                <c:pt idx="12543">
                  <c:v>0.68609818842731041</c:v>
                </c:pt>
                <c:pt idx="12544">
                  <c:v>0.66309043325395356</c:v>
                </c:pt>
                <c:pt idx="12545">
                  <c:v>0.671069941522349</c:v>
                </c:pt>
                <c:pt idx="12546">
                  <c:v>0.65127801399814744</c:v>
                </c:pt>
                <c:pt idx="12547">
                  <c:v>0.68254935427391894</c:v>
                </c:pt>
                <c:pt idx="12548">
                  <c:v>0.66495380223535794</c:v>
                </c:pt>
                <c:pt idx="12549">
                  <c:v>0.67741052085318065</c:v>
                </c:pt>
                <c:pt idx="12550">
                  <c:v>0.66886639159840755</c:v>
                </c:pt>
                <c:pt idx="12551">
                  <c:v>0.6413132904756359</c:v>
                </c:pt>
                <c:pt idx="12552">
                  <c:v>0.6618212095557916</c:v>
                </c:pt>
                <c:pt idx="12553">
                  <c:v>0.66378191032131795</c:v>
                </c:pt>
                <c:pt idx="12554">
                  <c:v>0.66675508709068976</c:v>
                </c:pt>
                <c:pt idx="12555">
                  <c:v>0.65491730293951123</c:v>
                </c:pt>
                <c:pt idx="12556">
                  <c:v>0.64247782875497761</c:v>
                </c:pt>
                <c:pt idx="12557">
                  <c:v>0.64951821769756668</c:v>
                </c:pt>
                <c:pt idx="12558">
                  <c:v>0.71988099869800304</c:v>
                </c:pt>
                <c:pt idx="12559">
                  <c:v>0.64309684321605365</c:v>
                </c:pt>
                <c:pt idx="12560">
                  <c:v>0.65036467090251771</c:v>
                </c:pt>
                <c:pt idx="12561">
                  <c:v>0.65694226955719703</c:v>
                </c:pt>
                <c:pt idx="12562">
                  <c:v>0.66335550431562962</c:v>
                </c:pt>
                <c:pt idx="12563">
                  <c:v>0.64471857843321001</c:v>
                </c:pt>
                <c:pt idx="12564">
                  <c:v>0.65232619819853466</c:v>
                </c:pt>
                <c:pt idx="12565">
                  <c:v>0.66189869296044013</c:v>
                </c:pt>
                <c:pt idx="12566">
                  <c:v>0.66164568131220858</c:v>
                </c:pt>
                <c:pt idx="12567">
                  <c:v>0.65906825842439876</c:v>
                </c:pt>
                <c:pt idx="12568">
                  <c:v>0.67784019358641634</c:v>
                </c:pt>
                <c:pt idx="12569">
                  <c:v>0.64570785561588206</c:v>
                </c:pt>
                <c:pt idx="12570">
                  <c:v>0.65476634184396343</c:v>
                </c:pt>
                <c:pt idx="12571">
                  <c:v>0.69936825698373772</c:v>
                </c:pt>
                <c:pt idx="12572">
                  <c:v>0.71410104325689616</c:v>
                </c:pt>
                <c:pt idx="12573">
                  <c:v>0.66527397896047313</c:v>
                </c:pt>
                <c:pt idx="12574">
                  <c:v>0.67222327387206671</c:v>
                </c:pt>
                <c:pt idx="12575">
                  <c:v>0.68766802314084585</c:v>
                </c:pt>
                <c:pt idx="12576">
                  <c:v>0.66633159170666156</c:v>
                </c:pt>
                <c:pt idx="12577">
                  <c:v>0.64550229003366233</c:v>
                </c:pt>
                <c:pt idx="12578">
                  <c:v>0.64791617396539514</c:v>
                </c:pt>
                <c:pt idx="12579">
                  <c:v>0.66815605692180136</c:v>
                </c:pt>
                <c:pt idx="12580">
                  <c:v>0.66814422956898134</c:v>
                </c:pt>
                <c:pt idx="12581">
                  <c:v>0.6529880141673986</c:v>
                </c:pt>
                <c:pt idx="12582">
                  <c:v>0.64245544417223877</c:v>
                </c:pt>
                <c:pt idx="12583">
                  <c:v>0.65028492775293956</c:v>
                </c:pt>
                <c:pt idx="12584">
                  <c:v>0.61381061086851396</c:v>
                </c:pt>
                <c:pt idx="12585">
                  <c:v>0.6543229579546086</c:v>
                </c:pt>
                <c:pt idx="12586">
                  <c:v>0.65451474708058865</c:v>
                </c:pt>
                <c:pt idx="12587">
                  <c:v>0.65567438035274661</c:v>
                </c:pt>
                <c:pt idx="12588">
                  <c:v>0.64528514537324244</c:v>
                </c:pt>
                <c:pt idx="12589">
                  <c:v>0.65343280010109295</c:v>
                </c:pt>
                <c:pt idx="12590">
                  <c:v>0.66813206871544051</c:v>
                </c:pt>
                <c:pt idx="12591">
                  <c:v>0.66400299385885064</c:v>
                </c:pt>
                <c:pt idx="12592">
                  <c:v>0.66856339706921852</c:v>
                </c:pt>
                <c:pt idx="12593">
                  <c:v>0.64150204030776226</c:v>
                </c:pt>
                <c:pt idx="12594">
                  <c:v>0.64132581753859386</c:v>
                </c:pt>
                <c:pt idx="12595">
                  <c:v>0.65343900373192587</c:v>
                </c:pt>
                <c:pt idx="12596">
                  <c:v>0.65481044534063371</c:v>
                </c:pt>
                <c:pt idx="12597">
                  <c:v>0.65526591940640411</c:v>
                </c:pt>
                <c:pt idx="12598">
                  <c:v>0.66444683087438861</c:v>
                </c:pt>
                <c:pt idx="12599">
                  <c:v>0.66204132175307495</c:v>
                </c:pt>
                <c:pt idx="12600">
                  <c:v>0.64335998744904221</c:v>
                </c:pt>
                <c:pt idx="12601">
                  <c:v>0.66293677461031264</c:v>
                </c:pt>
                <c:pt idx="12602">
                  <c:v>0.67121693576369268</c:v>
                </c:pt>
                <c:pt idx="12603">
                  <c:v>0.66024485804610356</c:v>
                </c:pt>
                <c:pt idx="12604">
                  <c:v>0.79872519492606997</c:v>
                </c:pt>
                <c:pt idx="12605">
                  <c:v>0.66275783168157909</c:v>
                </c:pt>
                <c:pt idx="12606">
                  <c:v>0.65230961431935752</c:v>
                </c:pt>
                <c:pt idx="12607">
                  <c:v>0.63604448863833241</c:v>
                </c:pt>
                <c:pt idx="12608">
                  <c:v>0.64063640703372371</c:v>
                </c:pt>
                <c:pt idx="12609">
                  <c:v>0.64941562345986625</c:v>
                </c:pt>
                <c:pt idx="12610">
                  <c:v>0.65004411892690961</c:v>
                </c:pt>
                <c:pt idx="12611">
                  <c:v>0.66311395673794038</c:v>
                </c:pt>
                <c:pt idx="12612">
                  <c:v>0.65148569447484006</c:v>
                </c:pt>
                <c:pt idx="12613">
                  <c:v>0.64345267648619042</c:v>
                </c:pt>
                <c:pt idx="12614">
                  <c:v>0.66561210842108065</c:v>
                </c:pt>
                <c:pt idx="12615">
                  <c:v>0.63900213900479064</c:v>
                </c:pt>
                <c:pt idx="12616">
                  <c:v>0.65435449308678406</c:v>
                </c:pt>
                <c:pt idx="12617">
                  <c:v>0.66383038497065927</c:v>
                </c:pt>
                <c:pt idx="12618">
                  <c:v>0.65001411807452403</c:v>
                </c:pt>
                <c:pt idx="12619">
                  <c:v>0.66393074779177674</c:v>
                </c:pt>
                <c:pt idx="12620">
                  <c:v>0.66328940394121083</c:v>
                </c:pt>
                <c:pt idx="12621">
                  <c:v>0.65732907997017886</c:v>
                </c:pt>
                <c:pt idx="12622">
                  <c:v>0.6782147827453997</c:v>
                </c:pt>
                <c:pt idx="12623">
                  <c:v>0.67917807681181686</c:v>
                </c:pt>
                <c:pt idx="12624">
                  <c:v>0.68981786622192809</c:v>
                </c:pt>
                <c:pt idx="12625">
                  <c:v>0.67152272126889645</c:v>
                </c:pt>
                <c:pt idx="12626">
                  <c:v>0.67063640569208594</c:v>
                </c:pt>
                <c:pt idx="12627">
                  <c:v>0.66069467111780433</c:v>
                </c:pt>
                <c:pt idx="12628">
                  <c:v>0.67581357997844971</c:v>
                </c:pt>
                <c:pt idx="12629">
                  <c:v>0.65774117297408397</c:v>
                </c:pt>
                <c:pt idx="12630">
                  <c:v>0.64450043207738383</c:v>
                </c:pt>
                <c:pt idx="12631">
                  <c:v>0.63984855221736425</c:v>
                </c:pt>
                <c:pt idx="12632">
                  <c:v>0.64307104686417971</c:v>
                </c:pt>
                <c:pt idx="12633">
                  <c:v>0.63795581494676046</c:v>
                </c:pt>
                <c:pt idx="12634">
                  <c:v>0.64458463494257723</c:v>
                </c:pt>
                <c:pt idx="12635">
                  <c:v>0.6693078516686618</c:v>
                </c:pt>
                <c:pt idx="12636">
                  <c:v>0.67691124655345569</c:v>
                </c:pt>
                <c:pt idx="12637">
                  <c:v>0.66556295216177364</c:v>
                </c:pt>
                <c:pt idx="12638">
                  <c:v>0.65903604431750162</c:v>
                </c:pt>
                <c:pt idx="12639">
                  <c:v>0.6580805573359596</c:v>
                </c:pt>
                <c:pt idx="12640">
                  <c:v>0.69685664502261957</c:v>
                </c:pt>
                <c:pt idx="12641">
                  <c:v>0.65274376631278386</c:v>
                </c:pt>
                <c:pt idx="12642">
                  <c:v>0.65482570818701691</c:v>
                </c:pt>
                <c:pt idx="12643">
                  <c:v>0.66320717934908424</c:v>
                </c:pt>
                <c:pt idx="12644">
                  <c:v>0.65274827590975848</c:v>
                </c:pt>
                <c:pt idx="12645">
                  <c:v>0.65044629753219396</c:v>
                </c:pt>
                <c:pt idx="12646">
                  <c:v>0.65228354126733157</c:v>
                </c:pt>
                <c:pt idx="12647">
                  <c:v>0.66572907119734182</c:v>
                </c:pt>
                <c:pt idx="12648">
                  <c:v>0.66522568026917717</c:v>
                </c:pt>
                <c:pt idx="12649">
                  <c:v>0.65064064122501952</c:v>
                </c:pt>
                <c:pt idx="12650">
                  <c:v>0.65787237051862679</c:v>
                </c:pt>
                <c:pt idx="12651">
                  <c:v>0.65156165033035762</c:v>
                </c:pt>
                <c:pt idx="12652">
                  <c:v>0.65227451236988421</c:v>
                </c:pt>
                <c:pt idx="12653">
                  <c:v>0.67006474611490963</c:v>
                </c:pt>
                <c:pt idx="12654">
                  <c:v>0.65180475085095335</c:v>
                </c:pt>
                <c:pt idx="12655">
                  <c:v>0.64693344803344477</c:v>
                </c:pt>
                <c:pt idx="12656">
                  <c:v>0.67020981353368303</c:v>
                </c:pt>
                <c:pt idx="12657">
                  <c:v>0.6409780573583358</c:v>
                </c:pt>
                <c:pt idx="12658">
                  <c:v>0.6539046166818282</c:v>
                </c:pt>
                <c:pt idx="12659">
                  <c:v>0.65761927797034125</c:v>
                </c:pt>
                <c:pt idx="12660">
                  <c:v>0.65506451863693704</c:v>
                </c:pt>
                <c:pt idx="12661">
                  <c:v>0.65715750814278084</c:v>
                </c:pt>
                <c:pt idx="12662">
                  <c:v>0.65626185293789052</c:v>
                </c:pt>
                <c:pt idx="12663">
                  <c:v>0.65690865933530984</c:v>
                </c:pt>
                <c:pt idx="12664">
                  <c:v>0.64122129146264772</c:v>
                </c:pt>
                <c:pt idx="12665">
                  <c:v>0.6486723925621527</c:v>
                </c:pt>
                <c:pt idx="12666">
                  <c:v>0.65249880041520536</c:v>
                </c:pt>
                <c:pt idx="12667">
                  <c:v>0.66731422281948916</c:v>
                </c:pt>
                <c:pt idx="12668">
                  <c:v>0.64006917426015775</c:v>
                </c:pt>
                <c:pt idx="12669">
                  <c:v>0.65058981060787591</c:v>
                </c:pt>
                <c:pt idx="12670">
                  <c:v>0.67419700525747384</c:v>
                </c:pt>
                <c:pt idx="12671">
                  <c:v>0.66546024142589566</c:v>
                </c:pt>
                <c:pt idx="12672">
                  <c:v>0.67907517561908337</c:v>
                </c:pt>
                <c:pt idx="12673">
                  <c:v>0.68205886136713711</c:v>
                </c:pt>
                <c:pt idx="12674">
                  <c:v>0.66453027429987943</c:v>
                </c:pt>
                <c:pt idx="12675">
                  <c:v>0.65958369623128565</c:v>
                </c:pt>
                <c:pt idx="12676">
                  <c:v>0</c:v>
                </c:pt>
                <c:pt idx="12677">
                  <c:v>0.8549130223078556</c:v>
                </c:pt>
                <c:pt idx="12678">
                  <c:v>0.69104148730906856</c:v>
                </c:pt>
                <c:pt idx="12679">
                  <c:v>0.6591732782495352</c:v>
                </c:pt>
                <c:pt idx="12680">
                  <c:v>0.67008043906263914</c:v>
                </c:pt>
                <c:pt idx="12681">
                  <c:v>0.67334976196935781</c:v>
                </c:pt>
                <c:pt idx="12682">
                  <c:v>0.66349768617380356</c:v>
                </c:pt>
                <c:pt idx="12683">
                  <c:v>0.67782370259119362</c:v>
                </c:pt>
                <c:pt idx="12684">
                  <c:v>0.6603206017734855</c:v>
                </c:pt>
                <c:pt idx="12685">
                  <c:v>0.65991620006985063</c:v>
                </c:pt>
                <c:pt idx="12686">
                  <c:v>0.66528689113344663</c:v>
                </c:pt>
                <c:pt idx="12687">
                  <c:v>0.66701565482411784</c:v>
                </c:pt>
                <c:pt idx="12688">
                  <c:v>0.66838591669000391</c:v>
                </c:pt>
                <c:pt idx="12689">
                  <c:v>0.66086547800387296</c:v>
                </c:pt>
                <c:pt idx="12690">
                  <c:v>0.69068085752072506</c:v>
                </c:pt>
                <c:pt idx="12691">
                  <c:v>0.68357567684575615</c:v>
                </c:pt>
                <c:pt idx="12692">
                  <c:v>0.67419700525747384</c:v>
                </c:pt>
                <c:pt idx="12693">
                  <c:v>0.68043022970404399</c:v>
                </c:pt>
                <c:pt idx="12694">
                  <c:v>0.66546024142589566</c:v>
                </c:pt>
                <c:pt idx="12695">
                  <c:v>0.67556056833021949</c:v>
                </c:pt>
                <c:pt idx="12696">
                  <c:v>0.68214507637383592</c:v>
                </c:pt>
                <c:pt idx="12697">
                  <c:v>0.67394199863409276</c:v>
                </c:pt>
                <c:pt idx="12698">
                  <c:v>0.65923277211137865</c:v>
                </c:pt>
                <c:pt idx="12699">
                  <c:v>0.65896484266443855</c:v>
                </c:pt>
                <c:pt idx="12700">
                  <c:v>0.65127801399814744</c:v>
                </c:pt>
                <c:pt idx="12701">
                  <c:v>0.65174777551707275</c:v>
                </c:pt>
                <c:pt idx="12702">
                  <c:v>0.66773876697194012</c:v>
                </c:pt>
                <c:pt idx="12703">
                  <c:v>0.67381251585640423</c:v>
                </c:pt>
                <c:pt idx="12704">
                  <c:v>0.67851837904011392</c:v>
                </c:pt>
                <c:pt idx="12705">
                  <c:v>0.6726135079829042</c:v>
                </c:pt>
                <c:pt idx="12706">
                  <c:v>0.6503075231319364</c:v>
                </c:pt>
                <c:pt idx="12707">
                  <c:v>0.68169339200456636</c:v>
                </c:pt>
                <c:pt idx="12708">
                  <c:v>0.66916263758393701</c:v>
                </c:pt>
                <c:pt idx="12709">
                  <c:v>0.66558099101795121</c:v>
                </c:pt>
                <c:pt idx="12710">
                  <c:v>0.66351625926031443</c:v>
                </c:pt>
                <c:pt idx="12711">
                  <c:v>0.65125842957019831</c:v>
                </c:pt>
                <c:pt idx="12712">
                  <c:v>0.6556428194005991</c:v>
                </c:pt>
                <c:pt idx="12713">
                  <c:v>0.66398960479153768</c:v>
                </c:pt>
                <c:pt idx="12714">
                  <c:v>0.65272481638338797</c:v>
                </c:pt>
                <c:pt idx="12715">
                  <c:v>0.66651798055488165</c:v>
                </c:pt>
                <c:pt idx="12716">
                  <c:v>0.66523028340631962</c:v>
                </c:pt>
                <c:pt idx="12717">
                  <c:v>0.64911195224163665</c:v>
                </c:pt>
                <c:pt idx="12718">
                  <c:v>0.8509523997934928</c:v>
                </c:pt>
                <c:pt idx="12719">
                  <c:v>0.69677104023608294</c:v>
                </c:pt>
                <c:pt idx="12720">
                  <c:v>0.67461065847657886</c:v>
                </c:pt>
                <c:pt idx="12721">
                  <c:v>0.67830680403653865</c:v>
                </c:pt>
                <c:pt idx="12722">
                  <c:v>0.67117284271508548</c:v>
                </c:pt>
                <c:pt idx="12723">
                  <c:v>0.65513843481138401</c:v>
                </c:pt>
                <c:pt idx="12724">
                  <c:v>0.66487212632033765</c:v>
                </c:pt>
                <c:pt idx="12725">
                  <c:v>0.67704512278198115</c:v>
                </c:pt>
                <c:pt idx="12726">
                  <c:v>0.65467232853438895</c:v>
                </c:pt>
                <c:pt idx="12727">
                  <c:v>0.65464346888179459</c:v>
                </c:pt>
                <c:pt idx="12728">
                  <c:v>0.67073547486432172</c:v>
                </c:pt>
                <c:pt idx="12729">
                  <c:v>0.6799467670225906</c:v>
                </c:pt>
                <c:pt idx="12730">
                  <c:v>0.66948376561048062</c:v>
                </c:pt>
                <c:pt idx="12731">
                  <c:v>0.66018831591138694</c:v>
                </c:pt>
                <c:pt idx="12732">
                  <c:v>0.67880925675171189</c:v>
                </c:pt>
                <c:pt idx="12733">
                  <c:v>0.68004546657573806</c:v>
                </c:pt>
                <c:pt idx="12734">
                  <c:v>0.6654065537871422</c:v>
                </c:pt>
                <c:pt idx="12735">
                  <c:v>0.6701132643135469</c:v>
                </c:pt>
                <c:pt idx="12736">
                  <c:v>0.66535121570362088</c:v>
                </c:pt>
                <c:pt idx="12737">
                  <c:v>0.65443553480862071</c:v>
                </c:pt>
                <c:pt idx="12738">
                  <c:v>0.61723125670890266</c:v>
                </c:pt>
                <c:pt idx="12739">
                  <c:v>0.67715984099750748</c:v>
                </c:pt>
                <c:pt idx="12740">
                  <c:v>0.6597108068122608</c:v>
                </c:pt>
                <c:pt idx="12741">
                  <c:v>0.68631536764075551</c:v>
                </c:pt>
                <c:pt idx="12742">
                  <c:v>0.67388566138255845</c:v>
                </c:pt>
                <c:pt idx="12743">
                  <c:v>0.67600040200458478</c:v>
                </c:pt>
                <c:pt idx="12744">
                  <c:v>0.6913702157680589</c:v>
                </c:pt>
                <c:pt idx="12745">
                  <c:v>0.65056363431273989</c:v>
                </c:pt>
                <c:pt idx="12746">
                  <c:v>0.67680962257651733</c:v>
                </c:pt>
                <c:pt idx="12747">
                  <c:v>0.66836670054513725</c:v>
                </c:pt>
                <c:pt idx="12748">
                  <c:v>0.71226577173794925</c:v>
                </c:pt>
                <c:pt idx="12749">
                  <c:v>0.68717026436784312</c:v>
                </c:pt>
                <c:pt idx="12750">
                  <c:v>0.69178399580814554</c:v>
                </c:pt>
                <c:pt idx="12751">
                  <c:v>0.68216822701654678</c:v>
                </c:pt>
                <c:pt idx="12752">
                  <c:v>0.68592444558093801</c:v>
                </c:pt>
                <c:pt idx="12753">
                  <c:v>0.66304239725814607</c:v>
                </c:pt>
                <c:pt idx="12754">
                  <c:v>0.66582977716461256</c:v>
                </c:pt>
                <c:pt idx="12755">
                  <c:v>0.65223657070868268</c:v>
                </c:pt>
                <c:pt idx="12756">
                  <c:v>0.6755376481175337</c:v>
                </c:pt>
                <c:pt idx="12757">
                  <c:v>0.70074808044062065</c:v>
                </c:pt>
                <c:pt idx="12758">
                  <c:v>0.69396498372374249</c:v>
                </c:pt>
                <c:pt idx="12759">
                  <c:v>0.67529190486238766</c:v>
                </c:pt>
                <c:pt idx="12760">
                  <c:v>0.68095840149330134</c:v>
                </c:pt>
                <c:pt idx="12761">
                  <c:v>0.66916748197128917</c:v>
                </c:pt>
                <c:pt idx="12762">
                  <c:v>0.66626572630814074</c:v>
                </c:pt>
                <c:pt idx="12763">
                  <c:v>0.66916748197128917</c:v>
                </c:pt>
                <c:pt idx="12764">
                  <c:v>0.68532612366947399</c:v>
                </c:pt>
                <c:pt idx="12765">
                  <c:v>0.67984703238398747</c:v>
                </c:pt>
                <c:pt idx="12766">
                  <c:v>0.65543397376930168</c:v>
                </c:pt>
                <c:pt idx="12767">
                  <c:v>0.6634316789570297</c:v>
                </c:pt>
                <c:pt idx="12768">
                  <c:v>0.65272481638338797</c:v>
                </c:pt>
                <c:pt idx="12769">
                  <c:v>0.79082435206847579</c:v>
                </c:pt>
                <c:pt idx="12770">
                  <c:v>0.79260497974494248</c:v>
                </c:pt>
                <c:pt idx="12771">
                  <c:v>0.82624097621802872</c:v>
                </c:pt>
                <c:pt idx="12772">
                  <c:v>0.65174777551707275</c:v>
                </c:pt>
                <c:pt idx="12773">
                  <c:v>0.68170497952526055</c:v>
                </c:pt>
                <c:pt idx="12774">
                  <c:v>0.66370092538964864</c:v>
                </c:pt>
                <c:pt idx="12775">
                  <c:v>0.68197175812294342</c:v>
                </c:pt>
                <c:pt idx="12776">
                  <c:v>0.66428100547230062</c:v>
                </c:pt>
                <c:pt idx="12777">
                  <c:v>0.65886714960769566</c:v>
                </c:pt>
                <c:pt idx="12778">
                  <c:v>0.67088278595732909</c:v>
                </c:pt>
                <c:pt idx="12779">
                  <c:v>0.6835550120647409</c:v>
                </c:pt>
                <c:pt idx="12780">
                  <c:v>0.66613381911284564</c:v>
                </c:pt>
                <c:pt idx="12781">
                  <c:v>0.68710828325833773</c:v>
                </c:pt>
                <c:pt idx="12782">
                  <c:v>0.72133639894012658</c:v>
                </c:pt>
                <c:pt idx="12783">
                  <c:v>0.67891506961882753</c:v>
                </c:pt>
                <c:pt idx="12784">
                  <c:v>0.68808940647156891</c:v>
                </c:pt>
                <c:pt idx="12785">
                  <c:v>0.68553714542215127</c:v>
                </c:pt>
                <c:pt idx="12786">
                  <c:v>0.67844833719141973</c:v>
                </c:pt>
                <c:pt idx="12787">
                  <c:v>0.68644571161525092</c:v>
                </c:pt>
                <c:pt idx="12788">
                  <c:v>0.69091900068133738</c:v>
                </c:pt>
                <c:pt idx="12789">
                  <c:v>0.67948351953130215</c:v>
                </c:pt>
                <c:pt idx="12790">
                  <c:v>0.65494129704953474</c:v>
                </c:pt>
                <c:pt idx="12791">
                  <c:v>0.6493348587121418</c:v>
                </c:pt>
                <c:pt idx="12792">
                  <c:v>0.66295046618546782</c:v>
                </c:pt>
                <c:pt idx="12793">
                  <c:v>0.68664552937129109</c:v>
                </c:pt>
                <c:pt idx="12794">
                  <c:v>0.66535121570362088</c:v>
                </c:pt>
                <c:pt idx="12795">
                  <c:v>0.68664552937129109</c:v>
                </c:pt>
                <c:pt idx="12796">
                  <c:v>0.6707621532917416</c:v>
                </c:pt>
                <c:pt idx="12797">
                  <c:v>0.68651460897113459</c:v>
                </c:pt>
                <c:pt idx="12798">
                  <c:v>0.65048187357005138</c:v>
                </c:pt>
                <c:pt idx="12799">
                  <c:v>0.65321251377534351</c:v>
                </c:pt>
                <c:pt idx="12800">
                  <c:v>0.68124123737559183</c:v>
                </c:pt>
                <c:pt idx="12801">
                  <c:v>0.66529414988077262</c:v>
                </c:pt>
                <c:pt idx="12802">
                  <c:v>0.67061112146759172</c:v>
                </c:pt>
                <c:pt idx="12803">
                  <c:v>0.65371487876126466</c:v>
                </c:pt>
                <c:pt idx="12804">
                  <c:v>0.66541889776534568</c:v>
                </c:pt>
                <c:pt idx="12805">
                  <c:v>0.69167076559452134</c:v>
                </c:pt>
                <c:pt idx="12806">
                  <c:v>0.66803629009236809</c:v>
                </c:pt>
                <c:pt idx="12807">
                  <c:v>0.67906810696647335</c:v>
                </c:pt>
                <c:pt idx="12808">
                  <c:v>0.70841645041896428</c:v>
                </c:pt>
                <c:pt idx="12809">
                  <c:v>0.67538888672605768</c:v>
                </c:pt>
                <c:pt idx="12810">
                  <c:v>0.69344923742623699</c:v>
                </c:pt>
                <c:pt idx="12811">
                  <c:v>0.65739911052453637</c:v>
                </c:pt>
                <c:pt idx="12812">
                  <c:v>0.69897000433601975</c:v>
                </c:pt>
                <c:pt idx="12813">
                  <c:v>0.66964922853417352</c:v>
                </c:pt>
                <c:pt idx="12814">
                  <c:v>0.67823051833778381</c:v>
                </c:pt>
                <c:pt idx="12815">
                  <c:v>0.67435491532545999</c:v>
                </c:pt>
                <c:pt idx="12816">
                  <c:v>0.6507179952462655</c:v>
                </c:pt>
                <c:pt idx="12817">
                  <c:v>0.65969836466249399</c:v>
                </c:pt>
                <c:pt idx="12818">
                  <c:v>0.65048187357005138</c:v>
                </c:pt>
                <c:pt idx="12819">
                  <c:v>0.67175907579636462</c:v>
                </c:pt>
                <c:pt idx="12820">
                  <c:v>0.66068764637022448</c:v>
                </c:pt>
                <c:pt idx="12821">
                  <c:v>0.65698573022848683</c:v>
                </c:pt>
                <c:pt idx="12822">
                  <c:v>0.66118144344662066</c:v>
                </c:pt>
                <c:pt idx="12823">
                  <c:v>0.64425767112241761</c:v>
                </c:pt>
                <c:pt idx="12824">
                  <c:v>0.66726230561652222</c:v>
                </c:pt>
                <c:pt idx="12825">
                  <c:v>0.69584074594587608</c:v>
                </c:pt>
                <c:pt idx="12826">
                  <c:v>0.6772733647261856</c:v>
                </c:pt>
                <c:pt idx="12827">
                  <c:v>0.65396978420592722</c:v>
                </c:pt>
                <c:pt idx="12828">
                  <c:v>0.68921016704686111</c:v>
                </c:pt>
                <c:pt idx="12829">
                  <c:v>0.68936436356256148</c:v>
                </c:pt>
                <c:pt idx="12830">
                  <c:v>0.66818966974499661</c:v>
                </c:pt>
                <c:pt idx="12831">
                  <c:v>0.66818966974499661</c:v>
                </c:pt>
                <c:pt idx="12832">
                  <c:v>0.65748635792876431</c:v>
                </c:pt>
                <c:pt idx="12833">
                  <c:v>0.67754840010841721</c:v>
                </c:pt>
                <c:pt idx="12834">
                  <c:v>0.6688443367891509</c:v>
                </c:pt>
                <c:pt idx="12835">
                  <c:v>0.68330975797838689</c:v>
                </c:pt>
                <c:pt idx="12836">
                  <c:v>0.65798640920093887</c:v>
                </c:pt>
                <c:pt idx="12837">
                  <c:v>0.67195116160535695</c:v>
                </c:pt>
                <c:pt idx="12838">
                  <c:v>0.65523956287841523</c:v>
                </c:pt>
                <c:pt idx="12839">
                  <c:v>0.67632278750309094</c:v>
                </c:pt>
                <c:pt idx="12840">
                  <c:v>0.68240090290282551</c:v>
                </c:pt>
                <c:pt idx="12841">
                  <c:v>0.66479438632516186</c:v>
                </c:pt>
                <c:pt idx="12842">
                  <c:v>0.66765594166761844</c:v>
                </c:pt>
                <c:pt idx="12843">
                  <c:v>0.66599432160679894</c:v>
                </c:pt>
                <c:pt idx="12844">
                  <c:v>0.66682143542823225</c:v>
                </c:pt>
                <c:pt idx="12845">
                  <c:v>0.67403884209126363</c:v>
                </c:pt>
                <c:pt idx="12846">
                  <c:v>0.65579914728173538</c:v>
                </c:pt>
                <c:pt idx="12847">
                  <c:v>0.68288318444256357</c:v>
                </c:pt>
                <c:pt idx="12848">
                  <c:v>0.66530203627414231</c:v>
                </c:pt>
                <c:pt idx="12849">
                  <c:v>0.6591074246310259</c:v>
                </c:pt>
                <c:pt idx="12850">
                  <c:v>0.67050521078974878</c:v>
                </c:pt>
                <c:pt idx="12851">
                  <c:v>0.66285825820113731</c:v>
                </c:pt>
                <c:pt idx="12852">
                  <c:v>0.67510166416132811</c:v>
                </c:pt>
                <c:pt idx="12853">
                  <c:v>0.67214726853727502</c:v>
                </c:pt>
                <c:pt idx="12854">
                  <c:v>0.67050521078974878</c:v>
                </c:pt>
                <c:pt idx="12855">
                  <c:v>0.67438965471530365</c:v>
                </c:pt>
                <c:pt idx="12856">
                  <c:v>0.70856553840486569</c:v>
                </c:pt>
                <c:pt idx="12857">
                  <c:v>0.7319588128843596</c:v>
                </c:pt>
                <c:pt idx="12858">
                  <c:v>0.70588199875234858</c:v>
                </c:pt>
                <c:pt idx="12859">
                  <c:v>0.69990296813606456</c:v>
                </c:pt>
                <c:pt idx="12860">
                  <c:v>0.68569359332402768</c:v>
                </c:pt>
                <c:pt idx="12861">
                  <c:v>0.67693932079515673</c:v>
                </c:pt>
                <c:pt idx="12862">
                  <c:v>0.68201058121168256</c:v>
                </c:pt>
                <c:pt idx="12863">
                  <c:v>0.6846513069129001</c:v>
                </c:pt>
                <c:pt idx="12864">
                  <c:v>0.73021465599429969</c:v>
                </c:pt>
                <c:pt idx="12865">
                  <c:v>0.70506382073696117</c:v>
                </c:pt>
                <c:pt idx="12866">
                  <c:v>0.69991309804409374</c:v>
                </c:pt>
                <c:pt idx="12867">
                  <c:v>0.69515619732966549</c:v>
                </c:pt>
                <c:pt idx="12868">
                  <c:v>0.69755919265061583</c:v>
                </c:pt>
                <c:pt idx="12869">
                  <c:v>0.84780182762297596</c:v>
                </c:pt>
                <c:pt idx="12870">
                  <c:v>0.65579914728173538</c:v>
                </c:pt>
                <c:pt idx="12871">
                  <c:v>0.67370190216695758</c:v>
                </c:pt>
                <c:pt idx="12872">
                  <c:v>0.66783142305064302</c:v>
                </c:pt>
                <c:pt idx="12873">
                  <c:v>0.67240237669208058</c:v>
                </c:pt>
                <c:pt idx="12874">
                  <c:v>0.67420195343913381</c:v>
                </c:pt>
                <c:pt idx="12875">
                  <c:v>0.69992871219091291</c:v>
                </c:pt>
                <c:pt idx="12876">
                  <c:v>0.68400117528264359</c:v>
                </c:pt>
                <c:pt idx="12877">
                  <c:v>0.69422356931155649</c:v>
                </c:pt>
                <c:pt idx="12878">
                  <c:v>0.73644028416910579</c:v>
                </c:pt>
                <c:pt idx="12879">
                  <c:v>0.69802997262290123</c:v>
                </c:pt>
                <c:pt idx="12880">
                  <c:v>0.73648311001088163</c:v>
                </c:pt>
                <c:pt idx="12881">
                  <c:v>0.72159462396111274</c:v>
                </c:pt>
                <c:pt idx="12882">
                  <c:v>0.72405434728948315</c:v>
                </c:pt>
                <c:pt idx="12883">
                  <c:v>0.69756678992657895</c:v>
                </c:pt>
                <c:pt idx="12884">
                  <c:v>0.69850024281709311</c:v>
                </c:pt>
                <c:pt idx="12885">
                  <c:v>0.73518217699046351</c:v>
                </c:pt>
                <c:pt idx="12886">
                  <c:v>0.71298071877883362</c:v>
                </c:pt>
                <c:pt idx="12887">
                  <c:v>0.77016767112029061</c:v>
                </c:pt>
                <c:pt idx="12888">
                  <c:v>0.78486015816408561</c:v>
                </c:pt>
                <c:pt idx="12889">
                  <c:v>0.8140255070122232</c:v>
                </c:pt>
                <c:pt idx="12890">
                  <c:v>0.80918548412361235</c:v>
                </c:pt>
                <c:pt idx="12891">
                  <c:v>0.78173554430695258</c:v>
                </c:pt>
                <c:pt idx="12892">
                  <c:v>0.77577154863829245</c:v>
                </c:pt>
                <c:pt idx="12893">
                  <c:v>0.80013089449773367</c:v>
                </c:pt>
                <c:pt idx="12894">
                  <c:v>0.79185252806103157</c:v>
                </c:pt>
                <c:pt idx="12895">
                  <c:v>0.8118106193210507</c:v>
                </c:pt>
                <c:pt idx="12896">
                  <c:v>0.80885622369699761</c:v>
                </c:pt>
                <c:pt idx="12897">
                  <c:v>0.78525159080158269</c:v>
                </c:pt>
                <c:pt idx="12898">
                  <c:v>0.77932979786918943</c:v>
                </c:pt>
                <c:pt idx="12899">
                  <c:v>0.77933622924132206</c:v>
                </c:pt>
                <c:pt idx="12900">
                  <c:v>0.66542324538385633</c:v>
                </c:pt>
                <c:pt idx="12901">
                  <c:v>0.77537366085791193</c:v>
                </c:pt>
                <c:pt idx="12902">
                  <c:v>0.78690908941246018</c:v>
                </c:pt>
                <c:pt idx="12903">
                  <c:v>0.75146834280274777</c:v>
                </c:pt>
                <c:pt idx="12904">
                  <c:v>0.73221598884958861</c:v>
                </c:pt>
                <c:pt idx="12905">
                  <c:v>0.72896557619077285</c:v>
                </c:pt>
                <c:pt idx="12906">
                  <c:v>0.74957999769110872</c:v>
                </c:pt>
                <c:pt idx="12907">
                  <c:v>0.72414003230148283</c:v>
                </c:pt>
                <c:pt idx="12908">
                  <c:v>0.71381912537493786</c:v>
                </c:pt>
                <c:pt idx="12909">
                  <c:v>0.72905909193167473</c:v>
                </c:pt>
                <c:pt idx="12910">
                  <c:v>0.74358686526688766</c:v>
                </c:pt>
                <c:pt idx="12911">
                  <c:v>0.77096641507132668</c:v>
                </c:pt>
                <c:pt idx="12912">
                  <c:v>0.76983914054286873</c:v>
                </c:pt>
                <c:pt idx="12913">
                  <c:v>0.83848581636902275</c:v>
                </c:pt>
                <c:pt idx="12914">
                  <c:v>0.86656376981181016</c:v>
                </c:pt>
                <c:pt idx="12915">
                  <c:v>0.8924268861664475</c:v>
                </c:pt>
                <c:pt idx="12916">
                  <c:v>0.97133414721217171</c:v>
                </c:pt>
                <c:pt idx="12917">
                  <c:v>0.96963055221551886</c:v>
                </c:pt>
                <c:pt idx="12918">
                  <c:v>0.99243090537361756</c:v>
                </c:pt>
                <c:pt idx="12919">
                  <c:v>1.0128146762520158</c:v>
                </c:pt>
                <c:pt idx="12920">
                  <c:v>1.0319511289253835</c:v>
                </c:pt>
                <c:pt idx="12921">
                  <c:v>0.97020263283305264</c:v>
                </c:pt>
                <c:pt idx="12922">
                  <c:v>0.88057035817647589</c:v>
                </c:pt>
                <c:pt idx="12923">
                  <c:v>0.86923171973097613</c:v>
                </c:pt>
                <c:pt idx="12924">
                  <c:v>0.84574720976428164</c:v>
                </c:pt>
                <c:pt idx="12925">
                  <c:v>0.85441733209778625</c:v>
                </c:pt>
                <c:pt idx="12926">
                  <c:v>0.82734191678271274</c:v>
                </c:pt>
                <c:pt idx="12927">
                  <c:v>0.83244132349406963</c:v>
                </c:pt>
                <c:pt idx="12928">
                  <c:v>0.83244132349406963</c:v>
                </c:pt>
                <c:pt idx="12929">
                  <c:v>0.8138056817603575</c:v>
                </c:pt>
                <c:pt idx="12930">
                  <c:v>0.78696388013940788</c:v>
                </c:pt>
                <c:pt idx="12931">
                  <c:v>0.76136294641509772</c:v>
                </c:pt>
                <c:pt idx="12932">
                  <c:v>0.78320802785844401</c:v>
                </c:pt>
                <c:pt idx="12933">
                  <c:v>0.79087450199226539</c:v>
                </c:pt>
                <c:pt idx="12934">
                  <c:v>0.81453554169433551</c:v>
                </c:pt>
                <c:pt idx="12935">
                  <c:v>0.8780899396986398</c:v>
                </c:pt>
                <c:pt idx="12936">
                  <c:v>0.87201131733011872</c:v>
                </c:pt>
                <c:pt idx="12937">
                  <c:v>0.84577556664450282</c:v>
                </c:pt>
                <c:pt idx="12938">
                  <c:v>0.80926686601870734</c:v>
                </c:pt>
                <c:pt idx="12939">
                  <c:v>0.86131358425244597</c:v>
                </c:pt>
                <c:pt idx="12940">
                  <c:v>0.81455323706292049</c:v>
                </c:pt>
                <c:pt idx="12941">
                  <c:v>0.82294791205262163</c:v>
                </c:pt>
                <c:pt idx="12942">
                  <c:v>0.814765361504449</c:v>
                </c:pt>
                <c:pt idx="12943">
                  <c:v>0.86166714144744949</c:v>
                </c:pt>
                <c:pt idx="12944">
                  <c:v>0.88627254155477919</c:v>
                </c:pt>
                <c:pt idx="12945">
                  <c:v>0.91452737031294551</c:v>
                </c:pt>
                <c:pt idx="12946">
                  <c:v>0.92273405796913965</c:v>
                </c:pt>
                <c:pt idx="12947">
                  <c:v>0.88429176107254359</c:v>
                </c:pt>
                <c:pt idx="12948">
                  <c:v>0.87615540158903471</c:v>
                </c:pt>
                <c:pt idx="12949">
                  <c:v>0.89136377461409977</c:v>
                </c:pt>
                <c:pt idx="12950">
                  <c:v>0.89399765597786351</c:v>
                </c:pt>
                <c:pt idx="12951">
                  <c:v>0.88132407659687584</c:v>
                </c:pt>
                <c:pt idx="12952">
                  <c:v>0.84441572332732029</c:v>
                </c:pt>
                <c:pt idx="12953">
                  <c:v>0.8364430209713769</c:v>
                </c:pt>
                <c:pt idx="12954">
                  <c:v>0.78404407460428094</c:v>
                </c:pt>
                <c:pt idx="12955">
                  <c:v>0.78173554430695258</c:v>
                </c:pt>
                <c:pt idx="12956">
                  <c:v>0.76285477553434256</c:v>
                </c:pt>
                <c:pt idx="12957">
                  <c:v>0.77615815610121963</c:v>
                </c:pt>
                <c:pt idx="12958">
                  <c:v>0.77133707626655112</c:v>
                </c:pt>
                <c:pt idx="12959">
                  <c:v>0.78173554430695258</c:v>
                </c:pt>
                <c:pt idx="12960">
                  <c:v>0.7927011813922733</c:v>
                </c:pt>
                <c:pt idx="12961">
                  <c:v>0.77894159542779773</c:v>
                </c:pt>
                <c:pt idx="12962">
                  <c:v>0.80350189058344212</c:v>
                </c:pt>
                <c:pt idx="12963">
                  <c:v>0.7928482809002928</c:v>
                </c:pt>
                <c:pt idx="12964">
                  <c:v>0.79463052477813889</c:v>
                </c:pt>
                <c:pt idx="12965">
                  <c:v>0.83558370330948795</c:v>
                </c:pt>
                <c:pt idx="12966">
                  <c:v>0.81866077411519766</c:v>
                </c:pt>
                <c:pt idx="12967">
                  <c:v>0.81310205726798523</c:v>
                </c:pt>
                <c:pt idx="12968">
                  <c:v>0.83200629855187991</c:v>
                </c:pt>
                <c:pt idx="12969">
                  <c:v>0.77896377537631567</c:v>
                </c:pt>
                <c:pt idx="12970">
                  <c:v>0.78179570098908946</c:v>
                </c:pt>
                <c:pt idx="12971">
                  <c:v>0.78387110987105957</c:v>
                </c:pt>
                <c:pt idx="12972">
                  <c:v>0.80419305224799464</c:v>
                </c:pt>
                <c:pt idx="12973">
                  <c:v>0.78705818146038342</c:v>
                </c:pt>
                <c:pt idx="12974">
                  <c:v>0.7911162275480117</c:v>
                </c:pt>
                <c:pt idx="12975">
                  <c:v>0.78899411686724319</c:v>
                </c:pt>
                <c:pt idx="12976">
                  <c:v>0.76612705515781465</c:v>
                </c:pt>
                <c:pt idx="12977">
                  <c:v>0.76816702947704252</c:v>
                </c:pt>
                <c:pt idx="12978">
                  <c:v>0.78303101500173022</c:v>
                </c:pt>
                <c:pt idx="12979">
                  <c:v>0.78387110987105957</c:v>
                </c:pt>
                <c:pt idx="12980">
                  <c:v>0.78380725846165678</c:v>
                </c:pt>
                <c:pt idx="12981">
                  <c:v>0.78346503739462814</c:v>
                </c:pt>
                <c:pt idx="12982">
                  <c:v>0.80481307292993609</c:v>
                </c:pt>
                <c:pt idx="12983">
                  <c:v>0.78985148422653562</c:v>
                </c:pt>
                <c:pt idx="12984">
                  <c:v>0.79420832815395959</c:v>
                </c:pt>
                <c:pt idx="12985">
                  <c:v>0.77612467422888964</c:v>
                </c:pt>
                <c:pt idx="12986">
                  <c:v>0.77979319745062226</c:v>
                </c:pt>
                <c:pt idx="12987">
                  <c:v>0.7752462597402362</c:v>
                </c:pt>
                <c:pt idx="12988">
                  <c:v>0.75945563140326777</c:v>
                </c:pt>
                <c:pt idx="12989">
                  <c:v>0.77938329229333703</c:v>
                </c:pt>
                <c:pt idx="12990">
                  <c:v>0.7842424369361769</c:v>
                </c:pt>
                <c:pt idx="12991">
                  <c:v>0.76833626809004452</c:v>
                </c:pt>
                <c:pt idx="12992">
                  <c:v>0.80290743370784168</c:v>
                </c:pt>
                <c:pt idx="12993">
                  <c:v>0.77200836887659263</c:v>
                </c:pt>
                <c:pt idx="12994">
                  <c:v>0.79656649403060265</c:v>
                </c:pt>
                <c:pt idx="12995">
                  <c:v>0.78135639025885506</c:v>
                </c:pt>
                <c:pt idx="12996">
                  <c:v>0.81627854811410161</c:v>
                </c:pt>
                <c:pt idx="12997">
                  <c:v>0.77365498499853413</c:v>
                </c:pt>
                <c:pt idx="12998">
                  <c:v>0.77815125038364585</c:v>
                </c:pt>
                <c:pt idx="12999">
                  <c:v>0.78761517114187063</c:v>
                </c:pt>
                <c:pt idx="13000">
                  <c:v>0.77815125038364585</c:v>
                </c:pt>
                <c:pt idx="13001">
                  <c:v>0.77443401386469424</c:v>
                </c:pt>
                <c:pt idx="13002">
                  <c:v>0</c:v>
                </c:pt>
                <c:pt idx="13003">
                  <c:v>0.8071149463189603</c:v>
                </c:pt>
                <c:pt idx="13004">
                  <c:v>0.79841008421945558</c:v>
                </c:pt>
                <c:pt idx="13005">
                  <c:v>0.80374121584295644</c:v>
                </c:pt>
                <c:pt idx="13006">
                  <c:v>0.81291335664285569</c:v>
                </c:pt>
                <c:pt idx="13007">
                  <c:v>0.80944360863754294</c:v>
                </c:pt>
                <c:pt idx="13008">
                  <c:v>0.79895740476009114</c:v>
                </c:pt>
                <c:pt idx="13009">
                  <c:v>0.78446837240733558</c:v>
                </c:pt>
                <c:pt idx="13010">
                  <c:v>0.80625453737696251</c:v>
                </c:pt>
                <c:pt idx="13011">
                  <c:v>0.65164182677611659</c:v>
                </c:pt>
                <c:pt idx="13012">
                  <c:v>0.82571454180758108</c:v>
                </c:pt>
                <c:pt idx="13013">
                  <c:v>0.82189784093534601</c:v>
                </c:pt>
                <c:pt idx="13014">
                  <c:v>0.8149389016760521</c:v>
                </c:pt>
                <c:pt idx="13015">
                  <c:v>0</c:v>
                </c:pt>
                <c:pt idx="13016">
                  <c:v>0.8011351573043336</c:v>
                </c:pt>
                <c:pt idx="13017">
                  <c:v>0.82813401593099412</c:v>
                </c:pt>
                <c:pt idx="13018">
                  <c:v>0.84198480459011604</c:v>
                </c:pt>
                <c:pt idx="13019">
                  <c:v>0.94939000664491469</c:v>
                </c:pt>
                <c:pt idx="13020">
                  <c:v>0.83073120051507898</c:v>
                </c:pt>
                <c:pt idx="13021">
                  <c:v>0.84440037804590551</c:v>
                </c:pt>
                <c:pt idx="13022">
                  <c:v>0.84370159353166763</c:v>
                </c:pt>
                <c:pt idx="13023">
                  <c:v>0.80137687888350462</c:v>
                </c:pt>
                <c:pt idx="13024">
                  <c:v>0.80648484902757855</c:v>
                </c:pt>
                <c:pt idx="13025">
                  <c:v>0.80304260261656324</c:v>
                </c:pt>
                <c:pt idx="13026">
                  <c:v>0.80816899569724376</c:v>
                </c:pt>
                <c:pt idx="13027">
                  <c:v>0.81902897632623262</c:v>
                </c:pt>
                <c:pt idx="13028">
                  <c:v>0.80034630892414838</c:v>
                </c:pt>
                <c:pt idx="13029">
                  <c:v>0.78135639025885506</c:v>
                </c:pt>
                <c:pt idx="13030">
                  <c:v>0.77774893957960789</c:v>
                </c:pt>
                <c:pt idx="13031">
                  <c:v>0.76680709282998472</c:v>
                </c:pt>
                <c:pt idx="13032">
                  <c:v>0.79097268284933109</c:v>
                </c:pt>
                <c:pt idx="13033">
                  <c:v>0.7964651885288162</c:v>
                </c:pt>
                <c:pt idx="13034">
                  <c:v>0.77650307200357416</c:v>
                </c:pt>
                <c:pt idx="13035">
                  <c:v>0.77447595779859446</c:v>
                </c:pt>
                <c:pt idx="13036">
                  <c:v>0.79538901165932363</c:v>
                </c:pt>
                <c:pt idx="13037">
                  <c:v>0.81631663948054922</c:v>
                </c:pt>
                <c:pt idx="13038">
                  <c:v>0.79558211326340844</c:v>
                </c:pt>
                <c:pt idx="13039">
                  <c:v>0.7907876452670155</c:v>
                </c:pt>
                <c:pt idx="13040">
                  <c:v>0.7899170703703986</c:v>
                </c:pt>
                <c:pt idx="13041">
                  <c:v>0.78700649563172953</c:v>
                </c:pt>
                <c:pt idx="13042">
                  <c:v>0.81329281886175708</c:v>
                </c:pt>
                <c:pt idx="13043">
                  <c:v>0.81139218352232256</c:v>
                </c:pt>
                <c:pt idx="13044">
                  <c:v>0.7918372877865435</c:v>
                </c:pt>
                <c:pt idx="13045">
                  <c:v>0.81197918875868069</c:v>
                </c:pt>
                <c:pt idx="13046">
                  <c:v>0.82847575640879834</c:v>
                </c:pt>
                <c:pt idx="13047">
                  <c:v>0.79784961020698275</c:v>
                </c:pt>
                <c:pt idx="13048">
                  <c:v>0.83013975861736622</c:v>
                </c:pt>
                <c:pt idx="13049">
                  <c:v>0.81175985136472606</c:v>
                </c:pt>
                <c:pt idx="13050">
                  <c:v>0.78173554430695258</c:v>
                </c:pt>
                <c:pt idx="13051">
                  <c:v>0.78684985697869336</c:v>
                </c:pt>
                <c:pt idx="13052">
                  <c:v>0.7697507083572126</c:v>
                </c:pt>
                <c:pt idx="13053">
                  <c:v>0.81119186117710285</c:v>
                </c:pt>
                <c:pt idx="13054">
                  <c:v>0.76556212307562155</c:v>
                </c:pt>
                <c:pt idx="13055">
                  <c:v>0.82569334068078049</c:v>
                </c:pt>
                <c:pt idx="13056">
                  <c:v>0.7835257390248267</c:v>
                </c:pt>
                <c:pt idx="13057">
                  <c:v>0.77566244997994838</c:v>
                </c:pt>
                <c:pt idx="13058">
                  <c:v>0.79287450720435004</c:v>
                </c:pt>
                <c:pt idx="13059">
                  <c:v>0</c:v>
                </c:pt>
                <c:pt idx="13060">
                  <c:v>0.82203273594556336</c:v>
                </c:pt>
                <c:pt idx="13061">
                  <c:v>0.82689359449378386</c:v>
                </c:pt>
                <c:pt idx="13062">
                  <c:v>0.80306673855974431</c:v>
                </c:pt>
                <c:pt idx="13063">
                  <c:v>0.80672561910158347</c:v>
                </c:pt>
                <c:pt idx="13064">
                  <c:v>0.81482908309240065</c:v>
                </c:pt>
                <c:pt idx="13065">
                  <c:v>0.79018693699379172</c:v>
                </c:pt>
                <c:pt idx="13066">
                  <c:v>0.79247219640031097</c:v>
                </c:pt>
                <c:pt idx="13067">
                  <c:v>0.79647863147317854</c:v>
                </c:pt>
                <c:pt idx="13068">
                  <c:v>0.78648729291017161</c:v>
                </c:pt>
                <c:pt idx="13069">
                  <c:v>0.78720795640795349</c:v>
                </c:pt>
                <c:pt idx="13070">
                  <c:v>0.79085921596902464</c:v>
                </c:pt>
                <c:pt idx="13071">
                  <c:v>0.77486734451472161</c:v>
                </c:pt>
                <c:pt idx="13072">
                  <c:v>0.76683758502586552</c:v>
                </c:pt>
                <c:pt idx="13073">
                  <c:v>0.80750392483300937</c:v>
                </c:pt>
                <c:pt idx="13074">
                  <c:v>0.77856704216447492</c:v>
                </c:pt>
                <c:pt idx="13075">
                  <c:v>0.78561781506899864</c:v>
                </c:pt>
                <c:pt idx="13076">
                  <c:v>0.77981203436511004</c:v>
                </c:pt>
                <c:pt idx="13077">
                  <c:v>0.79071687627214471</c:v>
                </c:pt>
                <c:pt idx="13078">
                  <c:v>0.77855999816149191</c:v>
                </c:pt>
                <c:pt idx="13079">
                  <c:v>0.77228797642257485</c:v>
                </c:pt>
                <c:pt idx="13080">
                  <c:v>0.77064164860490236</c:v>
                </c:pt>
                <c:pt idx="13081">
                  <c:v>0.76556212307562155</c:v>
                </c:pt>
                <c:pt idx="13082">
                  <c:v>0.75318492401742398</c:v>
                </c:pt>
                <c:pt idx="13083">
                  <c:v>0.78457346696073049</c:v>
                </c:pt>
                <c:pt idx="13084">
                  <c:v>0.78825627772448792</c:v>
                </c:pt>
                <c:pt idx="13085">
                  <c:v>0.784141614072833</c:v>
                </c:pt>
                <c:pt idx="13086">
                  <c:v>0.80961809147276453</c:v>
                </c:pt>
                <c:pt idx="13087">
                  <c:v>0.78267733521504623</c:v>
                </c:pt>
                <c:pt idx="13088">
                  <c:v>0.79310749413555293</c:v>
                </c:pt>
                <c:pt idx="13089">
                  <c:v>0.79159040793902591</c:v>
                </c:pt>
                <c:pt idx="13090">
                  <c:v>0.78146649153512049</c:v>
                </c:pt>
                <c:pt idx="13091">
                  <c:v>0.78065439553744798</c:v>
                </c:pt>
                <c:pt idx="13092">
                  <c:v>0.81977078040568563</c:v>
                </c:pt>
                <c:pt idx="13093">
                  <c:v>0.81562407553983485</c:v>
                </c:pt>
                <c:pt idx="13094">
                  <c:v>0.82428953402606076</c:v>
                </c:pt>
                <c:pt idx="13095">
                  <c:v>0.80002533429075673</c:v>
                </c:pt>
                <c:pt idx="13096">
                  <c:v>0.78025030948149199</c:v>
                </c:pt>
                <c:pt idx="13097">
                  <c:v>0.791821160867206</c:v>
                </c:pt>
                <c:pt idx="13098">
                  <c:v>0.80674175201164844</c:v>
                </c:pt>
                <c:pt idx="13099">
                  <c:v>0.77731365228042082</c:v>
                </c:pt>
                <c:pt idx="13100">
                  <c:v>0.78653557413910169</c:v>
                </c:pt>
                <c:pt idx="13101">
                  <c:v>0.76932638542956044</c:v>
                </c:pt>
                <c:pt idx="13102">
                  <c:v>0.77941190288538764</c:v>
                </c:pt>
                <c:pt idx="13103">
                  <c:v>0.77522950810644164</c:v>
                </c:pt>
                <c:pt idx="13104">
                  <c:v>0.8072768756578621</c:v>
                </c:pt>
                <c:pt idx="13105">
                  <c:v>0.77898723616998811</c:v>
                </c:pt>
                <c:pt idx="13106">
                  <c:v>0.80149943284822789</c:v>
                </c:pt>
                <c:pt idx="13107">
                  <c:v>0.81135674393015955</c:v>
                </c:pt>
                <c:pt idx="13108">
                  <c:v>0.78229136259392862</c:v>
                </c:pt>
                <c:pt idx="13109">
                  <c:v>0.7885465403998777</c:v>
                </c:pt>
                <c:pt idx="13110">
                  <c:v>0.79045503308093712</c:v>
                </c:pt>
                <c:pt idx="13111">
                  <c:v>0.78102059670914692</c:v>
                </c:pt>
                <c:pt idx="13112">
                  <c:v>0.7748858629558798</c:v>
                </c:pt>
                <c:pt idx="13113">
                  <c:v>0.78265175161032063</c:v>
                </c:pt>
                <c:pt idx="13114">
                  <c:v>0.78187912290288764</c:v>
                </c:pt>
                <c:pt idx="13115">
                  <c:v>0.79727550230574262</c:v>
                </c:pt>
                <c:pt idx="13116">
                  <c:v>0.78311466991519352</c:v>
                </c:pt>
                <c:pt idx="13117">
                  <c:v>0.79133767455641435</c:v>
                </c:pt>
                <c:pt idx="13118">
                  <c:v>0.88349443092856328</c:v>
                </c:pt>
                <c:pt idx="13119">
                  <c:v>0.76584506310811939</c:v>
                </c:pt>
                <c:pt idx="13120">
                  <c:v>0.77003336016146373</c:v>
                </c:pt>
                <c:pt idx="13121">
                  <c:v>0.80295158929469512</c:v>
                </c:pt>
                <c:pt idx="13122">
                  <c:v>0.81407716568742428</c:v>
                </c:pt>
                <c:pt idx="13123">
                  <c:v>0.80586423825067788</c:v>
                </c:pt>
                <c:pt idx="13124">
                  <c:v>0.79771549804619779</c:v>
                </c:pt>
                <c:pt idx="13125">
                  <c:v>0.80861917397117555</c:v>
                </c:pt>
                <c:pt idx="13126">
                  <c:v>0.80957940204803869</c:v>
                </c:pt>
                <c:pt idx="13127">
                  <c:v>0.78964553707415452</c:v>
                </c:pt>
                <c:pt idx="13128">
                  <c:v>0.8026941914611696</c:v>
                </c:pt>
                <c:pt idx="13129">
                  <c:v>0.79577959082451666</c:v>
                </c:pt>
                <c:pt idx="13130">
                  <c:v>0.77355107323702221</c:v>
                </c:pt>
                <c:pt idx="13131">
                  <c:v>0.78066890660489285</c:v>
                </c:pt>
                <c:pt idx="13132">
                  <c:v>0.78684985697869336</c:v>
                </c:pt>
                <c:pt idx="13133">
                  <c:v>0.77980256219023369</c:v>
                </c:pt>
                <c:pt idx="13134">
                  <c:v>0.76830482262826638</c:v>
                </c:pt>
                <c:pt idx="13135">
                  <c:v>0.7700809984527317</c:v>
                </c:pt>
                <c:pt idx="13136">
                  <c:v>0.76810931208950739</c:v>
                </c:pt>
                <c:pt idx="13137">
                  <c:v>0.76719852971814062</c:v>
                </c:pt>
                <c:pt idx="13138">
                  <c:v>0.7539013714737508</c:v>
                </c:pt>
                <c:pt idx="13139">
                  <c:v>0.76895506597296259</c:v>
                </c:pt>
                <c:pt idx="13140">
                  <c:v>0.7700809984527317</c:v>
                </c:pt>
                <c:pt idx="13141">
                  <c:v>0.75911537739479829</c:v>
                </c:pt>
                <c:pt idx="13142">
                  <c:v>0.79829724704576144</c:v>
                </c:pt>
                <c:pt idx="13143">
                  <c:v>0.7697507083572126</c:v>
                </c:pt>
                <c:pt idx="13144">
                  <c:v>0.75596242387157964</c:v>
                </c:pt>
                <c:pt idx="13145">
                  <c:v>0.75067682740989905</c:v>
                </c:pt>
                <c:pt idx="13146">
                  <c:v>0.75539012736881861</c:v>
                </c:pt>
                <c:pt idx="13147">
                  <c:v>0.74934531543617666</c:v>
                </c:pt>
                <c:pt idx="13148">
                  <c:v>0.74693102328670002</c:v>
                </c:pt>
                <c:pt idx="13149">
                  <c:v>0.76732455689102264</c:v>
                </c:pt>
                <c:pt idx="13150">
                  <c:v>0.75127910398334263</c:v>
                </c:pt>
                <c:pt idx="13151">
                  <c:v>0.79350465418326221</c:v>
                </c:pt>
                <c:pt idx="13152">
                  <c:v>0.75467015453412434</c:v>
                </c:pt>
                <c:pt idx="13153">
                  <c:v>0.76316671140410763</c:v>
                </c:pt>
                <c:pt idx="13154">
                  <c:v>0.76064905518286319</c:v>
                </c:pt>
                <c:pt idx="13155">
                  <c:v>0.76238797435052363</c:v>
                </c:pt>
                <c:pt idx="13156">
                  <c:v>0.73922010929849913</c:v>
                </c:pt>
                <c:pt idx="13157">
                  <c:v>0.76824623693338534</c:v>
                </c:pt>
                <c:pt idx="13158">
                  <c:v>0.76693746301903964</c:v>
                </c:pt>
                <c:pt idx="13159">
                  <c:v>0.77941926437027964</c:v>
                </c:pt>
                <c:pt idx="13160">
                  <c:v>0.69344923742623699</c:v>
                </c:pt>
                <c:pt idx="13161">
                  <c:v>0.74082153209572765</c:v>
                </c:pt>
                <c:pt idx="13162">
                  <c:v>0.75169078300045766</c:v>
                </c:pt>
                <c:pt idx="13163">
                  <c:v>0.75318249049750585</c:v>
                </c:pt>
                <c:pt idx="13164">
                  <c:v>0.73967750216005423</c:v>
                </c:pt>
                <c:pt idx="13165">
                  <c:v>0.72730882754380233</c:v>
                </c:pt>
                <c:pt idx="13166">
                  <c:v>0.72621352706805353</c:v>
                </c:pt>
                <c:pt idx="13167">
                  <c:v>0.7475451038955917</c:v>
                </c:pt>
                <c:pt idx="13168">
                  <c:v>0.75511672987619749</c:v>
                </c:pt>
                <c:pt idx="13169">
                  <c:v>0.74927512264741658</c:v>
                </c:pt>
                <c:pt idx="13170">
                  <c:v>0.74937950781361962</c:v>
                </c:pt>
                <c:pt idx="13171">
                  <c:v>0.7587677521769679</c:v>
                </c:pt>
                <c:pt idx="13172">
                  <c:v>0.72015930340595691</c:v>
                </c:pt>
                <c:pt idx="13173">
                  <c:v>0.73943272236822599</c:v>
                </c:pt>
                <c:pt idx="13174">
                  <c:v>0.74681729104901862</c:v>
                </c:pt>
                <c:pt idx="13175">
                  <c:v>0.7463594159597946</c:v>
                </c:pt>
                <c:pt idx="13176">
                  <c:v>0.82046649453330145</c:v>
                </c:pt>
                <c:pt idx="13177">
                  <c:v>0.73258407292062544</c:v>
                </c:pt>
                <c:pt idx="13178">
                  <c:v>0.73516149580843604</c:v>
                </c:pt>
                <c:pt idx="13179">
                  <c:v>0.74292490625884755</c:v>
                </c:pt>
                <c:pt idx="13180">
                  <c:v>0.77986107338706812</c:v>
                </c:pt>
                <c:pt idx="13181">
                  <c:v>0.73803402717566113</c:v>
                </c:pt>
                <c:pt idx="13182">
                  <c:v>0.74590105762500325</c:v>
                </c:pt>
                <c:pt idx="13183">
                  <c:v>0.76273089151615192</c:v>
                </c:pt>
                <c:pt idx="13184">
                  <c:v>0.7674379670871645</c:v>
                </c:pt>
                <c:pt idx="13185">
                  <c:v>0.7346855566025563</c:v>
                </c:pt>
                <c:pt idx="13186">
                  <c:v>0.71422670316460402</c:v>
                </c:pt>
                <c:pt idx="13187">
                  <c:v>0.73322974560931065</c:v>
                </c:pt>
                <c:pt idx="13188">
                  <c:v>0.74013441380862022</c:v>
                </c:pt>
                <c:pt idx="13189">
                  <c:v>0.73183554061770462</c:v>
                </c:pt>
                <c:pt idx="13190">
                  <c:v>0.74082153209572765</c:v>
                </c:pt>
                <c:pt idx="13191">
                  <c:v>0.68263098090359375</c:v>
                </c:pt>
                <c:pt idx="13192">
                  <c:v>0.71000348297388882</c:v>
                </c:pt>
                <c:pt idx="13193">
                  <c:v>0.7342281637409982</c:v>
                </c:pt>
                <c:pt idx="13194">
                  <c:v>0.71677956275457966</c:v>
                </c:pt>
                <c:pt idx="13195">
                  <c:v>0.72556777282981366</c:v>
                </c:pt>
                <c:pt idx="13196">
                  <c:v>0.72842498367429465</c:v>
                </c:pt>
                <c:pt idx="13197">
                  <c:v>0.72269163992135355</c:v>
                </c:pt>
                <c:pt idx="13198">
                  <c:v>0.72920247414608064</c:v>
                </c:pt>
                <c:pt idx="13199">
                  <c:v>0.71224319476149245</c:v>
                </c:pt>
                <c:pt idx="13200">
                  <c:v>0.73435319683895106</c:v>
                </c:pt>
                <c:pt idx="13201">
                  <c:v>0.73461948913731567</c:v>
                </c:pt>
                <c:pt idx="13202">
                  <c:v>0.74082153209572765</c:v>
                </c:pt>
                <c:pt idx="13203">
                  <c:v>0.7244213050484517</c:v>
                </c:pt>
                <c:pt idx="13204">
                  <c:v>0.73684421643995934</c:v>
                </c:pt>
                <c:pt idx="13205">
                  <c:v>0.73267586082795289</c:v>
                </c:pt>
                <c:pt idx="13206">
                  <c:v>0.74524114898602511</c:v>
                </c:pt>
                <c:pt idx="13207">
                  <c:v>0.74774464311684585</c:v>
                </c:pt>
                <c:pt idx="13208">
                  <c:v>0.75664060873012162</c:v>
                </c:pt>
                <c:pt idx="13209">
                  <c:v>0.74246017161641953</c:v>
                </c:pt>
                <c:pt idx="13210">
                  <c:v>0.72876187459153274</c:v>
                </c:pt>
                <c:pt idx="13211">
                  <c:v>0.72150330203123858</c:v>
                </c:pt>
                <c:pt idx="13212">
                  <c:v>0.73896699097570739</c:v>
                </c:pt>
                <c:pt idx="13213">
                  <c:v>0.71648032828670349</c:v>
                </c:pt>
                <c:pt idx="13214">
                  <c:v>0.73919302953082522</c:v>
                </c:pt>
                <c:pt idx="13215">
                  <c:v>0.74518440654526064</c:v>
                </c:pt>
                <c:pt idx="13216">
                  <c:v>0.74036268949424222</c:v>
                </c:pt>
                <c:pt idx="13217">
                  <c:v>0.7321081337147427</c:v>
                </c:pt>
                <c:pt idx="13218">
                  <c:v>0.71561918219276355</c:v>
                </c:pt>
                <c:pt idx="13219">
                  <c:v>0.71639389625275895</c:v>
                </c:pt>
                <c:pt idx="13220">
                  <c:v>0.74036268949424222</c:v>
                </c:pt>
                <c:pt idx="13221">
                  <c:v>0.72088859741764366</c:v>
                </c:pt>
                <c:pt idx="13222">
                  <c:v>0.72124639904717103</c:v>
                </c:pt>
                <c:pt idx="13223">
                  <c:v>0.73872428206826268</c:v>
                </c:pt>
                <c:pt idx="13224">
                  <c:v>0.7269987279362623</c:v>
                </c:pt>
                <c:pt idx="13225">
                  <c:v>0.73557966227345306</c:v>
                </c:pt>
                <c:pt idx="13226">
                  <c:v>0.73917900252026925</c:v>
                </c:pt>
                <c:pt idx="13227">
                  <c:v>0.73441172652922981</c:v>
                </c:pt>
                <c:pt idx="13228">
                  <c:v>0.73400876905417856</c:v>
                </c:pt>
                <c:pt idx="13229">
                  <c:v>0.73258407292062544</c:v>
                </c:pt>
                <c:pt idx="13230">
                  <c:v>0.73611181234059042</c:v>
                </c:pt>
                <c:pt idx="13231">
                  <c:v>0.72619965782692963</c:v>
                </c:pt>
                <c:pt idx="13232">
                  <c:v>0.73684421643995934</c:v>
                </c:pt>
                <c:pt idx="13233">
                  <c:v>0.73872428206826268</c:v>
                </c:pt>
                <c:pt idx="13234">
                  <c:v>0.74223869449299962</c:v>
                </c:pt>
                <c:pt idx="13235">
                  <c:v>0.75500713414126441</c:v>
                </c:pt>
                <c:pt idx="13236">
                  <c:v>0.75500713414126441</c:v>
                </c:pt>
                <c:pt idx="13237">
                  <c:v>0.75286293201618915</c:v>
                </c:pt>
                <c:pt idx="13238">
                  <c:v>0.73563691400796849</c:v>
                </c:pt>
                <c:pt idx="13239">
                  <c:v>0.7295915385145445</c:v>
                </c:pt>
                <c:pt idx="13240">
                  <c:v>0.73448263105634748</c:v>
                </c:pt>
                <c:pt idx="13241">
                  <c:v>0.73325460149610622</c:v>
                </c:pt>
                <c:pt idx="13242">
                  <c:v>0.74130170495607162</c:v>
                </c:pt>
                <c:pt idx="13243">
                  <c:v>0.72097641461953899</c:v>
                </c:pt>
                <c:pt idx="13244">
                  <c:v>0.73850075960306871</c:v>
                </c:pt>
                <c:pt idx="13245">
                  <c:v>0.74583706217099721</c:v>
                </c:pt>
                <c:pt idx="13246">
                  <c:v>0.73735076583793668</c:v>
                </c:pt>
                <c:pt idx="13247">
                  <c:v>0.72967325411836548</c:v>
                </c:pt>
                <c:pt idx="13248">
                  <c:v>0.737174357006248</c:v>
                </c:pt>
                <c:pt idx="13249">
                  <c:v>0.72636702676030152</c:v>
                </c:pt>
                <c:pt idx="13250">
                  <c:v>0.72063998356781633</c:v>
                </c:pt>
                <c:pt idx="13251">
                  <c:v>0.7320195293113132</c:v>
                </c:pt>
                <c:pt idx="13252">
                  <c:v>0.73267586082795289</c:v>
                </c:pt>
                <c:pt idx="13253">
                  <c:v>0.73803402717566113</c:v>
                </c:pt>
                <c:pt idx="13254">
                  <c:v>0.71255067198776656</c:v>
                </c:pt>
                <c:pt idx="13255">
                  <c:v>0.70351763208673945</c:v>
                </c:pt>
                <c:pt idx="13256">
                  <c:v>0.71845283959193951</c:v>
                </c:pt>
                <c:pt idx="13257">
                  <c:v>0.72427586960079116</c:v>
                </c:pt>
                <c:pt idx="13258">
                  <c:v>0.71321044345062901</c:v>
                </c:pt>
                <c:pt idx="13259">
                  <c:v>0.73079171695340572</c:v>
                </c:pt>
                <c:pt idx="13260">
                  <c:v>0.70956923362939184</c:v>
                </c:pt>
                <c:pt idx="13261">
                  <c:v>0.73709905484059191</c:v>
                </c:pt>
                <c:pt idx="13262">
                  <c:v>0.7447788876524396</c:v>
                </c:pt>
                <c:pt idx="13263">
                  <c:v>0.78072867327145612</c:v>
                </c:pt>
                <c:pt idx="13264">
                  <c:v>0.74689355665320534</c:v>
                </c:pt>
                <c:pt idx="13265">
                  <c:v>0.7269987279362623</c:v>
                </c:pt>
                <c:pt idx="13266">
                  <c:v>0.73847854561969262</c:v>
                </c:pt>
                <c:pt idx="13267">
                  <c:v>0.74385288627410706</c:v>
                </c:pt>
                <c:pt idx="13268">
                  <c:v>0.73353438945277449</c:v>
                </c:pt>
                <c:pt idx="13269">
                  <c:v>0.73192041429174926</c:v>
                </c:pt>
                <c:pt idx="13270">
                  <c:v>0.7257195090970896</c:v>
                </c:pt>
                <c:pt idx="13271">
                  <c:v>0.70245034508344051</c:v>
                </c:pt>
                <c:pt idx="13272">
                  <c:v>0.71541685538644717</c:v>
                </c:pt>
                <c:pt idx="13273">
                  <c:v>0.72684088876247388</c:v>
                </c:pt>
                <c:pt idx="13274">
                  <c:v>0</c:v>
                </c:pt>
                <c:pt idx="13275">
                  <c:v>0.7029681405767747</c:v>
                </c:pt>
                <c:pt idx="13276">
                  <c:v>0.72317232008320942</c:v>
                </c:pt>
                <c:pt idx="13277">
                  <c:v>0.73684421643995934</c:v>
                </c:pt>
                <c:pt idx="13278">
                  <c:v>0.71708920379837648</c:v>
                </c:pt>
                <c:pt idx="13279">
                  <c:v>0.72124639904717103</c:v>
                </c:pt>
                <c:pt idx="13280">
                  <c:v>0.72275211398423644</c:v>
                </c:pt>
                <c:pt idx="13281">
                  <c:v>0.74082692735983335</c:v>
                </c:pt>
                <c:pt idx="13282">
                  <c:v>0.70407941011450292</c:v>
                </c:pt>
                <c:pt idx="13283">
                  <c:v>0.70202484329888315</c:v>
                </c:pt>
                <c:pt idx="13284">
                  <c:v>0.70202484329888315</c:v>
                </c:pt>
                <c:pt idx="13285">
                  <c:v>0.70807080379821863</c:v>
                </c:pt>
                <c:pt idx="13286">
                  <c:v>0.71680278147103527</c:v>
                </c:pt>
                <c:pt idx="13287">
                  <c:v>0.74385288627410706</c:v>
                </c:pt>
                <c:pt idx="13288">
                  <c:v>0.7301991439074117</c:v>
                </c:pt>
                <c:pt idx="13289">
                  <c:v>0.73067717860829651</c:v>
                </c:pt>
                <c:pt idx="13290">
                  <c:v>0.71845283959193951</c:v>
                </c:pt>
                <c:pt idx="13291">
                  <c:v>0.71736874398396755</c:v>
                </c:pt>
                <c:pt idx="13292">
                  <c:v>0.69146040255727381</c:v>
                </c:pt>
                <c:pt idx="13293">
                  <c:v>0.69192451639455699</c:v>
                </c:pt>
                <c:pt idx="13294">
                  <c:v>0.69039978288492354</c:v>
                </c:pt>
                <c:pt idx="13295">
                  <c:v>0.7645518775911162</c:v>
                </c:pt>
                <c:pt idx="13296">
                  <c:v>0.73663081276622477</c:v>
                </c:pt>
                <c:pt idx="13297">
                  <c:v>0.73286659000783738</c:v>
                </c:pt>
                <c:pt idx="13298">
                  <c:v>0.7525711876624267</c:v>
                </c:pt>
                <c:pt idx="13299">
                  <c:v>0.72189996498225817</c:v>
                </c:pt>
                <c:pt idx="13300">
                  <c:v>0.71520720320670461</c:v>
                </c:pt>
                <c:pt idx="13301">
                  <c:v>0.70716448295129031</c:v>
                </c:pt>
                <c:pt idx="13302">
                  <c:v>0.7093876187582554</c:v>
                </c:pt>
                <c:pt idx="13303">
                  <c:v>0.7004736220476967</c:v>
                </c:pt>
                <c:pt idx="13304">
                  <c:v>0.72317232008320942</c:v>
                </c:pt>
                <c:pt idx="13305">
                  <c:v>0.72876187459153274</c:v>
                </c:pt>
                <c:pt idx="13306">
                  <c:v>0.70399080571106953</c:v>
                </c:pt>
                <c:pt idx="13307">
                  <c:v>0.70445800303928563</c:v>
                </c:pt>
                <c:pt idx="13308">
                  <c:v>0.70697565926053441</c:v>
                </c:pt>
                <c:pt idx="13309">
                  <c:v>0.74243569811710963</c:v>
                </c:pt>
                <c:pt idx="13310">
                  <c:v>0.72147227384420287</c:v>
                </c:pt>
                <c:pt idx="13311">
                  <c:v>0.7279500853416776</c:v>
                </c:pt>
                <c:pt idx="13312">
                  <c:v>0.70752037454041361</c:v>
                </c:pt>
                <c:pt idx="13313">
                  <c:v>0.72413208728465916</c:v>
                </c:pt>
                <c:pt idx="13314">
                  <c:v>0.6994806387063135</c:v>
                </c:pt>
                <c:pt idx="13315">
                  <c:v>0.68810560917199992</c:v>
                </c:pt>
                <c:pt idx="13316">
                  <c:v>0.70963118740367515</c:v>
                </c:pt>
                <c:pt idx="13317">
                  <c:v>0.75166167009042395</c:v>
                </c:pt>
                <c:pt idx="13318">
                  <c:v>0.73097217268817805</c:v>
                </c:pt>
                <c:pt idx="13319">
                  <c:v>0.70956923362939184</c:v>
                </c:pt>
                <c:pt idx="13320">
                  <c:v>0.69003683252374204</c:v>
                </c:pt>
                <c:pt idx="13321">
                  <c:v>0.70051829289888135</c:v>
                </c:pt>
                <c:pt idx="13322">
                  <c:v>0.71185802668812137</c:v>
                </c:pt>
                <c:pt idx="13323">
                  <c:v>0.7015322211006173</c:v>
                </c:pt>
                <c:pt idx="13324">
                  <c:v>0.70823256001993751</c:v>
                </c:pt>
                <c:pt idx="13325">
                  <c:v>0.71942878265860244</c:v>
                </c:pt>
                <c:pt idx="13326">
                  <c:v>0.70455423007538165</c:v>
                </c:pt>
                <c:pt idx="13327">
                  <c:v>0.70874139954142346</c:v>
                </c:pt>
                <c:pt idx="13328">
                  <c:v>0.71501966375354575</c:v>
                </c:pt>
                <c:pt idx="13329">
                  <c:v>0.72114298328721016</c:v>
                </c:pt>
                <c:pt idx="13330">
                  <c:v>0.70050914764304062</c:v>
                </c:pt>
                <c:pt idx="13331">
                  <c:v>0.70757017609793627</c:v>
                </c:pt>
                <c:pt idx="13332">
                  <c:v>0.71255067198776656</c:v>
                </c:pt>
                <c:pt idx="13333">
                  <c:v>0.69744348437454673</c:v>
                </c:pt>
                <c:pt idx="13334">
                  <c:v>0.71078827051332005</c:v>
                </c:pt>
                <c:pt idx="13335">
                  <c:v>0.68829634349685953</c:v>
                </c:pt>
                <c:pt idx="13336">
                  <c:v>0.7074224820030246</c:v>
                </c:pt>
                <c:pt idx="13337">
                  <c:v>0.71551178219929468</c:v>
                </c:pt>
                <c:pt idx="13338">
                  <c:v>0.70509411730952765</c:v>
                </c:pt>
                <c:pt idx="13339">
                  <c:v>0.72088859741764366</c:v>
                </c:pt>
                <c:pt idx="13340">
                  <c:v>0.72471725073946769</c:v>
                </c:pt>
                <c:pt idx="13341">
                  <c:v>0.70154742722383134</c:v>
                </c:pt>
                <c:pt idx="13342">
                  <c:v>0.71262978031889734</c:v>
                </c:pt>
                <c:pt idx="13343">
                  <c:v>0.70627801661479817</c:v>
                </c:pt>
                <c:pt idx="13344">
                  <c:v>0.72828172586168949</c:v>
                </c:pt>
                <c:pt idx="13345">
                  <c:v>0.70202484329888315</c:v>
                </c:pt>
                <c:pt idx="13346">
                  <c:v>0.72972058244642346</c:v>
                </c:pt>
                <c:pt idx="13347">
                  <c:v>0.71371049472280368</c:v>
                </c:pt>
                <c:pt idx="13348">
                  <c:v>0.69014363217120867</c:v>
                </c:pt>
                <c:pt idx="13349">
                  <c:v>0.71818523418023972</c:v>
                </c:pt>
                <c:pt idx="13350">
                  <c:v>0.72422679955024216</c:v>
                </c:pt>
                <c:pt idx="13351">
                  <c:v>0.69379977086992883</c:v>
                </c:pt>
                <c:pt idx="13352">
                  <c:v>0.69741617626739738</c:v>
                </c:pt>
                <c:pt idx="13353">
                  <c:v>0.69844644251021881</c:v>
                </c:pt>
                <c:pt idx="13354">
                  <c:v>0.70257412860484403</c:v>
                </c:pt>
                <c:pt idx="13355">
                  <c:v>0.67911308374827961</c:v>
                </c:pt>
                <c:pt idx="13356">
                  <c:v>0.71070151398934844</c:v>
                </c:pt>
                <c:pt idx="13357">
                  <c:v>0.7292819186048598</c:v>
                </c:pt>
                <c:pt idx="13358">
                  <c:v>0.72140334459434796</c:v>
                </c:pt>
                <c:pt idx="13359">
                  <c:v>0.72716123288929335</c:v>
                </c:pt>
                <c:pt idx="13360">
                  <c:v>0.7245241088084069</c:v>
                </c:pt>
                <c:pt idx="13361">
                  <c:v>0.7281557453183426</c:v>
                </c:pt>
                <c:pt idx="13362">
                  <c:v>0.69792853025920498</c:v>
                </c:pt>
                <c:pt idx="13363">
                  <c:v>0.70879960220390215</c:v>
                </c:pt>
                <c:pt idx="13364">
                  <c:v>0.72618528982262853</c:v>
                </c:pt>
                <c:pt idx="13365">
                  <c:v>0.70368210642383411</c:v>
                </c:pt>
                <c:pt idx="13366">
                  <c:v>0.70684262743590465</c:v>
                </c:pt>
                <c:pt idx="13367">
                  <c:v>0.70157838744354695</c:v>
                </c:pt>
                <c:pt idx="13368">
                  <c:v>0.70777532229065265</c:v>
                </c:pt>
                <c:pt idx="13369">
                  <c:v>0.71680278147103527</c:v>
                </c:pt>
                <c:pt idx="13370">
                  <c:v>0.72862104764833813</c:v>
                </c:pt>
                <c:pt idx="13371">
                  <c:v>0.7201593034059568</c:v>
                </c:pt>
                <c:pt idx="13372">
                  <c:v>0.71127669268366089</c:v>
                </c:pt>
                <c:pt idx="13373">
                  <c:v>0.71120446075303045</c:v>
                </c:pt>
                <c:pt idx="13374">
                  <c:v>0.71590565057806321</c:v>
                </c:pt>
                <c:pt idx="13375">
                  <c:v>0.71879496148681965</c:v>
                </c:pt>
                <c:pt idx="13376">
                  <c:v>0.71362472802072963</c:v>
                </c:pt>
                <c:pt idx="13377">
                  <c:v>0.74503759450423068</c:v>
                </c:pt>
                <c:pt idx="13378">
                  <c:v>0.69483875337959011</c:v>
                </c:pt>
                <c:pt idx="13379">
                  <c:v>0.72225943726446695</c:v>
                </c:pt>
                <c:pt idx="13380">
                  <c:v>0.7201593034059568</c:v>
                </c:pt>
                <c:pt idx="13381">
                  <c:v>0.72137411393763751</c:v>
                </c:pt>
                <c:pt idx="13382">
                  <c:v>0.72345081418224411</c:v>
                </c:pt>
                <c:pt idx="13383">
                  <c:v>0.74059624394026158</c:v>
                </c:pt>
                <c:pt idx="13384">
                  <c:v>0.70874139954142346</c:v>
                </c:pt>
                <c:pt idx="13385">
                  <c:v>0.72203530840471264</c:v>
                </c:pt>
                <c:pt idx="13386">
                  <c:v>0.70509411730952765</c:v>
                </c:pt>
                <c:pt idx="13387">
                  <c:v>0.69054645881468579</c:v>
                </c:pt>
                <c:pt idx="13388">
                  <c:v>0.70354424245296832</c:v>
                </c:pt>
                <c:pt idx="13389">
                  <c:v>0.73239375982296639</c:v>
                </c:pt>
                <c:pt idx="13390">
                  <c:v>0.71255067198776656</c:v>
                </c:pt>
                <c:pt idx="13391">
                  <c:v>0.73590112273188368</c:v>
                </c:pt>
                <c:pt idx="13392">
                  <c:v>0.71070151398934844</c:v>
                </c:pt>
                <c:pt idx="13393">
                  <c:v>0.70711644683998121</c:v>
                </c:pt>
                <c:pt idx="13394">
                  <c:v>0.67797584994782156</c:v>
                </c:pt>
                <c:pt idx="13395">
                  <c:v>0.70674862090963764</c:v>
                </c:pt>
                <c:pt idx="13396">
                  <c:v>0.69539974186456011</c:v>
                </c:pt>
                <c:pt idx="13397">
                  <c:v>0.72732563384699744</c:v>
                </c:pt>
                <c:pt idx="13398">
                  <c:v>0.69370576434366182</c:v>
                </c:pt>
                <c:pt idx="13399">
                  <c:v>0.68744402194546028</c:v>
                </c:pt>
                <c:pt idx="13400">
                  <c:v>0.69793473690441499</c:v>
                </c:pt>
                <c:pt idx="13401">
                  <c:v>0.69533571968092489</c:v>
                </c:pt>
                <c:pt idx="13402">
                  <c:v>0.72028312221845714</c:v>
                </c:pt>
                <c:pt idx="13403">
                  <c:v>0.72239601812802745</c:v>
                </c:pt>
                <c:pt idx="13404">
                  <c:v>0.72303254071865897</c:v>
                </c:pt>
                <c:pt idx="13405">
                  <c:v>0.74393714985254156</c:v>
                </c:pt>
                <c:pt idx="13406">
                  <c:v>0.71978763502049958</c:v>
                </c:pt>
                <c:pt idx="13407">
                  <c:v>0.71019798409884993</c:v>
                </c:pt>
                <c:pt idx="13408">
                  <c:v>0.70311110347715899</c:v>
                </c:pt>
                <c:pt idx="13409">
                  <c:v>0.71371049472280368</c:v>
                </c:pt>
                <c:pt idx="13410">
                  <c:v>0.70516693918312368</c:v>
                </c:pt>
                <c:pt idx="13411">
                  <c:v>0.72437458411011368</c:v>
                </c:pt>
                <c:pt idx="13412">
                  <c:v>0.68144565935248824</c:v>
                </c:pt>
                <c:pt idx="13413">
                  <c:v>0.72781553179167124</c:v>
                </c:pt>
                <c:pt idx="13414">
                  <c:v>0.7269987279362623</c:v>
                </c:pt>
                <c:pt idx="13415">
                  <c:v>0.69897000433601975</c:v>
                </c:pt>
                <c:pt idx="13416">
                  <c:v>0.71953216325090563</c:v>
                </c:pt>
                <c:pt idx="13417">
                  <c:v>0.74576647740635182</c:v>
                </c:pt>
                <c:pt idx="13418">
                  <c:v>0.69844644251021881</c:v>
                </c:pt>
                <c:pt idx="13419">
                  <c:v>0.69949610310647614</c:v>
                </c:pt>
                <c:pt idx="13420">
                  <c:v>0.70684262743590465</c:v>
                </c:pt>
                <c:pt idx="13421">
                  <c:v>0.72267404396964874</c:v>
                </c:pt>
                <c:pt idx="13422">
                  <c:v>0.74107993900806302</c:v>
                </c:pt>
                <c:pt idx="13423">
                  <c:v>0.71852685150130335</c:v>
                </c:pt>
                <c:pt idx="13424">
                  <c:v>0.76800475222830034</c:v>
                </c:pt>
                <c:pt idx="13425">
                  <c:v>0.71070151398934844</c:v>
                </c:pt>
                <c:pt idx="13426">
                  <c:v>0.73055986551972163</c:v>
                </c:pt>
                <c:pt idx="13427">
                  <c:v>0.71362472802072963</c:v>
                </c:pt>
                <c:pt idx="13428">
                  <c:v>0.68758141540660633</c:v>
                </c:pt>
                <c:pt idx="13429">
                  <c:v>0.69123755410532828</c:v>
                </c:pt>
                <c:pt idx="13430">
                  <c:v>0.69639258144820759</c:v>
                </c:pt>
                <c:pt idx="13431">
                  <c:v>0.71420997089275551</c:v>
                </c:pt>
                <c:pt idx="13432">
                  <c:v>0.73420909524713562</c:v>
                </c:pt>
                <c:pt idx="13433">
                  <c:v>0.73845579518191229</c:v>
                </c:pt>
                <c:pt idx="13434">
                  <c:v>0.6953573140166025</c:v>
                </c:pt>
                <c:pt idx="13435">
                  <c:v>0.7163033053010831</c:v>
                </c:pt>
                <c:pt idx="13436">
                  <c:v>0.75116776069805014</c:v>
                </c:pt>
                <c:pt idx="13437">
                  <c:v>0.73336751467464012</c:v>
                </c:pt>
                <c:pt idx="13438">
                  <c:v>0.71990391117166153</c:v>
                </c:pt>
                <c:pt idx="13439">
                  <c:v>0.72156997622486463</c:v>
                </c:pt>
                <c:pt idx="13440">
                  <c:v>0.70535680299741943</c:v>
                </c:pt>
                <c:pt idx="13441">
                  <c:v>0.71225221634422464</c:v>
                </c:pt>
                <c:pt idx="13442">
                  <c:v>0.71269126289638784</c:v>
                </c:pt>
                <c:pt idx="13443">
                  <c:v>0.7090395160076427</c:v>
                </c:pt>
                <c:pt idx="13444">
                  <c:v>0.72631961211077911</c:v>
                </c:pt>
                <c:pt idx="13445">
                  <c:v>0.74182250425328833</c:v>
                </c:pt>
                <c:pt idx="13446">
                  <c:v>0.73369060890071947</c:v>
                </c:pt>
                <c:pt idx="13447">
                  <c:v>0.72432613807493551</c:v>
                </c:pt>
                <c:pt idx="13448">
                  <c:v>0.71661402264130925</c:v>
                </c:pt>
                <c:pt idx="13449">
                  <c:v>0.72832888052861122</c:v>
                </c:pt>
                <c:pt idx="13450">
                  <c:v>0.70209818939896129</c:v>
                </c:pt>
                <c:pt idx="13451">
                  <c:v>0.70531790514858883</c:v>
                </c:pt>
                <c:pt idx="13452">
                  <c:v>0.70943543801418618</c:v>
                </c:pt>
                <c:pt idx="13453">
                  <c:v>0.72548813691102376</c:v>
                </c:pt>
                <c:pt idx="13454">
                  <c:v>0.71039946611680271</c:v>
                </c:pt>
                <c:pt idx="13455">
                  <c:v>0.70472233322511191</c:v>
                </c:pt>
                <c:pt idx="13456">
                  <c:v>0.69202968667437648</c:v>
                </c:pt>
                <c:pt idx="13457">
                  <c:v>0.67537796341451872</c:v>
                </c:pt>
                <c:pt idx="13458">
                  <c:v>0.71745341003003194</c:v>
                </c:pt>
                <c:pt idx="13459">
                  <c:v>0.69843680048524359</c:v>
                </c:pt>
                <c:pt idx="13460">
                  <c:v>0.69139805319504</c:v>
                </c:pt>
                <c:pt idx="13461">
                  <c:v>0.79663465607765671</c:v>
                </c:pt>
                <c:pt idx="13462">
                  <c:v>0.70531790514858883</c:v>
                </c:pt>
                <c:pt idx="13463">
                  <c:v>0.71953216325090563</c:v>
                </c:pt>
                <c:pt idx="13464">
                  <c:v>0.75363910050623761</c:v>
                </c:pt>
                <c:pt idx="13465">
                  <c:v>0.69104952069992298</c:v>
                </c:pt>
                <c:pt idx="13466">
                  <c:v>0.69370576434366182</c:v>
                </c:pt>
                <c:pt idx="13467">
                  <c:v>0.70475717573641306</c:v>
                </c:pt>
                <c:pt idx="13468">
                  <c:v>0.70479244291642462</c:v>
                </c:pt>
                <c:pt idx="13469">
                  <c:v>0.70002796949235246</c:v>
                </c:pt>
                <c:pt idx="13470">
                  <c:v>0.70162624797975881</c:v>
                </c:pt>
                <c:pt idx="13471">
                  <c:v>0.72092458022406913</c:v>
                </c:pt>
                <c:pt idx="13472">
                  <c:v>0.70962807251808102</c:v>
                </c:pt>
                <c:pt idx="13473">
                  <c:v>0.70165914284680064</c:v>
                </c:pt>
                <c:pt idx="13474">
                  <c:v>0.70592742763947702</c:v>
                </c:pt>
                <c:pt idx="13475">
                  <c:v>0.69628086582523585</c:v>
                </c:pt>
                <c:pt idx="13476">
                  <c:v>0.69198676388020408</c:v>
                </c:pt>
                <c:pt idx="13477">
                  <c:v>0.69465935374153398</c:v>
                </c:pt>
                <c:pt idx="13478">
                  <c:v>0.71355200420901588</c:v>
                </c:pt>
                <c:pt idx="13479">
                  <c:v>0.72231084683960989</c:v>
                </c:pt>
                <c:pt idx="13480">
                  <c:v>0.70799049500991573</c:v>
                </c:pt>
                <c:pt idx="13481">
                  <c:v>0.69414743740113516</c:v>
                </c:pt>
                <c:pt idx="13482">
                  <c:v>0.68944794120112041</c:v>
                </c:pt>
                <c:pt idx="13483">
                  <c:v>0.70420253126969579</c:v>
                </c:pt>
                <c:pt idx="13484">
                  <c:v>0.69476372949999543</c:v>
                </c:pt>
                <c:pt idx="13485">
                  <c:v>0.68777210453454574</c:v>
                </c:pt>
                <c:pt idx="13486">
                  <c:v>0.79536575502003759</c:v>
                </c:pt>
                <c:pt idx="13487">
                  <c:v>0.71295565055279675</c:v>
                </c:pt>
                <c:pt idx="13488">
                  <c:v>0.68638087702799844</c:v>
                </c:pt>
                <c:pt idx="13489">
                  <c:v>0.70056569926736456</c:v>
                </c:pt>
                <c:pt idx="13490">
                  <c:v>0.68784043357221936</c:v>
                </c:pt>
                <c:pt idx="13491">
                  <c:v>0.6905163168491455</c:v>
                </c:pt>
                <c:pt idx="13492">
                  <c:v>0.69844644251021881</c:v>
                </c:pt>
                <c:pt idx="13493">
                  <c:v>0.68944794120112041</c:v>
                </c:pt>
                <c:pt idx="13494">
                  <c:v>0.68478126386820581</c:v>
                </c:pt>
                <c:pt idx="13495">
                  <c:v>0.69738787332614471</c:v>
                </c:pt>
                <c:pt idx="13496">
                  <c:v>0.69949610310647614</c:v>
                </c:pt>
                <c:pt idx="13497">
                  <c:v>0.69790294119011054</c:v>
                </c:pt>
                <c:pt idx="13498">
                  <c:v>0.68944794120112041</c:v>
                </c:pt>
                <c:pt idx="13499">
                  <c:v>0.70468790775785706</c:v>
                </c:pt>
                <c:pt idx="13500">
                  <c:v>0.68998245755401488</c:v>
                </c:pt>
                <c:pt idx="13501">
                  <c:v>0.69634586050987379</c:v>
                </c:pt>
                <c:pt idx="13502">
                  <c:v>0.68790793374161752</c:v>
                </c:pt>
                <c:pt idx="13503">
                  <c:v>0.69636162122849243</c:v>
                </c:pt>
                <c:pt idx="13504">
                  <c:v>0.70157838744354695</c:v>
                </c:pt>
                <c:pt idx="13505">
                  <c:v>0.71312448709569165</c:v>
                </c:pt>
                <c:pt idx="13506">
                  <c:v>0.69897000433601975</c:v>
                </c:pt>
                <c:pt idx="13507">
                  <c:v>0.72259304968244298</c:v>
                </c:pt>
                <c:pt idx="13508">
                  <c:v>0.69737820848471899</c:v>
                </c:pt>
                <c:pt idx="13509">
                  <c:v>0.71120446075303045</c:v>
                </c:pt>
                <c:pt idx="13510">
                  <c:v>0.69090238258798553</c:v>
                </c:pt>
                <c:pt idx="13511">
                  <c:v>0.68223315516172156</c:v>
                </c:pt>
                <c:pt idx="13512">
                  <c:v>0.70433173270812854</c:v>
                </c:pt>
                <c:pt idx="13513">
                  <c:v>0.70969386972779192</c:v>
                </c:pt>
                <c:pt idx="13514">
                  <c:v>0.7011093903465726</c:v>
                </c:pt>
                <c:pt idx="13515">
                  <c:v>0.68927071699215492</c:v>
                </c:pt>
                <c:pt idx="13516">
                  <c:v>0.70321223080831197</c:v>
                </c:pt>
                <c:pt idx="13517">
                  <c:v>0.73938674642758273</c:v>
                </c:pt>
                <c:pt idx="13518">
                  <c:v>0.72397227330607672</c:v>
                </c:pt>
                <c:pt idx="13519">
                  <c:v>0.71277514775226058</c:v>
                </c:pt>
                <c:pt idx="13520">
                  <c:v>0.70318648873718226</c:v>
                </c:pt>
                <c:pt idx="13521">
                  <c:v>0.70788160994556204</c:v>
                </c:pt>
                <c:pt idx="13522">
                  <c:v>0.69034974912791858</c:v>
                </c:pt>
                <c:pt idx="13523">
                  <c:v>0.70429883784108782</c:v>
                </c:pt>
                <c:pt idx="13524">
                  <c:v>0.71286006466445762</c:v>
                </c:pt>
                <c:pt idx="13525">
                  <c:v>0.70321223080831197</c:v>
                </c:pt>
                <c:pt idx="13526">
                  <c:v>0.7094988710796446</c:v>
                </c:pt>
                <c:pt idx="13527">
                  <c:v>0.67904227327565114</c:v>
                </c:pt>
                <c:pt idx="13528">
                  <c:v>0.7089181127810027</c:v>
                </c:pt>
                <c:pt idx="13529">
                  <c:v>0.67516708966339589</c:v>
                </c:pt>
                <c:pt idx="13530">
                  <c:v>0.68433861308560029</c:v>
                </c:pt>
                <c:pt idx="13531">
                  <c:v>0.70053691336673252</c:v>
                </c:pt>
                <c:pt idx="13532">
                  <c:v>0.71400271089181833</c:v>
                </c:pt>
                <c:pt idx="13533">
                  <c:v>0.72871327608460279</c:v>
                </c:pt>
                <c:pt idx="13534">
                  <c:v>0.7179701197660624</c:v>
                </c:pt>
                <c:pt idx="13535">
                  <c:v>0.68590753149677774</c:v>
                </c:pt>
                <c:pt idx="13536">
                  <c:v>0.70273015320932564</c:v>
                </c:pt>
                <c:pt idx="13537">
                  <c:v>0.67886508655830435</c:v>
                </c:pt>
                <c:pt idx="13538">
                  <c:v>0.74372003517427221</c:v>
                </c:pt>
                <c:pt idx="13539">
                  <c:v>0.7048642827220114</c:v>
                </c:pt>
                <c:pt idx="13540">
                  <c:v>0.69303176477135897</c:v>
                </c:pt>
                <c:pt idx="13541">
                  <c:v>0.69153690999724571</c:v>
                </c:pt>
                <c:pt idx="13542">
                  <c:v>0.68124123737559183</c:v>
                </c:pt>
                <c:pt idx="13543">
                  <c:v>0.69135060746582877</c:v>
                </c:pt>
                <c:pt idx="13544">
                  <c:v>0.6881120767478105</c:v>
                </c:pt>
                <c:pt idx="13545">
                  <c:v>0.69180962873939844</c:v>
                </c:pt>
                <c:pt idx="13546">
                  <c:v>0.68415372095783777</c:v>
                </c:pt>
                <c:pt idx="13547">
                  <c:v>0.69185474970313998</c:v>
                </c:pt>
                <c:pt idx="13548">
                  <c:v>0.69291893836398888</c:v>
                </c:pt>
                <c:pt idx="13549">
                  <c:v>0.67697571062985507</c:v>
                </c:pt>
                <c:pt idx="13550">
                  <c:v>0.69733833874018791</c:v>
                </c:pt>
                <c:pt idx="13551">
                  <c:v>0.69680664005238824</c:v>
                </c:pt>
                <c:pt idx="13552">
                  <c:v>0.77542839204817404</c:v>
                </c:pt>
                <c:pt idx="13553">
                  <c:v>0.72339887147746074</c:v>
                </c:pt>
                <c:pt idx="13554">
                  <c:v>0.71756649282767726</c:v>
                </c:pt>
                <c:pt idx="13555">
                  <c:v>0.70004765869022245</c:v>
                </c:pt>
                <c:pt idx="13556">
                  <c:v>0.70273015320932564</c:v>
                </c:pt>
                <c:pt idx="13557">
                  <c:v>0.70113606609252654</c:v>
                </c:pt>
                <c:pt idx="13558">
                  <c:v>0.69517701531888321</c:v>
                </c:pt>
                <c:pt idx="13559">
                  <c:v>0.68970034145770553</c:v>
                </c:pt>
                <c:pt idx="13560">
                  <c:v>0.70597056293814364</c:v>
                </c:pt>
                <c:pt idx="13561">
                  <c:v>0.68405951126240072</c:v>
                </c:pt>
                <c:pt idx="13562">
                  <c:v>0.69457760803861335</c:v>
                </c:pt>
                <c:pt idx="13563">
                  <c:v>0.65742490840876222</c:v>
                </c:pt>
                <c:pt idx="13564">
                  <c:v>0.67753936350832766</c:v>
                </c:pt>
                <c:pt idx="13565">
                  <c:v>0.67753936350832766</c:v>
                </c:pt>
                <c:pt idx="13566">
                  <c:v>0.69457760803861335</c:v>
                </c:pt>
                <c:pt idx="13567">
                  <c:v>0.67267499354478077</c:v>
                </c:pt>
                <c:pt idx="13568">
                  <c:v>0.68678236959787353</c:v>
                </c:pt>
                <c:pt idx="13569">
                  <c:v>0.67382696897326344</c:v>
                </c:pt>
                <c:pt idx="13570">
                  <c:v>0.68574173860226395</c:v>
                </c:pt>
                <c:pt idx="13571">
                  <c:v>0.67512909530775256</c:v>
                </c:pt>
                <c:pt idx="13572">
                  <c:v>0.69843350706964158</c:v>
                </c:pt>
                <c:pt idx="13573">
                  <c:v>0.6711210755973408</c:v>
                </c:pt>
                <c:pt idx="13574">
                  <c:v>0.68574173860226395</c:v>
                </c:pt>
                <c:pt idx="13575">
                  <c:v>0.71663321246443235</c:v>
                </c:pt>
                <c:pt idx="13576">
                  <c:v>0.68405951126240072</c:v>
                </c:pt>
                <c:pt idx="13577">
                  <c:v>0.68509360085203053</c:v>
                </c:pt>
                <c:pt idx="13578">
                  <c:v>0.69897000433601975</c:v>
                </c:pt>
                <c:pt idx="13579">
                  <c:v>0.68896021338131408</c:v>
                </c:pt>
                <c:pt idx="13580">
                  <c:v>0.71727012474269258</c:v>
                </c:pt>
                <c:pt idx="13581">
                  <c:v>0.69841285931810315</c:v>
                </c:pt>
                <c:pt idx="13582">
                  <c:v>0.71050791772977662</c:v>
                </c:pt>
                <c:pt idx="13583">
                  <c:v>0.71621473058562779</c:v>
                </c:pt>
                <c:pt idx="13584">
                  <c:v>0.67108249175373313</c:v>
                </c:pt>
                <c:pt idx="13585">
                  <c:v>0.68638087702799855</c:v>
                </c:pt>
                <c:pt idx="13586">
                  <c:v>0.68630103614499194</c:v>
                </c:pt>
                <c:pt idx="13587">
                  <c:v>0.6995125334283131</c:v>
                </c:pt>
                <c:pt idx="13588">
                  <c:v>0.68970034145770553</c:v>
                </c:pt>
                <c:pt idx="13589">
                  <c:v>0.71443454789434857</c:v>
                </c:pt>
                <c:pt idx="13590">
                  <c:v>0.68797462003455778</c:v>
                </c:pt>
                <c:pt idx="13591">
                  <c:v>0.67726467411464863</c:v>
                </c:pt>
                <c:pt idx="13592">
                  <c:v>0.68662488554564693</c:v>
                </c:pt>
                <c:pt idx="13593">
                  <c:v>0.68101211867763056</c:v>
                </c:pt>
                <c:pt idx="13594">
                  <c:v>0.688043780713403</c:v>
                </c:pt>
                <c:pt idx="13595">
                  <c:v>0.69675138146806692</c:v>
                </c:pt>
                <c:pt idx="13596">
                  <c:v>0.70229794768494669</c:v>
                </c:pt>
                <c:pt idx="13597">
                  <c:v>0.71347469321960111</c:v>
                </c:pt>
                <c:pt idx="13598">
                  <c:v>0.68693588602609579</c:v>
                </c:pt>
                <c:pt idx="13599">
                  <c:v>0.67300952341224962</c:v>
                </c:pt>
                <c:pt idx="13600">
                  <c:v>0.66748160122809841</c:v>
                </c:pt>
                <c:pt idx="13601">
                  <c:v>0.67978668796368158</c:v>
                </c:pt>
                <c:pt idx="13602">
                  <c:v>0.68756198866678953</c:v>
                </c:pt>
                <c:pt idx="13603">
                  <c:v>0.69295702055349828</c:v>
                </c:pt>
                <c:pt idx="13604">
                  <c:v>0.69680664005238824</c:v>
                </c:pt>
                <c:pt idx="13605">
                  <c:v>0.69515320466167974</c:v>
                </c:pt>
                <c:pt idx="13606">
                  <c:v>0.68846459693773532</c:v>
                </c:pt>
                <c:pt idx="13607">
                  <c:v>0.69950916577323907</c:v>
                </c:pt>
                <c:pt idx="13608">
                  <c:v>0.69069747837003126</c:v>
                </c:pt>
                <c:pt idx="13609">
                  <c:v>0.68303584522633898</c:v>
                </c:pt>
                <c:pt idx="13610">
                  <c:v>0.72310368405273817</c:v>
                </c:pt>
                <c:pt idx="13611">
                  <c:v>0.68557168267818536</c:v>
                </c:pt>
                <c:pt idx="13612">
                  <c:v>0.68613827699455898</c:v>
                </c:pt>
                <c:pt idx="13613">
                  <c:v>0.70225598078324647</c:v>
                </c:pt>
                <c:pt idx="13614">
                  <c:v>0.70863332101539822</c:v>
                </c:pt>
                <c:pt idx="13615">
                  <c:v>0.69288037071814201</c:v>
                </c:pt>
                <c:pt idx="13616">
                  <c:v>0.65887018388422081</c:v>
                </c:pt>
                <c:pt idx="13617">
                  <c:v>0.68645971781643389</c:v>
                </c:pt>
                <c:pt idx="13618">
                  <c:v>0.6631031035814926</c:v>
                </c:pt>
                <c:pt idx="13619">
                  <c:v>0.69687195928032775</c:v>
                </c:pt>
                <c:pt idx="13620">
                  <c:v>0.67204116522864665</c:v>
                </c:pt>
                <c:pt idx="13621">
                  <c:v>0.68975817277497375</c:v>
                </c:pt>
                <c:pt idx="13622">
                  <c:v>0.67810228579310561</c:v>
                </c:pt>
                <c:pt idx="13623">
                  <c:v>0.67512909530775256</c:v>
                </c:pt>
                <c:pt idx="13624">
                  <c:v>0.65556005723132915</c:v>
                </c:pt>
                <c:pt idx="13625">
                  <c:v>0.68124123737559183</c:v>
                </c:pt>
                <c:pt idx="13626">
                  <c:v>0.68638087702799855</c:v>
                </c:pt>
                <c:pt idx="13627">
                  <c:v>0.6655462488490691</c:v>
                </c:pt>
                <c:pt idx="13628">
                  <c:v>0.67169591946936047</c:v>
                </c:pt>
                <c:pt idx="13629">
                  <c:v>0.67349918579387225</c:v>
                </c:pt>
                <c:pt idx="13630">
                  <c:v>0.68462097802696809</c:v>
                </c:pt>
                <c:pt idx="13631">
                  <c:v>0.68662488554564693</c:v>
                </c:pt>
                <c:pt idx="13632">
                  <c:v>0.69619495028124689</c:v>
                </c:pt>
                <c:pt idx="13633">
                  <c:v>0.69567987888896998</c:v>
                </c:pt>
                <c:pt idx="13634">
                  <c:v>0.70555866898687869</c:v>
                </c:pt>
                <c:pt idx="13635">
                  <c:v>0.71482392325781074</c:v>
                </c:pt>
                <c:pt idx="13636">
                  <c:v>0.69502952186122058</c:v>
                </c:pt>
                <c:pt idx="13637">
                  <c:v>0.68726925284700879</c:v>
                </c:pt>
                <c:pt idx="13638">
                  <c:v>0.70223539176378624</c:v>
                </c:pt>
                <c:pt idx="13639">
                  <c:v>0.69399394692287875</c:v>
                </c:pt>
                <c:pt idx="13640">
                  <c:v>0.69510467510352314</c:v>
                </c:pt>
                <c:pt idx="13641">
                  <c:v>0.67783498868367875</c:v>
                </c:pt>
                <c:pt idx="13642">
                  <c:v>0.66157607726014755</c:v>
                </c:pt>
                <c:pt idx="13643">
                  <c:v>0.68329788438518002</c:v>
                </c:pt>
                <c:pt idx="13644">
                  <c:v>0.67756075363721968</c:v>
                </c:pt>
                <c:pt idx="13645">
                  <c:v>0.69626411096009411</c:v>
                </c:pt>
                <c:pt idx="13646">
                  <c:v>0.65672908749818637</c:v>
                </c:pt>
                <c:pt idx="13647">
                  <c:v>0.65469020993354421</c:v>
                </c:pt>
                <c:pt idx="13648">
                  <c:v>0.66334750520312846</c:v>
                </c:pt>
                <c:pt idx="13649">
                  <c:v>0.67655335627893565</c:v>
                </c:pt>
                <c:pt idx="13650">
                  <c:v>0.67712467118075714</c:v>
                </c:pt>
                <c:pt idx="13651">
                  <c:v>0.69236463773749213</c:v>
                </c:pt>
                <c:pt idx="13652">
                  <c:v>0.70062656508032151</c:v>
                </c:pt>
                <c:pt idx="13653">
                  <c:v>0.68215650532636696</c:v>
                </c:pt>
                <c:pt idx="13654">
                  <c:v>0.69110417127814283</c:v>
                </c:pt>
                <c:pt idx="13655">
                  <c:v>0.70401673683610144</c:v>
                </c:pt>
                <c:pt idx="13656">
                  <c:v>0.70174505839079471</c:v>
                </c:pt>
                <c:pt idx="13657">
                  <c:v>0.680895323791467</c:v>
                </c:pt>
                <c:pt idx="13658">
                  <c:v>0.68065711559028474</c:v>
                </c:pt>
                <c:pt idx="13659">
                  <c:v>0.68876418132978168</c:v>
                </c:pt>
                <c:pt idx="13660">
                  <c:v>0.68309324223718304</c:v>
                </c:pt>
                <c:pt idx="13661">
                  <c:v>0.70063716370348184</c:v>
                </c:pt>
                <c:pt idx="13662">
                  <c:v>0.69223662167705058</c:v>
                </c:pt>
                <c:pt idx="13663">
                  <c:v>0.65383072666536424</c:v>
                </c:pt>
                <c:pt idx="13664">
                  <c:v>0.68819009733091574</c:v>
                </c:pt>
                <c:pt idx="13665">
                  <c:v>0.69897000433601975</c:v>
                </c:pt>
                <c:pt idx="13666">
                  <c:v>0.71043538939585649</c:v>
                </c:pt>
                <c:pt idx="13667">
                  <c:v>0.68889571153974982</c:v>
                </c:pt>
                <c:pt idx="13668">
                  <c:v>0.69110417127814283</c:v>
                </c:pt>
                <c:pt idx="13669">
                  <c:v>0.69897000433601975</c:v>
                </c:pt>
                <c:pt idx="13670">
                  <c:v>0.66957043383705062</c:v>
                </c:pt>
                <c:pt idx="13671">
                  <c:v>0.66216735642827274</c:v>
                </c:pt>
                <c:pt idx="13672">
                  <c:v>0.66959168944012593</c:v>
                </c:pt>
                <c:pt idx="13673">
                  <c:v>0.67057463277655571</c:v>
                </c:pt>
                <c:pt idx="13674">
                  <c:v>0.67625662033905964</c:v>
                </c:pt>
                <c:pt idx="13675">
                  <c:v>0.68832911722337353</c:v>
                </c:pt>
                <c:pt idx="13676">
                  <c:v>0.69240623483363051</c:v>
                </c:pt>
                <c:pt idx="13677">
                  <c:v>0.67961422911820912</c:v>
                </c:pt>
                <c:pt idx="13678">
                  <c:v>0.67742094940616504</c:v>
                </c:pt>
                <c:pt idx="13679">
                  <c:v>0.68491393987155758</c:v>
                </c:pt>
                <c:pt idx="13680">
                  <c:v>0.69115472564172342</c:v>
                </c:pt>
                <c:pt idx="13681">
                  <c:v>0.67890002156068718</c:v>
                </c:pt>
                <c:pt idx="13682">
                  <c:v>0.68309324223718304</c:v>
                </c:pt>
                <c:pt idx="13683">
                  <c:v>0.68112371755836398</c:v>
                </c:pt>
                <c:pt idx="13684">
                  <c:v>0.69728560216544655</c:v>
                </c:pt>
                <c:pt idx="13685">
                  <c:v>0.6972964204464529</c:v>
                </c:pt>
                <c:pt idx="13686">
                  <c:v>0.67274478598559451</c:v>
                </c:pt>
                <c:pt idx="13687">
                  <c:v>0.6883972910965348</c:v>
                </c:pt>
                <c:pt idx="13688">
                  <c:v>0.67800194545522763</c:v>
                </c:pt>
                <c:pt idx="13689">
                  <c:v>0.67897337591976514</c:v>
                </c:pt>
                <c:pt idx="13690">
                  <c:v>0.67551984004036414</c:v>
                </c:pt>
                <c:pt idx="13691">
                  <c:v>0.48112399717333637</c:v>
                </c:pt>
                <c:pt idx="13692">
                  <c:v>0.6995336572144959</c:v>
                </c:pt>
                <c:pt idx="13693">
                  <c:v>0.69614071431715485</c:v>
                </c:pt>
                <c:pt idx="13694">
                  <c:v>0.67477227647084037</c:v>
                </c:pt>
                <c:pt idx="13695">
                  <c:v>0.6799467670225906</c:v>
                </c:pt>
                <c:pt idx="13696">
                  <c:v>0.69105295860028182</c:v>
                </c:pt>
                <c:pt idx="13697">
                  <c:v>0.70008932063062279</c:v>
                </c:pt>
                <c:pt idx="13698">
                  <c:v>0.66783459541052681</c:v>
                </c:pt>
                <c:pt idx="13699">
                  <c:v>0.67316274072973337</c:v>
                </c:pt>
                <c:pt idx="13700">
                  <c:v>0.67434288950459298</c:v>
                </c:pt>
                <c:pt idx="13701">
                  <c:v>0.67477227647084037</c:v>
                </c:pt>
                <c:pt idx="13702">
                  <c:v>0.69446366577868857</c:v>
                </c:pt>
                <c:pt idx="13703">
                  <c:v>0.69157515866361008</c:v>
                </c:pt>
                <c:pt idx="13704">
                  <c:v>0.70679534184797543</c:v>
                </c:pt>
                <c:pt idx="13705">
                  <c:v>0.70122023984642967</c:v>
                </c:pt>
                <c:pt idx="13706">
                  <c:v>0.69839818795070752</c:v>
                </c:pt>
                <c:pt idx="13707">
                  <c:v>0.69214848479559232</c:v>
                </c:pt>
                <c:pt idx="13708">
                  <c:v>0.6708277248502017</c:v>
                </c:pt>
                <c:pt idx="13709">
                  <c:v>0.70179929435488786</c:v>
                </c:pt>
                <c:pt idx="13710">
                  <c:v>0.51031679449883649</c:v>
                </c:pt>
                <c:pt idx="13711">
                  <c:v>0.67876661824773354</c:v>
                </c:pt>
                <c:pt idx="13712">
                  <c:v>0.69784049919504998</c:v>
                </c:pt>
                <c:pt idx="13713">
                  <c:v>0.68862917099780074</c:v>
                </c:pt>
                <c:pt idx="13714">
                  <c:v>0.68688150472828013</c:v>
                </c:pt>
                <c:pt idx="13715">
                  <c:v>0.69489755470489611</c:v>
                </c:pt>
                <c:pt idx="13716">
                  <c:v>0.68512677716172954</c:v>
                </c:pt>
                <c:pt idx="13717">
                  <c:v>0.67022159149025673</c:v>
                </c:pt>
                <c:pt idx="13718">
                  <c:v>0.69031268480352048</c:v>
                </c:pt>
                <c:pt idx="13719">
                  <c:v>0.71128330154146557</c:v>
                </c:pt>
                <c:pt idx="13720">
                  <c:v>0.70969386972779192</c:v>
                </c:pt>
                <c:pt idx="13721">
                  <c:v>0.68972934760110871</c:v>
                </c:pt>
                <c:pt idx="13722">
                  <c:v>0.68112371755836398</c:v>
                </c:pt>
                <c:pt idx="13723">
                  <c:v>0.69210354538310204</c:v>
                </c:pt>
                <c:pt idx="13724">
                  <c:v>0.67079277860340247</c:v>
                </c:pt>
                <c:pt idx="13725">
                  <c:v>0.67120271268874943</c:v>
                </c:pt>
                <c:pt idx="13726">
                  <c:v>0.66700079826097902</c:v>
                </c:pt>
                <c:pt idx="13727">
                  <c:v>0.66678532096461762</c:v>
                </c:pt>
                <c:pt idx="13728">
                  <c:v>0.67684298004143961</c:v>
                </c:pt>
                <c:pt idx="13729">
                  <c:v>0.68972934760110871</c:v>
                </c:pt>
                <c:pt idx="13730">
                  <c:v>0.6748853024381144</c:v>
                </c:pt>
                <c:pt idx="13731">
                  <c:v>0.69025477243780775</c:v>
                </c:pt>
                <c:pt idx="13732">
                  <c:v>0.68972934760110871</c:v>
                </c:pt>
                <c:pt idx="13733">
                  <c:v>0.68124123737559183</c:v>
                </c:pt>
                <c:pt idx="13734">
                  <c:v>0.71468262954478456</c:v>
                </c:pt>
                <c:pt idx="13735">
                  <c:v>0.69329287144432872</c:v>
                </c:pt>
                <c:pt idx="13736">
                  <c:v>0.67714749694913456</c:v>
                </c:pt>
                <c:pt idx="13737">
                  <c:v>0.68723160106477599</c:v>
                </c:pt>
                <c:pt idx="13738">
                  <c:v>0.69897000433601975</c:v>
                </c:pt>
                <c:pt idx="13739">
                  <c:v>0.68894511090076371</c:v>
                </c:pt>
                <c:pt idx="13740">
                  <c:v>0.69255317933914451</c:v>
                </c:pt>
                <c:pt idx="13741">
                  <c:v>0.68065711559028474</c:v>
                </c:pt>
                <c:pt idx="13742">
                  <c:v>0.68738813178620195</c:v>
                </c:pt>
                <c:pt idx="13743">
                  <c:v>0.68862917099780074</c:v>
                </c:pt>
                <c:pt idx="13744">
                  <c:v>0.71894108526663891</c:v>
                </c:pt>
                <c:pt idx="13745">
                  <c:v>0.69048189411050098</c:v>
                </c:pt>
                <c:pt idx="13746">
                  <c:v>0.69500381711842019</c:v>
                </c:pt>
                <c:pt idx="13747">
                  <c:v>0.68424674751531278</c:v>
                </c:pt>
                <c:pt idx="13748">
                  <c:v>0.68746484193069357</c:v>
                </c:pt>
                <c:pt idx="13749">
                  <c:v>0.67002601278499618</c:v>
                </c:pt>
                <c:pt idx="13750">
                  <c:v>0.68195967340692498</c:v>
                </c:pt>
                <c:pt idx="13751">
                  <c:v>0.68754054255523722</c:v>
                </c:pt>
                <c:pt idx="13752">
                  <c:v>0.69152640977404256</c:v>
                </c:pt>
                <c:pt idx="13753">
                  <c:v>0.67935709350103768</c:v>
                </c:pt>
                <c:pt idx="13754">
                  <c:v>0.67831274022453425</c:v>
                </c:pt>
                <c:pt idx="13755">
                  <c:v>0.67580213928399469</c:v>
                </c:pt>
                <c:pt idx="13756">
                  <c:v>0.69383036468360793</c:v>
                </c:pt>
                <c:pt idx="13757">
                  <c:v>0.70411641128252045</c:v>
                </c:pt>
                <c:pt idx="13758">
                  <c:v>0.68076161890397968</c:v>
                </c:pt>
                <c:pt idx="13759">
                  <c:v>0.68434591282728685</c:v>
                </c:pt>
                <c:pt idx="13760">
                  <c:v>0.68535092915736306</c:v>
                </c:pt>
                <c:pt idx="13761">
                  <c:v>0.69013659170818209</c:v>
                </c:pt>
                <c:pt idx="13762">
                  <c:v>0.68966749110165659</c:v>
                </c:pt>
                <c:pt idx="13763">
                  <c:v>0.68849054056588399</c:v>
                </c:pt>
                <c:pt idx="13764">
                  <c:v>0.68028779136826456</c:v>
                </c:pt>
                <c:pt idx="13765">
                  <c:v>0.70633590597355245</c:v>
                </c:pt>
                <c:pt idx="13766">
                  <c:v>0.70292586951813985</c:v>
                </c:pt>
                <c:pt idx="13767">
                  <c:v>0.70011138339482792</c:v>
                </c:pt>
                <c:pt idx="13768">
                  <c:v>0.67956025027646971</c:v>
                </c:pt>
                <c:pt idx="13769">
                  <c:v>0.67548890848649779</c:v>
                </c:pt>
                <c:pt idx="13770">
                  <c:v>0.6838524719712975</c:v>
                </c:pt>
                <c:pt idx="13771">
                  <c:v>0.65908771562660784</c:v>
                </c:pt>
                <c:pt idx="13772">
                  <c:v>0.66860372340583984</c:v>
                </c:pt>
                <c:pt idx="13773">
                  <c:v>0.66349768617380356</c:v>
                </c:pt>
                <c:pt idx="13774">
                  <c:v>0.65571205726154824</c:v>
                </c:pt>
                <c:pt idx="13775">
                  <c:v>0.66778856281925769</c:v>
                </c:pt>
                <c:pt idx="13776">
                  <c:v>0.66778856281925769</c:v>
                </c:pt>
                <c:pt idx="13777">
                  <c:v>0.673845766752042</c:v>
                </c:pt>
                <c:pt idx="13778">
                  <c:v>0.67758325380466489</c:v>
                </c:pt>
                <c:pt idx="13779">
                  <c:v>0.68521810663620553</c:v>
                </c:pt>
                <c:pt idx="13780">
                  <c:v>0.68454028891337781</c:v>
                </c:pt>
                <c:pt idx="13781">
                  <c:v>0.66941476077430251</c:v>
                </c:pt>
                <c:pt idx="13782">
                  <c:v>0.66556880901540261</c:v>
                </c:pt>
                <c:pt idx="13783">
                  <c:v>0.66797837772665469</c:v>
                </c:pt>
                <c:pt idx="13784">
                  <c:v>0.69073110854558928</c:v>
                </c:pt>
                <c:pt idx="13785">
                  <c:v>0.69780254534830144</c:v>
                </c:pt>
                <c:pt idx="13786">
                  <c:v>0.69263822975469413</c:v>
                </c:pt>
                <c:pt idx="13787">
                  <c:v>0.68966749110165659</c:v>
                </c:pt>
                <c:pt idx="13788">
                  <c:v>0.67699827079618813</c:v>
                </c:pt>
                <c:pt idx="13789">
                  <c:v>0.67191177160198456</c:v>
                </c:pt>
                <c:pt idx="13790">
                  <c:v>0.68544315180335658</c:v>
                </c:pt>
                <c:pt idx="13791">
                  <c:v>0.69365566156290348</c:v>
                </c:pt>
                <c:pt idx="13792">
                  <c:v>0.6779274015964436</c:v>
                </c:pt>
                <c:pt idx="13793">
                  <c:v>0.68535092915736306</c:v>
                </c:pt>
                <c:pt idx="13794">
                  <c:v>0.67124594190709364</c:v>
                </c:pt>
                <c:pt idx="13795">
                  <c:v>0.6800331851866166</c:v>
                </c:pt>
                <c:pt idx="13796">
                  <c:v>0.61230752600908245</c:v>
                </c:pt>
                <c:pt idx="13797">
                  <c:v>0.66900678095857746</c:v>
                </c:pt>
                <c:pt idx="13798">
                  <c:v>0.66714151904232988</c:v>
                </c:pt>
                <c:pt idx="13799">
                  <c:v>0.69839818795070752</c:v>
                </c:pt>
                <c:pt idx="13800">
                  <c:v>0.68076161890397968</c:v>
                </c:pt>
                <c:pt idx="13801">
                  <c:v>0.68100462909847403</c:v>
                </c:pt>
                <c:pt idx="13802">
                  <c:v>0.67981965024079682</c:v>
                </c:pt>
                <c:pt idx="13803">
                  <c:v>0.70751377787931247</c:v>
                </c:pt>
                <c:pt idx="13804">
                  <c:v>0.68147927217568582</c:v>
                </c:pt>
                <c:pt idx="13805">
                  <c:v>0.69722934275971782</c:v>
                </c:pt>
                <c:pt idx="13806">
                  <c:v>0.69434365452222979</c:v>
                </c:pt>
                <c:pt idx="13807">
                  <c:v>0.70181784720884677</c:v>
                </c:pt>
                <c:pt idx="13808">
                  <c:v>0.71080744593252776</c:v>
                </c:pt>
                <c:pt idx="13809">
                  <c:v>0.69838666713360453</c:v>
                </c:pt>
                <c:pt idx="13810">
                  <c:v>0.66838591669000391</c:v>
                </c:pt>
                <c:pt idx="13811">
                  <c:v>0.66275783168157887</c:v>
                </c:pt>
                <c:pt idx="13812">
                  <c:v>0.65099914067483033</c:v>
                </c:pt>
                <c:pt idx="13813">
                  <c:v>0.69424936566343598</c:v>
                </c:pt>
                <c:pt idx="13814">
                  <c:v>0.70807743075778762</c:v>
                </c:pt>
                <c:pt idx="13815">
                  <c:v>0.67729470934975988</c:v>
                </c:pt>
                <c:pt idx="13816">
                  <c:v>0.70568603222338822</c:v>
                </c:pt>
                <c:pt idx="13817">
                  <c:v>0.72233078033939102</c:v>
                </c:pt>
                <c:pt idx="13818">
                  <c:v>0.70179929435488786</c:v>
                </c:pt>
                <c:pt idx="13819">
                  <c:v>0.68731039179102338</c:v>
                </c:pt>
                <c:pt idx="13820">
                  <c:v>0.66092665054878807</c:v>
                </c:pt>
                <c:pt idx="13821">
                  <c:v>0.64608515218088391</c:v>
                </c:pt>
                <c:pt idx="13822">
                  <c:v>0.65069850107116445</c:v>
                </c:pt>
                <c:pt idx="13823">
                  <c:v>0.66739230147139261</c:v>
                </c:pt>
                <c:pt idx="13824">
                  <c:v>0.69214848479559232</c:v>
                </c:pt>
                <c:pt idx="13825">
                  <c:v>0.71183478667195654</c:v>
                </c:pt>
                <c:pt idx="13826">
                  <c:v>0.68754054255523722</c:v>
                </c:pt>
                <c:pt idx="13827">
                  <c:v>0.68041254382352856</c:v>
                </c:pt>
                <c:pt idx="13828">
                  <c:v>0.67803609750037874</c:v>
                </c:pt>
                <c:pt idx="13829">
                  <c:v>0.66572907119734182</c:v>
                </c:pt>
                <c:pt idx="13830">
                  <c:v>0.6884198220027109</c:v>
                </c:pt>
                <c:pt idx="13831">
                  <c:v>0.68797462003455778</c:v>
                </c:pt>
                <c:pt idx="13832">
                  <c:v>0.69555034507788149</c:v>
                </c:pt>
                <c:pt idx="13833">
                  <c:v>0.67610712137651463</c:v>
                </c:pt>
                <c:pt idx="13834">
                  <c:v>0.65908771562660784</c:v>
                </c:pt>
                <c:pt idx="13835">
                  <c:v>0.64345267648619042</c:v>
                </c:pt>
                <c:pt idx="13836">
                  <c:v>0.65163268488915294</c:v>
                </c:pt>
                <c:pt idx="13837">
                  <c:v>0.65194078671170663</c:v>
                </c:pt>
                <c:pt idx="13838">
                  <c:v>0.67002601278499618</c:v>
                </c:pt>
                <c:pt idx="13839">
                  <c:v>0.67417938288810331</c:v>
                </c:pt>
                <c:pt idx="13840">
                  <c:v>0.66076565166579326</c:v>
                </c:pt>
                <c:pt idx="13841">
                  <c:v>0.65888964666703709</c:v>
                </c:pt>
                <c:pt idx="13842">
                  <c:v>0.67367556772302994</c:v>
                </c:pt>
                <c:pt idx="13843">
                  <c:v>0.65861149094234184</c:v>
                </c:pt>
                <c:pt idx="13844">
                  <c:v>0.65769311560080135</c:v>
                </c:pt>
                <c:pt idx="13845">
                  <c:v>0.66962675891097934</c:v>
                </c:pt>
                <c:pt idx="13846">
                  <c:v>0.66425583080484263</c:v>
                </c:pt>
                <c:pt idx="13847">
                  <c:v>0.67895831742626145</c:v>
                </c:pt>
                <c:pt idx="13848">
                  <c:v>0.66921216969822928</c:v>
                </c:pt>
                <c:pt idx="13849">
                  <c:v>0.67166928788990032</c:v>
                </c:pt>
                <c:pt idx="13850">
                  <c:v>0.67044246650373263</c:v>
                </c:pt>
                <c:pt idx="13851">
                  <c:v>0.65230108745572479</c:v>
                </c:pt>
                <c:pt idx="13852">
                  <c:v>0.66511173707505322</c:v>
                </c:pt>
                <c:pt idx="13853">
                  <c:v>0.6777519430897162</c:v>
                </c:pt>
                <c:pt idx="13854">
                  <c:v>0.6776069527204962</c:v>
                </c:pt>
                <c:pt idx="13855">
                  <c:v>0.66674107067349553</c:v>
                </c:pt>
                <c:pt idx="13856">
                  <c:v>0.6861270273479585</c:v>
                </c:pt>
                <c:pt idx="13857">
                  <c:v>0.67129090733341112</c:v>
                </c:pt>
                <c:pt idx="13858">
                  <c:v>0.67854298565684634</c:v>
                </c:pt>
                <c:pt idx="13859">
                  <c:v>0.67669360962487046</c:v>
                </c:pt>
                <c:pt idx="13860">
                  <c:v>0.66651798055488165</c:v>
                </c:pt>
                <c:pt idx="13861">
                  <c:v>0</c:v>
                </c:pt>
                <c:pt idx="13862">
                  <c:v>0.64760863625734844</c:v>
                </c:pt>
                <c:pt idx="13863">
                  <c:v>0.66962675891097934</c:v>
                </c:pt>
                <c:pt idx="13864">
                  <c:v>0.68111977338880891</c:v>
                </c:pt>
                <c:pt idx="13865">
                  <c:v>0.65564895484665864</c:v>
                </c:pt>
                <c:pt idx="13866">
                  <c:v>0.65951588251008531</c:v>
                </c:pt>
                <c:pt idx="13867">
                  <c:v>0.66691982604448796</c:v>
                </c:pt>
                <c:pt idx="13868">
                  <c:v>0.65288853428855542</c:v>
                </c:pt>
                <c:pt idx="13869">
                  <c:v>0.65192380516829795</c:v>
                </c:pt>
                <c:pt idx="13870">
                  <c:v>0.65544375638836538</c:v>
                </c:pt>
                <c:pt idx="13871">
                  <c:v>0.68394101397090179</c:v>
                </c:pt>
                <c:pt idx="13872">
                  <c:v>0.67915769840194262</c:v>
                </c:pt>
                <c:pt idx="13873">
                  <c:v>0.66942297119828864</c:v>
                </c:pt>
                <c:pt idx="13874">
                  <c:v>0.67623314538462531</c:v>
                </c:pt>
                <c:pt idx="13875">
                  <c:v>0.66879853617784346</c:v>
                </c:pt>
                <c:pt idx="13876">
                  <c:v>0.65951588251008531</c:v>
                </c:pt>
                <c:pt idx="13877">
                  <c:v>0.66050110008102891</c:v>
                </c:pt>
                <c:pt idx="13878">
                  <c:v>0.11219468076208523</c:v>
                </c:pt>
                <c:pt idx="13879">
                  <c:v>0.65785741882110926</c:v>
                </c:pt>
                <c:pt idx="13880">
                  <c:v>0.66175628731863922</c:v>
                </c:pt>
                <c:pt idx="13881">
                  <c:v>0.67228140142590664</c:v>
                </c:pt>
                <c:pt idx="13882">
                  <c:v>0.68063763132720168</c:v>
                </c:pt>
                <c:pt idx="13883">
                  <c:v>0.66377046864727884</c:v>
                </c:pt>
                <c:pt idx="13884">
                  <c:v>0.66550022845251355</c:v>
                </c:pt>
                <c:pt idx="13885">
                  <c:v>0.67191177160198456</c:v>
                </c:pt>
                <c:pt idx="13886">
                  <c:v>0.6861270273479585</c:v>
                </c:pt>
                <c:pt idx="13887">
                  <c:v>0.66674107067349553</c:v>
                </c:pt>
                <c:pt idx="13888">
                  <c:v>0.67105631039660063</c:v>
                </c:pt>
                <c:pt idx="13889">
                  <c:v>0.70472233322511202</c:v>
                </c:pt>
                <c:pt idx="13890">
                  <c:v>0.67607539673485029</c:v>
                </c:pt>
                <c:pt idx="13891">
                  <c:v>0.68715173815872155</c:v>
                </c:pt>
                <c:pt idx="13892">
                  <c:v>0.68266749311361974</c:v>
                </c:pt>
                <c:pt idx="13893">
                  <c:v>0.6724624538563081</c:v>
                </c:pt>
                <c:pt idx="13894">
                  <c:v>0.67044246650373263</c:v>
                </c:pt>
                <c:pt idx="13895">
                  <c:v>0.67895831742626145</c:v>
                </c:pt>
                <c:pt idx="13896">
                  <c:v>0.69379634905939602</c:v>
                </c:pt>
                <c:pt idx="13897">
                  <c:v>0.68016135000136058</c:v>
                </c:pt>
                <c:pt idx="13898">
                  <c:v>0.71096311899527576</c:v>
                </c:pt>
                <c:pt idx="13899">
                  <c:v>0.67882176325217813</c:v>
                </c:pt>
                <c:pt idx="13900">
                  <c:v>0.65127801399814744</c:v>
                </c:pt>
                <c:pt idx="13901">
                  <c:v>0.6503268255378557</c:v>
                </c:pt>
                <c:pt idx="13902">
                  <c:v>0.68595202888225459</c:v>
                </c:pt>
                <c:pt idx="13903">
                  <c:v>0.70418507745750214</c:v>
                </c:pt>
                <c:pt idx="13904">
                  <c:v>0.69667820755643672</c:v>
                </c:pt>
                <c:pt idx="13905">
                  <c:v>0.66721340821653263</c:v>
                </c:pt>
                <c:pt idx="13906">
                  <c:v>0.68544315180335658</c:v>
                </c:pt>
                <c:pt idx="13907">
                  <c:v>0.66572907119734182</c:v>
                </c:pt>
                <c:pt idx="13908">
                  <c:v>0.6487450807403744</c:v>
                </c:pt>
                <c:pt idx="13909">
                  <c:v>0.64909294383888239</c:v>
                </c:pt>
                <c:pt idx="13910">
                  <c:v>0.65476634184396343</c:v>
                </c:pt>
                <c:pt idx="13911">
                  <c:v>0.66778856281925769</c:v>
                </c:pt>
                <c:pt idx="13912">
                  <c:v>0.65908771562660784</c:v>
                </c:pt>
                <c:pt idx="13913">
                  <c:v>0.66900678095857746</c:v>
                </c:pt>
                <c:pt idx="13914">
                  <c:v>0.68031818818240697</c:v>
                </c:pt>
                <c:pt idx="13915">
                  <c:v>0.68894511090076371</c:v>
                </c:pt>
                <c:pt idx="13916">
                  <c:v>0.66572907119734182</c:v>
                </c:pt>
                <c:pt idx="13917">
                  <c:v>0.66425583080484263</c:v>
                </c:pt>
                <c:pt idx="13918">
                  <c:v>0.65797978976638105</c:v>
                </c:pt>
                <c:pt idx="13919">
                  <c:v>0.68136105927782453</c:v>
                </c:pt>
                <c:pt idx="13920">
                  <c:v>0.66674107067349553</c:v>
                </c:pt>
                <c:pt idx="13921">
                  <c:v>0.67807208030680288</c:v>
                </c:pt>
                <c:pt idx="13922">
                  <c:v>0.65763445942942911</c:v>
                </c:pt>
                <c:pt idx="13923">
                  <c:v>0.6426778422362287</c:v>
                </c:pt>
                <c:pt idx="13924">
                  <c:v>0.64552568510905273</c:v>
                </c:pt>
                <c:pt idx="13925">
                  <c:v>0.67191177160198456</c:v>
                </c:pt>
                <c:pt idx="13926">
                  <c:v>0.71822480362875973</c:v>
                </c:pt>
                <c:pt idx="13927">
                  <c:v>0.66086547800387296</c:v>
                </c:pt>
                <c:pt idx="13928">
                  <c:v>0.6860401202573555</c:v>
                </c:pt>
                <c:pt idx="13929">
                  <c:v>0.68655229778487303</c:v>
                </c:pt>
                <c:pt idx="13930">
                  <c:v>0.69061792997125038</c:v>
                </c:pt>
                <c:pt idx="13931">
                  <c:v>0.66795750651266861</c:v>
                </c:pt>
                <c:pt idx="13932">
                  <c:v>0.67148140008643165</c:v>
                </c:pt>
                <c:pt idx="13933">
                  <c:v>0.67253174955438633</c:v>
                </c:pt>
                <c:pt idx="13934">
                  <c:v>0.66838591669000391</c:v>
                </c:pt>
                <c:pt idx="13935">
                  <c:v>0.65611750441875094</c:v>
                </c:pt>
                <c:pt idx="13936">
                  <c:v>0.6622471973112809</c:v>
                </c:pt>
                <c:pt idx="13937">
                  <c:v>0.66455243953232568</c:v>
                </c:pt>
                <c:pt idx="13938">
                  <c:v>0.67591544334983678</c:v>
                </c:pt>
                <c:pt idx="13939">
                  <c:v>0.63724745950355477</c:v>
                </c:pt>
                <c:pt idx="13940">
                  <c:v>0.67854298565684634</c:v>
                </c:pt>
                <c:pt idx="13941">
                  <c:v>0.66623581290071054</c:v>
                </c:pt>
                <c:pt idx="13942">
                  <c:v>0.66691982604448796</c:v>
                </c:pt>
                <c:pt idx="13943">
                  <c:v>0.66795750651266861</c:v>
                </c:pt>
                <c:pt idx="13944">
                  <c:v>0.67153175598908088</c:v>
                </c:pt>
                <c:pt idx="13945">
                  <c:v>0.65516440237286744</c:v>
                </c:pt>
                <c:pt idx="13946">
                  <c:v>0.65418300464155288</c:v>
                </c:pt>
                <c:pt idx="13947">
                  <c:v>0.66526821139917736</c:v>
                </c:pt>
                <c:pt idx="13948">
                  <c:v>0.65832944462585419</c:v>
                </c:pt>
                <c:pt idx="13949">
                  <c:v>0.66879853617784346</c:v>
                </c:pt>
                <c:pt idx="13950">
                  <c:v>0.66669502166459871</c:v>
                </c:pt>
                <c:pt idx="13951">
                  <c:v>0.66795750651266861</c:v>
                </c:pt>
                <c:pt idx="13952">
                  <c:v>0.66566282232498408</c:v>
                </c:pt>
                <c:pt idx="13953">
                  <c:v>0</c:v>
                </c:pt>
                <c:pt idx="13954">
                  <c:v>0.65544375638836538</c:v>
                </c:pt>
                <c:pt idx="13955">
                  <c:v>0.68051194336390053</c:v>
                </c:pt>
                <c:pt idx="13956">
                  <c:v>0.66250430308015162</c:v>
                </c:pt>
                <c:pt idx="13957">
                  <c:v>0.66691982604448796</c:v>
                </c:pt>
                <c:pt idx="13958">
                  <c:v>0.68834814244676401</c:v>
                </c:pt>
                <c:pt idx="13959">
                  <c:v>0.66589354553443481</c:v>
                </c:pt>
                <c:pt idx="13960">
                  <c:v>0.66795750651266861</c:v>
                </c:pt>
                <c:pt idx="13961">
                  <c:v>0.68715173815872155</c:v>
                </c:pt>
                <c:pt idx="13962">
                  <c:v>0.71544619861688363</c:v>
                </c:pt>
                <c:pt idx="13963">
                  <c:v>0.65839818114036253</c:v>
                </c:pt>
                <c:pt idx="13964">
                  <c:v>0.64492736205219525</c:v>
                </c:pt>
                <c:pt idx="13965">
                  <c:v>0.62720302669071981</c:v>
                </c:pt>
                <c:pt idx="13966">
                  <c:v>0.65516440237286744</c:v>
                </c:pt>
                <c:pt idx="13967">
                  <c:v>0.67027110348733565</c:v>
                </c:pt>
                <c:pt idx="13968">
                  <c:v>0.65641765365055726</c:v>
                </c:pt>
                <c:pt idx="13969">
                  <c:v>0.65769311560080135</c:v>
                </c:pt>
                <c:pt idx="13970">
                  <c:v>0.66589354553443481</c:v>
                </c:pt>
                <c:pt idx="13971">
                  <c:v>0.6641589882865776</c:v>
                </c:pt>
                <c:pt idx="13972">
                  <c:v>0.64239147991199363</c:v>
                </c:pt>
                <c:pt idx="13973">
                  <c:v>0.56539161285455353</c:v>
                </c:pt>
                <c:pt idx="13974">
                  <c:v>0.65769311560080135</c:v>
                </c:pt>
                <c:pt idx="13975">
                  <c:v>0.66411327023420563</c:v>
                </c:pt>
                <c:pt idx="13976">
                  <c:v>0.6884198220027109</c:v>
                </c:pt>
                <c:pt idx="13977">
                  <c:v>0.65417016461961575</c:v>
                </c:pt>
                <c:pt idx="13978">
                  <c:v>0.67004650968573565</c:v>
                </c:pt>
                <c:pt idx="13979">
                  <c:v>0.65059627404474263</c:v>
                </c:pt>
                <c:pt idx="13980">
                  <c:v>0.64172691286280203</c:v>
                </c:pt>
                <c:pt idx="13981">
                  <c:v>0.65680849916837669</c:v>
                </c:pt>
                <c:pt idx="13982">
                  <c:v>0.66984437906180261</c:v>
                </c:pt>
                <c:pt idx="13983">
                  <c:v>0.67577834167408879</c:v>
                </c:pt>
                <c:pt idx="13984">
                  <c:v>0.68707078103631058</c:v>
                </c:pt>
                <c:pt idx="13985">
                  <c:v>0.65584860370120512</c:v>
                </c:pt>
                <c:pt idx="13986">
                  <c:v>0.65482879581170284</c:v>
                </c:pt>
                <c:pt idx="13987">
                  <c:v>0.66377046864727884</c:v>
                </c:pt>
                <c:pt idx="13988">
                  <c:v>0.66754696619953446</c:v>
                </c:pt>
                <c:pt idx="13989">
                  <c:v>0.64465146588011846</c:v>
                </c:pt>
                <c:pt idx="13990">
                  <c:v>0.67607539673485029</c:v>
                </c:pt>
                <c:pt idx="13991">
                  <c:v>0.66646703990830292</c:v>
                </c:pt>
                <c:pt idx="13992">
                  <c:v>0.67449623495281863</c:v>
                </c:pt>
                <c:pt idx="13993">
                  <c:v>0.6641589882865776</c:v>
                </c:pt>
                <c:pt idx="13994">
                  <c:v>0.660423606691112</c:v>
                </c:pt>
                <c:pt idx="13995">
                  <c:v>0.66005193830565112</c:v>
                </c:pt>
                <c:pt idx="13996">
                  <c:v>0.65451474708058865</c:v>
                </c:pt>
                <c:pt idx="13997">
                  <c:v>0.65485074461984361</c:v>
                </c:pt>
                <c:pt idx="13998">
                  <c:v>0.67887992231357863</c:v>
                </c:pt>
                <c:pt idx="13999">
                  <c:v>0.64832725999249963</c:v>
                </c:pt>
                <c:pt idx="14000">
                  <c:v>0.65354517904010101</c:v>
                </c:pt>
                <c:pt idx="14001">
                  <c:v>0.66942297119828864</c:v>
                </c:pt>
                <c:pt idx="14002">
                  <c:v>0.65641765365055726</c:v>
                </c:pt>
                <c:pt idx="14003">
                  <c:v>0.64015004093610184</c:v>
                </c:pt>
                <c:pt idx="14004">
                  <c:v>0.64767172102742665</c:v>
                </c:pt>
                <c:pt idx="14005">
                  <c:v>0.64147411050410252</c:v>
                </c:pt>
                <c:pt idx="14006">
                  <c:v>0.64898181095574559</c:v>
                </c:pt>
                <c:pt idx="14007">
                  <c:v>0.67191177160198456</c:v>
                </c:pt>
                <c:pt idx="14008">
                  <c:v>0.65804342545479277</c:v>
                </c:pt>
                <c:pt idx="14009">
                  <c:v>0.65769311560080135</c:v>
                </c:pt>
                <c:pt idx="14010">
                  <c:v>0.67253174955438633</c:v>
                </c:pt>
                <c:pt idx="14011">
                  <c:v>0.65868350586822766</c:v>
                </c:pt>
                <c:pt idx="14012">
                  <c:v>0.65611750441875094</c:v>
                </c:pt>
                <c:pt idx="14013">
                  <c:v>0.65417016461961575</c:v>
                </c:pt>
                <c:pt idx="14014">
                  <c:v>0.6456991461817384</c:v>
                </c:pt>
                <c:pt idx="14015">
                  <c:v>0.67027110348733565</c:v>
                </c:pt>
                <c:pt idx="14016">
                  <c:v>0.63929799924031061</c:v>
                </c:pt>
                <c:pt idx="14017">
                  <c:v>0.6509395655042769</c:v>
                </c:pt>
                <c:pt idx="14018">
                  <c:v>0.65127801399814744</c:v>
                </c:pt>
                <c:pt idx="14019">
                  <c:v>0.64767172102742665</c:v>
                </c:pt>
                <c:pt idx="14020">
                  <c:v>0.65024803481160465</c:v>
                </c:pt>
                <c:pt idx="14021">
                  <c:v>0.65353625175671759</c:v>
                </c:pt>
                <c:pt idx="14022">
                  <c:v>0.66542885609747082</c:v>
                </c:pt>
                <c:pt idx="14023">
                  <c:v>0.65959931243674697</c:v>
                </c:pt>
                <c:pt idx="14024">
                  <c:v>0.65577851522482422</c:v>
                </c:pt>
                <c:pt idx="14025">
                  <c:v>0.63858842226661161</c:v>
                </c:pt>
                <c:pt idx="14026">
                  <c:v>0.64147411050410252</c:v>
                </c:pt>
                <c:pt idx="14027">
                  <c:v>0.6509395655042769</c:v>
                </c:pt>
                <c:pt idx="14028">
                  <c:v>0.64862369919905472</c:v>
                </c:pt>
                <c:pt idx="14029">
                  <c:v>0.66134256178714357</c:v>
                </c:pt>
                <c:pt idx="14030">
                  <c:v>0.66921633197924058</c:v>
                </c:pt>
                <c:pt idx="14031">
                  <c:v>0.65387303782952177</c:v>
                </c:pt>
                <c:pt idx="14032">
                  <c:v>0.65453255880957284</c:v>
                </c:pt>
                <c:pt idx="14033">
                  <c:v>0.65550431055492864</c:v>
                </c:pt>
                <c:pt idx="14034">
                  <c:v>0.67278875970858476</c:v>
                </c:pt>
                <c:pt idx="14035">
                  <c:v>0.67323558245107673</c:v>
                </c:pt>
                <c:pt idx="14036">
                  <c:v>0.65615689442212666</c:v>
                </c:pt>
                <c:pt idx="14037">
                  <c:v>0.64928222014691139</c:v>
                </c:pt>
                <c:pt idx="14038">
                  <c:v>0.67575323867232306</c:v>
                </c:pt>
                <c:pt idx="14039">
                  <c:v>0.64635766712959752</c:v>
                </c:pt>
                <c:pt idx="14040">
                  <c:v>0.61310472447123798</c:v>
                </c:pt>
                <c:pt idx="14041">
                  <c:v>0.642915183246908</c:v>
                </c:pt>
                <c:pt idx="14042">
                  <c:v>0.6459795845968278</c:v>
                </c:pt>
                <c:pt idx="14043">
                  <c:v>0.6439858803369628</c:v>
                </c:pt>
                <c:pt idx="14044">
                  <c:v>0.64542226934909264</c:v>
                </c:pt>
                <c:pt idx="14045">
                  <c:v>0.63414125893940598</c:v>
                </c:pt>
                <c:pt idx="14046">
                  <c:v>0.63306959333030299</c:v>
                </c:pt>
                <c:pt idx="14047">
                  <c:v>0.65547362812304755</c:v>
                </c:pt>
                <c:pt idx="14048">
                  <c:v>0.65513843481138401</c:v>
                </c:pt>
                <c:pt idx="14049">
                  <c:v>0.63660080103110028</c:v>
                </c:pt>
                <c:pt idx="14050">
                  <c:v>0.634813021613021</c:v>
                </c:pt>
                <c:pt idx="14051">
                  <c:v>0.63251200989701617</c:v>
                </c:pt>
                <c:pt idx="14052">
                  <c:v>0.6577533488290197</c:v>
                </c:pt>
                <c:pt idx="14053">
                  <c:v>0.64331927317323645</c:v>
                </c:pt>
                <c:pt idx="14054">
                  <c:v>0.6492281327837568</c:v>
                </c:pt>
                <c:pt idx="14055">
                  <c:v>0.62615428104130766</c:v>
                </c:pt>
                <c:pt idx="14056">
                  <c:v>0.65024803481160465</c:v>
                </c:pt>
                <c:pt idx="14057">
                  <c:v>0.64559602189467968</c:v>
                </c:pt>
                <c:pt idx="14058">
                  <c:v>0.63455896332620498</c:v>
                </c:pt>
                <c:pt idx="14059">
                  <c:v>0.64856050085841854</c:v>
                </c:pt>
                <c:pt idx="14060">
                  <c:v>0.6616080588855473</c:v>
                </c:pt>
                <c:pt idx="14061">
                  <c:v>0.65581308730586962</c:v>
                </c:pt>
                <c:pt idx="14062">
                  <c:v>0.65977297813211355</c:v>
                </c:pt>
                <c:pt idx="14063">
                  <c:v>0.6512518130098196</c:v>
                </c:pt>
                <c:pt idx="14064">
                  <c:v>0.65487329775681036</c:v>
                </c:pt>
                <c:pt idx="14065">
                  <c:v>0.66965257212873031</c:v>
                </c:pt>
                <c:pt idx="14066">
                  <c:v>0.65986340151870804</c:v>
                </c:pt>
                <c:pt idx="14067">
                  <c:v>0.66145364306813192</c:v>
                </c:pt>
                <c:pt idx="14068">
                  <c:v>0.65751741235903716</c:v>
                </c:pt>
                <c:pt idx="14069">
                  <c:v>0.65615689442212666</c:v>
                </c:pt>
                <c:pt idx="14070">
                  <c:v>0.63997080260013095</c:v>
                </c:pt>
                <c:pt idx="14071">
                  <c:v>0.62599799882605145</c:v>
                </c:pt>
                <c:pt idx="14072">
                  <c:v>0.64626365382001594</c:v>
                </c:pt>
                <c:pt idx="14073">
                  <c:v>0.64032449142324666</c:v>
                </c:pt>
                <c:pt idx="14074">
                  <c:v>0.62856268259589965</c:v>
                </c:pt>
                <c:pt idx="14075">
                  <c:v>0.64064256527374364</c:v>
                </c:pt>
                <c:pt idx="14076">
                  <c:v>0.64046782293672533</c:v>
                </c:pt>
                <c:pt idx="14077">
                  <c:v>0.66470680046585395</c:v>
                </c:pt>
                <c:pt idx="14078">
                  <c:v>0.65588510363667296</c:v>
                </c:pt>
                <c:pt idx="14079">
                  <c:v>0.65489648053002458</c:v>
                </c:pt>
                <c:pt idx="14080">
                  <c:v>0.64849553742357224</c:v>
                </c:pt>
                <c:pt idx="14081">
                  <c:v>0.64262360627213766</c:v>
                </c:pt>
                <c:pt idx="14082">
                  <c:v>0.64413285592342562</c:v>
                </c:pt>
                <c:pt idx="14083">
                  <c:v>0.64616702583387864</c:v>
                </c:pt>
                <c:pt idx="14084">
                  <c:v>0.66129264418513745</c:v>
                </c:pt>
                <c:pt idx="14085">
                  <c:v>0.65084393651883043</c:v>
                </c:pt>
                <c:pt idx="14086">
                  <c:v>0.64849553742357224</c:v>
                </c:pt>
                <c:pt idx="14087">
                  <c:v>0.64277143010037985</c:v>
                </c:pt>
                <c:pt idx="14088">
                  <c:v>0.63102368726328151</c:v>
                </c:pt>
                <c:pt idx="14089">
                  <c:v>0.63797254721860763</c:v>
                </c:pt>
                <c:pt idx="14090">
                  <c:v>0.64549002728384552</c:v>
                </c:pt>
                <c:pt idx="14091">
                  <c:v>0.63659164150222125</c:v>
                </c:pt>
                <c:pt idx="14092">
                  <c:v>0.64046782293672533</c:v>
                </c:pt>
                <c:pt idx="14093">
                  <c:v>0.64789184101593411</c:v>
                </c:pt>
                <c:pt idx="14094">
                  <c:v>0.65920287746453421</c:v>
                </c:pt>
                <c:pt idx="14095">
                  <c:v>0.66641397038029604</c:v>
                </c:pt>
                <c:pt idx="14096">
                  <c:v>0.65156807984583376</c:v>
                </c:pt>
                <c:pt idx="14097">
                  <c:v>0.65288412473746416</c:v>
                </c:pt>
                <c:pt idx="14098">
                  <c:v>0.64789184101593411</c:v>
                </c:pt>
                <c:pt idx="14099">
                  <c:v>0.66236966438455713</c:v>
                </c:pt>
                <c:pt idx="14100">
                  <c:v>0.63842086950753862</c:v>
                </c:pt>
                <c:pt idx="14101">
                  <c:v>0.63545639054379965</c:v>
                </c:pt>
                <c:pt idx="14102">
                  <c:v>0.68237074251655772</c:v>
                </c:pt>
                <c:pt idx="14103">
                  <c:v>0.66262936119346194</c:v>
                </c:pt>
                <c:pt idx="14104">
                  <c:v>0.67222617658989836</c:v>
                </c:pt>
                <c:pt idx="14105">
                  <c:v>0.6227117971586229</c:v>
                </c:pt>
                <c:pt idx="14106">
                  <c:v>0.66145364306813192</c:v>
                </c:pt>
                <c:pt idx="14107">
                  <c:v>0.67844833719141973</c:v>
                </c:pt>
                <c:pt idx="14108">
                  <c:v>0.67478461981753746</c:v>
                </c:pt>
                <c:pt idx="14109">
                  <c:v>0.6477410148610816</c:v>
                </c:pt>
                <c:pt idx="14110">
                  <c:v>0.65154535440788375</c:v>
                </c:pt>
                <c:pt idx="14111">
                  <c:v>0.65456968513576097</c:v>
                </c:pt>
                <c:pt idx="14112">
                  <c:v>0.6492281327837568</c:v>
                </c:pt>
                <c:pt idx="14113">
                  <c:v>0.66080007713304634</c:v>
                </c:pt>
                <c:pt idx="14114">
                  <c:v>0.64886451576010962</c:v>
                </c:pt>
                <c:pt idx="14115">
                  <c:v>0.64277143010037985</c:v>
                </c:pt>
                <c:pt idx="14116">
                  <c:v>0.62925699846225358</c:v>
                </c:pt>
                <c:pt idx="14117">
                  <c:v>0.63751752524882555</c:v>
                </c:pt>
                <c:pt idx="14118">
                  <c:v>0.63728264321029404</c:v>
                </c:pt>
                <c:pt idx="14119">
                  <c:v>0.62943752890638149</c:v>
                </c:pt>
                <c:pt idx="14120">
                  <c:v>0.64219970227611689</c:v>
                </c:pt>
                <c:pt idx="14121">
                  <c:v>0.64492736205219525</c:v>
                </c:pt>
                <c:pt idx="14122">
                  <c:v>0.66315103630952854</c:v>
                </c:pt>
                <c:pt idx="14123">
                  <c:v>0.62943752890638149</c:v>
                </c:pt>
                <c:pt idx="14124">
                  <c:v>0.64010334511519762</c:v>
                </c:pt>
                <c:pt idx="14125">
                  <c:v>0.63102368726328151</c:v>
                </c:pt>
                <c:pt idx="14126">
                  <c:v>0.66683204190295386</c:v>
                </c:pt>
                <c:pt idx="14127">
                  <c:v>0.67332385907025805</c:v>
                </c:pt>
                <c:pt idx="14128">
                  <c:v>0.64003570778238061</c:v>
                </c:pt>
                <c:pt idx="14129">
                  <c:v>0.65716067262033873</c:v>
                </c:pt>
                <c:pt idx="14130">
                  <c:v>0.66900678095857746</c:v>
                </c:pt>
                <c:pt idx="14131">
                  <c:v>0.66236966438455713</c:v>
                </c:pt>
                <c:pt idx="14132">
                  <c:v>0.67495611347177986</c:v>
                </c:pt>
                <c:pt idx="14133">
                  <c:v>0.64277143010037985</c:v>
                </c:pt>
                <c:pt idx="14134">
                  <c:v>0.64277143010037985</c:v>
                </c:pt>
                <c:pt idx="14135">
                  <c:v>0.6538822047051196</c:v>
                </c:pt>
                <c:pt idx="14136">
                  <c:v>0.65521849647294261</c:v>
                </c:pt>
                <c:pt idx="14137">
                  <c:v>0.63842086950753862</c:v>
                </c:pt>
                <c:pt idx="14138">
                  <c:v>0.63727331267390064</c:v>
                </c:pt>
                <c:pt idx="14139">
                  <c:v>0.63842086950753862</c:v>
                </c:pt>
                <c:pt idx="14140">
                  <c:v>0.6322124085580616</c:v>
                </c:pt>
                <c:pt idx="14141">
                  <c:v>0.65187002589983634</c:v>
                </c:pt>
                <c:pt idx="14142">
                  <c:v>0.64509462355316805</c:v>
                </c:pt>
                <c:pt idx="14143">
                  <c:v>0.66420789807680902</c:v>
                </c:pt>
                <c:pt idx="14144">
                  <c:v>0.65456968513576097</c:v>
                </c:pt>
                <c:pt idx="14145">
                  <c:v>0.65185108795229463</c:v>
                </c:pt>
                <c:pt idx="14146">
                  <c:v>0.66183896739039272</c:v>
                </c:pt>
                <c:pt idx="14147">
                  <c:v>0.66156780191059861</c:v>
                </c:pt>
                <c:pt idx="14148">
                  <c:v>0.64331460798020712</c:v>
                </c:pt>
                <c:pt idx="14149">
                  <c:v>0.65524668368579986</c:v>
                </c:pt>
                <c:pt idx="14150">
                  <c:v>0.65287959349694724</c:v>
                </c:pt>
                <c:pt idx="14151">
                  <c:v>0.65254178857345269</c:v>
                </c:pt>
                <c:pt idx="14152">
                  <c:v>0.63984855221736425</c:v>
                </c:pt>
                <c:pt idx="14153">
                  <c:v>0.60554831917378582</c:v>
                </c:pt>
                <c:pt idx="14154">
                  <c:v>0.6354278925955732</c:v>
                </c:pt>
                <c:pt idx="14155">
                  <c:v>0.66262483689202112</c:v>
                </c:pt>
                <c:pt idx="14156">
                  <c:v>0.65721525622902099</c:v>
                </c:pt>
                <c:pt idx="14157">
                  <c:v>0.65154535440788375</c:v>
                </c:pt>
                <c:pt idx="14158">
                  <c:v>0.66617749093971323</c:v>
                </c:pt>
                <c:pt idx="14159">
                  <c:v>0.66369424398747934</c:v>
                </c:pt>
                <c:pt idx="14160">
                  <c:v>0.67859424496430165</c:v>
                </c:pt>
                <c:pt idx="14161">
                  <c:v>0.67248811809248965</c:v>
                </c:pt>
                <c:pt idx="14162">
                  <c:v>0.66069772947580341</c:v>
                </c:pt>
                <c:pt idx="14163">
                  <c:v>0.64577694024010268</c:v>
                </c:pt>
                <c:pt idx="14164">
                  <c:v>0.66617749093971323</c:v>
                </c:pt>
                <c:pt idx="14165">
                  <c:v>0.67114091047126334</c:v>
                </c:pt>
                <c:pt idx="14166">
                  <c:v>0.64008503165794695</c:v>
                </c:pt>
                <c:pt idx="14167">
                  <c:v>0.64425767112241761</c:v>
                </c:pt>
                <c:pt idx="14168">
                  <c:v>0.52910210944543357</c:v>
                </c:pt>
                <c:pt idx="14169">
                  <c:v>0.68008466017564528</c:v>
                </c:pt>
                <c:pt idx="14170">
                  <c:v>0.66024171085920735</c:v>
                </c:pt>
                <c:pt idx="14171">
                  <c:v>0.65287493545916331</c:v>
                </c:pt>
                <c:pt idx="14172">
                  <c:v>0.64958650462748424</c:v>
                </c:pt>
                <c:pt idx="14173">
                  <c:v>0.67443417578593556</c:v>
                </c:pt>
                <c:pt idx="14174">
                  <c:v>0.67098234683026037</c:v>
                </c:pt>
                <c:pt idx="14175">
                  <c:v>0.6757267198409207</c:v>
                </c:pt>
                <c:pt idx="14176">
                  <c:v>0.6585413472804128</c:v>
                </c:pt>
                <c:pt idx="14177">
                  <c:v>0.64587966221064974</c:v>
                </c:pt>
                <c:pt idx="14178">
                  <c:v>0.65084393651883043</c:v>
                </c:pt>
                <c:pt idx="14179">
                  <c:v>0.66552195197463815</c:v>
                </c:pt>
                <c:pt idx="14180">
                  <c:v>0.66315103630952854</c:v>
                </c:pt>
                <c:pt idx="14181">
                  <c:v>0.63842086950753862</c:v>
                </c:pt>
                <c:pt idx="14182">
                  <c:v>0.68035453402736357</c:v>
                </c:pt>
                <c:pt idx="14183">
                  <c:v>0.6584687895186675</c:v>
                </c:pt>
                <c:pt idx="14184">
                  <c:v>0.63612555456392272</c:v>
                </c:pt>
                <c:pt idx="14185">
                  <c:v>0.64372676578648313</c:v>
                </c:pt>
                <c:pt idx="14186">
                  <c:v>0.63929799924031061</c:v>
                </c:pt>
                <c:pt idx="14187">
                  <c:v>0.65354982989475063</c:v>
                </c:pt>
                <c:pt idx="14188">
                  <c:v>0.65119722254002155</c:v>
                </c:pt>
                <c:pt idx="14189">
                  <c:v>0.67241637242150465</c:v>
                </c:pt>
                <c:pt idx="14190">
                  <c:v>0.66576334182129937</c:v>
                </c:pt>
                <c:pt idx="14191">
                  <c:v>0.67368809948514419</c:v>
                </c:pt>
                <c:pt idx="14192">
                  <c:v>0.65087669456539743</c:v>
                </c:pt>
                <c:pt idx="14193">
                  <c:v>0.67922594614026333</c:v>
                </c:pt>
                <c:pt idx="14194">
                  <c:v>0.68061680235514088</c:v>
                </c:pt>
                <c:pt idx="14195">
                  <c:v>0.68098807824169039</c:v>
                </c:pt>
                <c:pt idx="14196">
                  <c:v>0.67525263122008472</c:v>
                </c:pt>
                <c:pt idx="14197">
                  <c:v>0.68276775733706008</c:v>
                </c:pt>
                <c:pt idx="14198">
                  <c:v>0.68477005699169813</c:v>
                </c:pt>
                <c:pt idx="14199">
                  <c:v>0.69088698180137609</c:v>
                </c:pt>
                <c:pt idx="14200">
                  <c:v>0.68789674063294759</c:v>
                </c:pt>
                <c:pt idx="14201">
                  <c:v>0.68487028600276001</c:v>
                </c:pt>
                <c:pt idx="14202">
                  <c:v>0.69531019771800451</c:v>
                </c:pt>
                <c:pt idx="14203">
                  <c:v>0.67305270144655771</c:v>
                </c:pt>
                <c:pt idx="14204">
                  <c:v>0.69161928755476298</c:v>
                </c:pt>
                <c:pt idx="14205">
                  <c:v>0.67894134948400986</c:v>
                </c:pt>
                <c:pt idx="14206">
                  <c:v>0.67203323558876571</c:v>
                </c:pt>
                <c:pt idx="14207">
                  <c:v>0.67944078387994</c:v>
                </c:pt>
                <c:pt idx="14208">
                  <c:v>0.67009008030276163</c:v>
                </c:pt>
                <c:pt idx="14209">
                  <c:v>0.68859283292457718</c:v>
                </c:pt>
                <c:pt idx="14210">
                  <c:v>0.68593087752457294</c:v>
                </c:pt>
                <c:pt idx="14211">
                  <c:v>0.68111555527894851</c:v>
                </c:pt>
                <c:pt idx="14212">
                  <c:v>0.67811004513922368</c:v>
                </c:pt>
                <c:pt idx="14213">
                  <c:v>0.64147411050410252</c:v>
                </c:pt>
                <c:pt idx="14214">
                  <c:v>0.64140572305700083</c:v>
                </c:pt>
                <c:pt idx="14215">
                  <c:v>0.65016482069334058</c:v>
                </c:pt>
                <c:pt idx="14216">
                  <c:v>0.66965257212873031</c:v>
                </c:pt>
                <c:pt idx="14217">
                  <c:v>0.66486542202058296</c:v>
                </c:pt>
                <c:pt idx="14218">
                  <c:v>0.6707387652357647</c:v>
                </c:pt>
                <c:pt idx="14219">
                  <c:v>0.68253186085708151</c:v>
                </c:pt>
                <c:pt idx="14220">
                  <c:v>0.67717287524117753</c:v>
                </c:pt>
                <c:pt idx="14221">
                  <c:v>0.67587061433991846</c:v>
                </c:pt>
                <c:pt idx="14222">
                  <c:v>0.6881359778227405</c:v>
                </c:pt>
                <c:pt idx="14223">
                  <c:v>0.6720978579357203</c:v>
                </c:pt>
                <c:pt idx="14224">
                  <c:v>0.68149603027342398</c:v>
                </c:pt>
                <c:pt idx="14225">
                  <c:v>0.70817800612284265</c:v>
                </c:pt>
                <c:pt idx="14226">
                  <c:v>0.69834914006744353</c:v>
                </c:pt>
                <c:pt idx="14227">
                  <c:v>0.67604004368978443</c:v>
                </c:pt>
                <c:pt idx="14228">
                  <c:v>0.70750977772750279</c:v>
                </c:pt>
                <c:pt idx="14229">
                  <c:v>0.73137309077056123</c:v>
                </c:pt>
                <c:pt idx="14230">
                  <c:v>0.71986792836523639</c:v>
                </c:pt>
                <c:pt idx="14231">
                  <c:v>0.70798682265539625</c:v>
                </c:pt>
                <c:pt idx="14232">
                  <c:v>0.70858133949279867</c:v>
                </c:pt>
                <c:pt idx="14233">
                  <c:v>0.68797462003455778</c:v>
                </c:pt>
                <c:pt idx="14234">
                  <c:v>0.68530009385245449</c:v>
                </c:pt>
                <c:pt idx="14235">
                  <c:v>0.70020907645156938</c:v>
                </c:pt>
                <c:pt idx="14236">
                  <c:v>0.70455785888801703</c:v>
                </c:pt>
                <c:pt idx="14237">
                  <c:v>0.70021797784391426</c:v>
                </c:pt>
                <c:pt idx="14238">
                  <c:v>0.68949411245214198</c:v>
                </c:pt>
                <c:pt idx="14239">
                  <c:v>0.67944078387994</c:v>
                </c:pt>
                <c:pt idx="14240">
                  <c:v>0.67879595156860206</c:v>
                </c:pt>
                <c:pt idx="14241">
                  <c:v>0.7063519579586186</c:v>
                </c:pt>
                <c:pt idx="14242">
                  <c:v>0.70142712252768669</c:v>
                </c:pt>
                <c:pt idx="14243">
                  <c:v>0.69587892735888091</c:v>
                </c:pt>
                <c:pt idx="14244">
                  <c:v>0.68370771991489798</c:v>
                </c:pt>
                <c:pt idx="14245">
                  <c:v>0.7063519579586186</c:v>
                </c:pt>
                <c:pt idx="14246">
                  <c:v>0.7195680242378325</c:v>
                </c:pt>
                <c:pt idx="14247">
                  <c:v>0.70824354846498061</c:v>
                </c:pt>
                <c:pt idx="14248">
                  <c:v>0.70910499576380182</c:v>
                </c:pt>
                <c:pt idx="14249">
                  <c:v>0.69289585662383124</c:v>
                </c:pt>
                <c:pt idx="14250">
                  <c:v>0.7044405459998262</c:v>
                </c:pt>
                <c:pt idx="14251">
                  <c:v>0.66771231060558034</c:v>
                </c:pt>
                <c:pt idx="14252">
                  <c:v>0.66600127081885285</c:v>
                </c:pt>
                <c:pt idx="14253">
                  <c:v>0.67222617658989836</c:v>
                </c:pt>
                <c:pt idx="14254">
                  <c:v>0.68781775007370172</c:v>
                </c:pt>
                <c:pt idx="14255">
                  <c:v>0.69342967358360541</c:v>
                </c:pt>
                <c:pt idx="14256">
                  <c:v>0.64472440354982896</c:v>
                </c:pt>
                <c:pt idx="14257">
                  <c:v>0.68162069959449245</c:v>
                </c:pt>
                <c:pt idx="14258">
                  <c:v>0.6020599913279624</c:v>
                </c:pt>
                <c:pt idx="14259">
                  <c:v>0.68112371755836398</c:v>
                </c:pt>
                <c:pt idx="14260">
                  <c:v>0.68688150472828013</c:v>
                </c:pt>
                <c:pt idx="14261">
                  <c:v>0.71200264969651961</c:v>
                </c:pt>
                <c:pt idx="14262">
                  <c:v>0.66360429202842586</c:v>
                </c:pt>
                <c:pt idx="14263">
                  <c:v>0.65409973468023974</c:v>
                </c:pt>
                <c:pt idx="14264">
                  <c:v>0.70113606609252654</c:v>
                </c:pt>
                <c:pt idx="14265">
                  <c:v>0.69621256979082735</c:v>
                </c:pt>
                <c:pt idx="14266">
                  <c:v>0.71010637045397862</c:v>
                </c:pt>
                <c:pt idx="14267">
                  <c:v>0.74941890496354435</c:v>
                </c:pt>
                <c:pt idx="14268">
                  <c:v>0.742189103344572</c:v>
                </c:pt>
                <c:pt idx="14269">
                  <c:v>0.78010313898116557</c:v>
                </c:pt>
                <c:pt idx="14270">
                  <c:v>0.7570373431170202</c:v>
                </c:pt>
                <c:pt idx="14271">
                  <c:v>0.75953578007498868</c:v>
                </c:pt>
                <c:pt idx="14272">
                  <c:v>0.74797254970984106</c:v>
                </c:pt>
                <c:pt idx="14273">
                  <c:v>0.76874378186181269</c:v>
                </c:pt>
                <c:pt idx="14274">
                  <c:v>0.75441340342885865</c:v>
                </c:pt>
                <c:pt idx="14275">
                  <c:v>0.77399529061248984</c:v>
                </c:pt>
                <c:pt idx="14276">
                  <c:v>0.74637279141928314</c:v>
                </c:pt>
                <c:pt idx="14277">
                  <c:v>0.72421605354368879</c:v>
                </c:pt>
                <c:pt idx="14278">
                  <c:v>0.72956677192778596</c:v>
                </c:pt>
                <c:pt idx="14279">
                  <c:v>0.75980565033315284</c:v>
                </c:pt>
                <c:pt idx="14280">
                  <c:v>0.73861736437807712</c:v>
                </c:pt>
                <c:pt idx="14281">
                  <c:v>0.74267893222142833</c:v>
                </c:pt>
                <c:pt idx="14282">
                  <c:v>0.76120368917755832</c:v>
                </c:pt>
                <c:pt idx="14283">
                  <c:v>0.75120962242461709</c:v>
                </c:pt>
                <c:pt idx="14284">
                  <c:v>0.75485017297479529</c:v>
                </c:pt>
                <c:pt idx="14285">
                  <c:v>0.75810333037251465</c:v>
                </c:pt>
                <c:pt idx="14286">
                  <c:v>0.75559257130642488</c:v>
                </c:pt>
                <c:pt idx="14287">
                  <c:v>0.75994957968615184</c:v>
                </c:pt>
                <c:pt idx="14288">
                  <c:v>0.71969948919476479</c:v>
                </c:pt>
                <c:pt idx="14289">
                  <c:v>0.79144973218546755</c:v>
                </c:pt>
                <c:pt idx="14290">
                  <c:v>0.75004995689737852</c:v>
                </c:pt>
                <c:pt idx="14291">
                  <c:v>0.73323320820618665</c:v>
                </c:pt>
                <c:pt idx="14292">
                  <c:v>0.75238743143121345</c:v>
                </c:pt>
                <c:pt idx="14293">
                  <c:v>0.82775208002607892</c:v>
                </c:pt>
                <c:pt idx="14294">
                  <c:v>0.76682822028625275</c:v>
                </c:pt>
                <c:pt idx="14295">
                  <c:v>0.71431769617717511</c:v>
                </c:pt>
                <c:pt idx="14296">
                  <c:v>0.70142712252768669</c:v>
                </c:pt>
                <c:pt idx="14297">
                  <c:v>0.70713485546675425</c:v>
                </c:pt>
                <c:pt idx="14298">
                  <c:v>0.71371409012878995</c:v>
                </c:pt>
                <c:pt idx="14299">
                  <c:v>0.75221551628924554</c:v>
                </c:pt>
                <c:pt idx="14300">
                  <c:v>0.72679909820077992</c:v>
                </c:pt>
                <c:pt idx="14301">
                  <c:v>0.71672376594305176</c:v>
                </c:pt>
                <c:pt idx="14302">
                  <c:v>0.73866732827074288</c:v>
                </c:pt>
                <c:pt idx="14303">
                  <c:v>0.68526872665863092</c:v>
                </c:pt>
                <c:pt idx="14304">
                  <c:v>0.69897000433601975</c:v>
                </c:pt>
                <c:pt idx="14305">
                  <c:v>0.6802205683231819</c:v>
                </c:pt>
                <c:pt idx="14306">
                  <c:v>0.69161928755476298</c:v>
                </c:pt>
                <c:pt idx="14307">
                  <c:v>0.7139989947011387</c:v>
                </c:pt>
                <c:pt idx="14308">
                  <c:v>0.69774491330671529</c:v>
                </c:pt>
                <c:pt idx="14309">
                  <c:v>0.71240916189140058</c:v>
                </c:pt>
                <c:pt idx="14310">
                  <c:v>0.69958998228842084</c:v>
                </c:pt>
                <c:pt idx="14311">
                  <c:v>0.69326802551154854</c:v>
                </c:pt>
                <c:pt idx="14312">
                  <c:v>0.68885497402640683</c:v>
                </c:pt>
                <c:pt idx="14313">
                  <c:v>0.67508092867076885</c:v>
                </c:pt>
                <c:pt idx="14314">
                  <c:v>0.67637155215226363</c:v>
                </c:pt>
                <c:pt idx="14315">
                  <c:v>0.68340222710936849</c:v>
                </c:pt>
                <c:pt idx="14316">
                  <c:v>0.6831757371527889</c:v>
                </c:pt>
                <c:pt idx="14317">
                  <c:v>0.69897000433601975</c:v>
                </c:pt>
                <c:pt idx="14318">
                  <c:v>0.71250435541370494</c:v>
                </c:pt>
                <c:pt idx="14319">
                  <c:v>0.69771843435771208</c:v>
                </c:pt>
                <c:pt idx="14320">
                  <c:v>0.69457363798141658</c:v>
                </c:pt>
                <c:pt idx="14321">
                  <c:v>0.69959443935646748</c:v>
                </c:pt>
                <c:pt idx="14322">
                  <c:v>0.69517701531888321</c:v>
                </c:pt>
                <c:pt idx="14323">
                  <c:v>0.66900678095857746</c:v>
                </c:pt>
                <c:pt idx="14324">
                  <c:v>0.68638087702799855</c:v>
                </c:pt>
                <c:pt idx="14325">
                  <c:v>0.71350841566259693</c:v>
                </c:pt>
                <c:pt idx="14326">
                  <c:v>0.66145364306813192</c:v>
                </c:pt>
                <c:pt idx="14327">
                  <c:v>0.7195680242378325</c:v>
                </c:pt>
                <c:pt idx="14328">
                  <c:v>0.69583429048316259</c:v>
                </c:pt>
                <c:pt idx="14329">
                  <c:v>0.68176166222145085</c:v>
                </c:pt>
                <c:pt idx="14330">
                  <c:v>0.70892561465057125</c:v>
                </c:pt>
                <c:pt idx="14331">
                  <c:v>0.71538424947165247</c:v>
                </c:pt>
                <c:pt idx="14332">
                  <c:v>0.70275748021779161</c:v>
                </c:pt>
                <c:pt idx="14333">
                  <c:v>0.7032913781186616</c:v>
                </c:pt>
                <c:pt idx="14334">
                  <c:v>0.69512098816510282</c:v>
                </c:pt>
                <c:pt idx="14335">
                  <c:v>0.68740526676014235</c:v>
                </c:pt>
                <c:pt idx="14336">
                  <c:v>0.7020610813131607</c:v>
                </c:pt>
                <c:pt idx="14337">
                  <c:v>0.68424674751531278</c:v>
                </c:pt>
                <c:pt idx="14338">
                  <c:v>0.67784318918560482</c:v>
                </c:pt>
                <c:pt idx="14339">
                  <c:v>0.70526423743370914</c:v>
                </c:pt>
                <c:pt idx="14340">
                  <c:v>0.70341782868933289</c:v>
                </c:pt>
                <c:pt idx="14341">
                  <c:v>0.69512098816510282</c:v>
                </c:pt>
                <c:pt idx="14342">
                  <c:v>0.69447615585375788</c:v>
                </c:pt>
                <c:pt idx="14343">
                  <c:v>0.68647145883704552</c:v>
                </c:pt>
                <c:pt idx="14344">
                  <c:v>0.68949411245214198</c:v>
                </c:pt>
                <c:pt idx="14345">
                  <c:v>0.6881359778227405</c:v>
                </c:pt>
                <c:pt idx="14346">
                  <c:v>0.69897000433601975</c:v>
                </c:pt>
                <c:pt idx="14347">
                  <c:v>0.67922594614026333</c:v>
                </c:pt>
                <c:pt idx="14348">
                  <c:v>0.7171073268128485</c:v>
                </c:pt>
                <c:pt idx="14349">
                  <c:v>0.72108431862659372</c:v>
                </c:pt>
                <c:pt idx="14350">
                  <c:v>0.70025490019013825</c:v>
                </c:pt>
                <c:pt idx="14351">
                  <c:v>0.69702103555174322</c:v>
                </c:pt>
                <c:pt idx="14352">
                  <c:v>0.70737805289997946</c:v>
                </c:pt>
                <c:pt idx="14353">
                  <c:v>0.70351763208673945</c:v>
                </c:pt>
                <c:pt idx="14354">
                  <c:v>0.68524397982925966</c:v>
                </c:pt>
                <c:pt idx="14355">
                  <c:v>0.68191092830536248</c:v>
                </c:pt>
                <c:pt idx="14356">
                  <c:v>0.69962258820321555</c:v>
                </c:pt>
                <c:pt idx="14357">
                  <c:v>0.7119349815003867</c:v>
                </c:pt>
                <c:pt idx="14358">
                  <c:v>0.72495306008471794</c:v>
                </c:pt>
                <c:pt idx="14359">
                  <c:v>0.69897000433601975</c:v>
                </c:pt>
                <c:pt idx="14360">
                  <c:v>0.70535680299741943</c:v>
                </c:pt>
                <c:pt idx="14361">
                  <c:v>0.70026447468901765</c:v>
                </c:pt>
                <c:pt idx="14362">
                  <c:v>0.69832131940301756</c:v>
                </c:pt>
                <c:pt idx="14363">
                  <c:v>0.68731908106948281</c:v>
                </c:pt>
                <c:pt idx="14364">
                  <c:v>0.70468031353741012</c:v>
                </c:pt>
                <c:pt idx="14365">
                  <c:v>0.69704976031492705</c:v>
                </c:pt>
                <c:pt idx="14366">
                  <c:v>0.71847093255679995</c:v>
                </c:pt>
                <c:pt idx="14367">
                  <c:v>0.70667957629167466</c:v>
                </c:pt>
                <c:pt idx="14368">
                  <c:v>0.7190528200509877</c:v>
                </c:pt>
                <c:pt idx="14369">
                  <c:v>0.70348387032033666</c:v>
                </c:pt>
                <c:pt idx="14370">
                  <c:v>0.71737237738087545</c:v>
                </c:pt>
                <c:pt idx="14371">
                  <c:v>0.7085857731276175</c:v>
                </c:pt>
                <c:pt idx="14372">
                  <c:v>0.73477020614612476</c:v>
                </c:pt>
                <c:pt idx="14373">
                  <c:v>0.70662296856454465</c:v>
                </c:pt>
                <c:pt idx="14374">
                  <c:v>0.69897000433601975</c:v>
                </c:pt>
                <c:pt idx="14375">
                  <c:v>0.69314046067529689</c:v>
                </c:pt>
                <c:pt idx="14376">
                  <c:v>0.68986769099063439</c:v>
                </c:pt>
                <c:pt idx="14377">
                  <c:v>0.70808596532946999</c:v>
                </c:pt>
                <c:pt idx="14378">
                  <c:v>0.70593913900398164</c:v>
                </c:pt>
                <c:pt idx="14379">
                  <c:v>0.70667957629167466</c:v>
                </c:pt>
                <c:pt idx="14380">
                  <c:v>0.72556777282981355</c:v>
                </c:pt>
                <c:pt idx="14381">
                  <c:v>0.71875759864347954</c:v>
                </c:pt>
                <c:pt idx="14382">
                  <c:v>0.70929547094570122</c:v>
                </c:pt>
                <c:pt idx="14383">
                  <c:v>0.69897000433601975</c:v>
                </c:pt>
                <c:pt idx="14384">
                  <c:v>0.68986769099063439</c:v>
                </c:pt>
                <c:pt idx="14385">
                  <c:v>0.70929547094570122</c:v>
                </c:pt>
                <c:pt idx="14386">
                  <c:v>0.7245241088084069</c:v>
                </c:pt>
                <c:pt idx="14387">
                  <c:v>0.70808596532946999</c:v>
                </c:pt>
                <c:pt idx="14388">
                  <c:v>0.6882148936129685</c:v>
                </c:pt>
                <c:pt idx="14389">
                  <c:v>0.71737237738087545</c:v>
                </c:pt>
                <c:pt idx="14390">
                  <c:v>0.70993273368939525</c:v>
                </c:pt>
                <c:pt idx="14391">
                  <c:v>0.70535680299741943</c:v>
                </c:pt>
                <c:pt idx="14392">
                  <c:v>0.70217514421123017</c:v>
                </c:pt>
                <c:pt idx="14393">
                  <c:v>0.69703550455882124</c:v>
                </c:pt>
                <c:pt idx="14394">
                  <c:v>0.69503377362692431</c:v>
                </c:pt>
                <c:pt idx="14395">
                  <c:v>0.69897000433601975</c:v>
                </c:pt>
                <c:pt idx="14396">
                  <c:v>0.70224771409725451</c:v>
                </c:pt>
                <c:pt idx="14397">
                  <c:v>0.6944087300399655</c:v>
                </c:pt>
                <c:pt idx="14398">
                  <c:v>0.71847093255679995</c:v>
                </c:pt>
                <c:pt idx="14399">
                  <c:v>0.72537519527204852</c:v>
                </c:pt>
                <c:pt idx="14400">
                  <c:v>0.72984657080909021</c:v>
                </c:pt>
                <c:pt idx="14401">
                  <c:v>0.69112109524914977</c:v>
                </c:pt>
                <c:pt idx="14402">
                  <c:v>0.70345060616147492</c:v>
                </c:pt>
                <c:pt idx="14403">
                  <c:v>0.71183893052533975</c:v>
                </c:pt>
                <c:pt idx="14404">
                  <c:v>0.71056906271444653</c:v>
                </c:pt>
                <c:pt idx="14405">
                  <c:v>0.70744113301812916</c:v>
                </c:pt>
                <c:pt idx="14406">
                  <c:v>0.72720124343627479</c:v>
                </c:pt>
                <c:pt idx="14407">
                  <c:v>0.7267945942159828</c:v>
                </c:pt>
                <c:pt idx="14408">
                  <c:v>0.71651307900071459</c:v>
                </c:pt>
                <c:pt idx="14409">
                  <c:v>0.69193932937891334</c:v>
                </c:pt>
                <c:pt idx="14410">
                  <c:v>0.71120446075303045</c:v>
                </c:pt>
                <c:pt idx="14411">
                  <c:v>0.72372101817502943</c:v>
                </c:pt>
                <c:pt idx="14412">
                  <c:v>0.72062553477859936</c:v>
                </c:pt>
                <c:pt idx="14413">
                  <c:v>0.7015744768007377</c:v>
                </c:pt>
                <c:pt idx="14414">
                  <c:v>0.68368338710176757</c:v>
                </c:pt>
                <c:pt idx="14415">
                  <c:v>0.68789212511894959</c:v>
                </c:pt>
                <c:pt idx="14416">
                  <c:v>0.69318361179877508</c:v>
                </c:pt>
                <c:pt idx="14417">
                  <c:v>0.68600502717165135</c:v>
                </c:pt>
                <c:pt idx="14418">
                  <c:v>0.70985193869474517</c:v>
                </c:pt>
                <c:pt idx="14419">
                  <c:v>0.6944087300399655</c:v>
                </c:pt>
                <c:pt idx="14420">
                  <c:v>0.70929547094570122</c:v>
                </c:pt>
                <c:pt idx="14421">
                  <c:v>0.70155509817051265</c:v>
                </c:pt>
                <c:pt idx="14422">
                  <c:v>0.73408362375234248</c:v>
                </c:pt>
                <c:pt idx="14423">
                  <c:v>0.70485218656197324</c:v>
                </c:pt>
                <c:pt idx="14424">
                  <c:v>0.67834680721272089</c:v>
                </c:pt>
                <c:pt idx="14425">
                  <c:v>0.7358869252300605</c:v>
                </c:pt>
                <c:pt idx="14426">
                  <c:v>0.69833086591028359</c:v>
                </c:pt>
                <c:pt idx="14427">
                  <c:v>0.7177848060643538</c:v>
                </c:pt>
                <c:pt idx="14428">
                  <c:v>0.67569866192303318</c:v>
                </c:pt>
                <c:pt idx="14429">
                  <c:v>0.68618581999264949</c:v>
                </c:pt>
                <c:pt idx="14430">
                  <c:v>0.68492692695255053</c:v>
                </c:pt>
                <c:pt idx="14431">
                  <c:v>0.69961292744662951</c:v>
                </c:pt>
                <c:pt idx="14432">
                  <c:v>0.71813316362302804</c:v>
                </c:pt>
                <c:pt idx="14433">
                  <c:v>0.7203124666880607</c:v>
                </c:pt>
                <c:pt idx="14434">
                  <c:v>0.69703550455882124</c:v>
                </c:pt>
                <c:pt idx="14435">
                  <c:v>0.71938113713092355</c:v>
                </c:pt>
                <c:pt idx="14436">
                  <c:v>0.70673702771805869</c:v>
                </c:pt>
                <c:pt idx="14437">
                  <c:v>0.68705263970161456</c:v>
                </c:pt>
                <c:pt idx="14438">
                  <c:v>0.70673702771805869</c:v>
                </c:pt>
                <c:pt idx="14439">
                  <c:v>0.69566736878593105</c:v>
                </c:pt>
                <c:pt idx="14440">
                  <c:v>0.69897000433601975</c:v>
                </c:pt>
                <c:pt idx="14441">
                  <c:v>0.68797462003455778</c:v>
                </c:pt>
                <c:pt idx="14442">
                  <c:v>0.6760208062650539</c:v>
                </c:pt>
                <c:pt idx="14443">
                  <c:v>0.6707387652357647</c:v>
                </c:pt>
                <c:pt idx="14444">
                  <c:v>0.69574103420582412</c:v>
                </c:pt>
                <c:pt idx="14445">
                  <c:v>0.71813316362302804</c:v>
                </c:pt>
                <c:pt idx="14446">
                  <c:v>0.71861321960185165</c:v>
                </c:pt>
                <c:pt idx="14447">
                  <c:v>0.72231461543209174</c:v>
                </c:pt>
                <c:pt idx="14448">
                  <c:v>0.71499744977016944</c:v>
                </c:pt>
                <c:pt idx="14449">
                  <c:v>0.70801813331341779</c:v>
                </c:pt>
                <c:pt idx="14450">
                  <c:v>0.69178061622920506</c:v>
                </c:pt>
                <c:pt idx="14451">
                  <c:v>0.69832612804031358</c:v>
                </c:pt>
                <c:pt idx="14452">
                  <c:v>0.68124123737559183</c:v>
                </c:pt>
                <c:pt idx="14453">
                  <c:v>0.70535680299741943</c:v>
                </c:pt>
                <c:pt idx="14454">
                  <c:v>0.71217910959644115</c:v>
                </c:pt>
                <c:pt idx="14455">
                  <c:v>0.72169990268699991</c:v>
                </c:pt>
                <c:pt idx="14456">
                  <c:v>0.72579067574729461</c:v>
                </c:pt>
                <c:pt idx="14457">
                  <c:v>0.70977232596174999</c:v>
                </c:pt>
                <c:pt idx="14458">
                  <c:v>0.69768129572897175</c:v>
                </c:pt>
                <c:pt idx="14459">
                  <c:v>0.67548890848649779</c:v>
                </c:pt>
                <c:pt idx="14460">
                  <c:v>0.69897000433601975</c:v>
                </c:pt>
                <c:pt idx="14461">
                  <c:v>0.70531018236703757</c:v>
                </c:pt>
                <c:pt idx="14462">
                  <c:v>0.68935423554442155</c:v>
                </c:pt>
                <c:pt idx="14463">
                  <c:v>0.70408693518652643</c:v>
                </c:pt>
                <c:pt idx="14464">
                  <c:v>0.69642654475637689</c:v>
                </c:pt>
                <c:pt idx="14465">
                  <c:v>0.69058692554632939</c:v>
                </c:pt>
                <c:pt idx="14466">
                  <c:v>0.69771843435771208</c:v>
                </c:pt>
                <c:pt idx="14467">
                  <c:v>0.69058692554632939</c:v>
                </c:pt>
                <c:pt idx="14468">
                  <c:v>0.69450912671065657</c:v>
                </c:pt>
                <c:pt idx="14469">
                  <c:v>0.69897000433601975</c:v>
                </c:pt>
                <c:pt idx="14470">
                  <c:v>0.69183431087301184</c:v>
                </c:pt>
                <c:pt idx="14471">
                  <c:v>0.70468031353741012</c:v>
                </c:pt>
                <c:pt idx="14472">
                  <c:v>0.69897000433601975</c:v>
                </c:pt>
                <c:pt idx="14473">
                  <c:v>0.69305219840857668</c:v>
                </c:pt>
                <c:pt idx="14474">
                  <c:v>0.69569229457478621</c:v>
                </c:pt>
                <c:pt idx="14475">
                  <c:v>0.72841435730299242</c:v>
                </c:pt>
                <c:pt idx="14476">
                  <c:v>0.7176452907017784</c:v>
                </c:pt>
                <c:pt idx="14477">
                  <c:v>0.70408693518652643</c:v>
                </c:pt>
                <c:pt idx="14478">
                  <c:v>0.70472233322511202</c:v>
                </c:pt>
                <c:pt idx="14479">
                  <c:v>0.68619571629959486</c:v>
                </c:pt>
                <c:pt idx="14480">
                  <c:v>0.69703550455882124</c:v>
                </c:pt>
                <c:pt idx="14481">
                  <c:v>0.70027419294946314</c:v>
                </c:pt>
                <c:pt idx="14482">
                  <c:v>0.70155509817051265</c:v>
                </c:pt>
                <c:pt idx="14483">
                  <c:v>0.71048363987070351</c:v>
                </c:pt>
                <c:pt idx="14484">
                  <c:v>0.69379206542154315</c:v>
                </c:pt>
                <c:pt idx="14485">
                  <c:v>0.70788545341262132</c:v>
                </c:pt>
                <c:pt idx="14486">
                  <c:v>0.68862917099780074</c:v>
                </c:pt>
                <c:pt idx="14487">
                  <c:v>0.71227547111555778</c:v>
                </c:pt>
                <c:pt idx="14488">
                  <c:v>0.71799324164945078</c:v>
                </c:pt>
                <c:pt idx="14489">
                  <c:v>0.71048363987070351</c:v>
                </c:pt>
                <c:pt idx="14490">
                  <c:v>0.70351763208673945</c:v>
                </c:pt>
                <c:pt idx="14491">
                  <c:v>0.70284189757683213</c:v>
                </c:pt>
                <c:pt idx="14492">
                  <c:v>0.69172610735718298</c:v>
                </c:pt>
                <c:pt idx="14493">
                  <c:v>0.68628409831296611</c:v>
                </c:pt>
                <c:pt idx="14494">
                  <c:v>0.68057051217369635</c:v>
                </c:pt>
                <c:pt idx="14495">
                  <c:v>0.71331737302938003</c:v>
                </c:pt>
                <c:pt idx="14496">
                  <c:v>0.70153600578549558</c:v>
                </c:pt>
                <c:pt idx="14497">
                  <c:v>0.70953087686346461</c:v>
                </c:pt>
                <c:pt idx="14498">
                  <c:v>0.7189041161683507</c:v>
                </c:pt>
                <c:pt idx="14499">
                  <c:v>0.70293016382987594</c:v>
                </c:pt>
                <c:pt idx="14500">
                  <c:v>0.70028405823385065</c:v>
                </c:pt>
                <c:pt idx="14501">
                  <c:v>0.71448217051426477</c:v>
                </c:pt>
                <c:pt idx="14502">
                  <c:v>0.7015744768007377</c:v>
                </c:pt>
                <c:pt idx="14503">
                  <c:v>0.72476480236496033</c:v>
                </c:pt>
                <c:pt idx="14504">
                  <c:v>0.71499744977016944</c:v>
                </c:pt>
                <c:pt idx="14505">
                  <c:v>0.69832131940301756</c:v>
                </c:pt>
                <c:pt idx="14506">
                  <c:v>0.6889086783281263</c:v>
                </c:pt>
                <c:pt idx="14507">
                  <c:v>0.68972934760110871</c:v>
                </c:pt>
                <c:pt idx="14508">
                  <c:v>0.69058692554632939</c:v>
                </c:pt>
                <c:pt idx="14509">
                  <c:v>0.69764188561931229</c:v>
                </c:pt>
                <c:pt idx="14510">
                  <c:v>0.70362201725294404</c:v>
                </c:pt>
                <c:pt idx="14511">
                  <c:v>0.70290029796445164</c:v>
                </c:pt>
                <c:pt idx="14512">
                  <c:v>0.69300705736234225</c:v>
                </c:pt>
                <c:pt idx="14513">
                  <c:v>0.71065576266121511</c:v>
                </c:pt>
                <c:pt idx="14514">
                  <c:v>0.71968544140378921</c:v>
                </c:pt>
                <c:pt idx="14515">
                  <c:v>0.7207855392490069</c:v>
                </c:pt>
                <c:pt idx="14516">
                  <c:v>0.72596148244224512</c:v>
                </c:pt>
                <c:pt idx="14517">
                  <c:v>0.69497340114460515</c:v>
                </c:pt>
                <c:pt idx="14518">
                  <c:v>0.70424223274901054</c:v>
                </c:pt>
                <c:pt idx="14519">
                  <c:v>0.69897000433601975</c:v>
                </c:pt>
                <c:pt idx="14520">
                  <c:v>0.7036578854326716</c:v>
                </c:pt>
                <c:pt idx="14521">
                  <c:v>0.70910963568690111</c:v>
                </c:pt>
                <c:pt idx="14522">
                  <c:v>0.71677956275457966</c:v>
                </c:pt>
                <c:pt idx="14523">
                  <c:v>0.70763618331470668</c:v>
                </c:pt>
                <c:pt idx="14524">
                  <c:v>0.69762126262497703</c:v>
                </c:pt>
                <c:pt idx="14525">
                  <c:v>0.70750516681978171</c:v>
                </c:pt>
                <c:pt idx="14526">
                  <c:v>0.70100100327635373</c:v>
                </c:pt>
                <c:pt idx="14527">
                  <c:v>0.68401629143035958</c:v>
                </c:pt>
                <c:pt idx="14528">
                  <c:v>0.68898578342941874</c:v>
                </c:pt>
                <c:pt idx="14529">
                  <c:v>0.70424223274901054</c:v>
                </c:pt>
                <c:pt idx="14530">
                  <c:v>0.69699143835393385</c:v>
                </c:pt>
                <c:pt idx="14531">
                  <c:v>0.70476497591569409</c:v>
                </c:pt>
                <c:pt idx="14532">
                  <c:v>0.70287087920190661</c:v>
                </c:pt>
                <c:pt idx="14533">
                  <c:v>0.69375319107489275</c:v>
                </c:pt>
                <c:pt idx="14534">
                  <c:v>0.70795130335530865</c:v>
                </c:pt>
                <c:pt idx="14535">
                  <c:v>0.69070958228390966</c:v>
                </c:pt>
                <c:pt idx="14536">
                  <c:v>0.68855164609900499</c:v>
                </c:pt>
                <c:pt idx="14537">
                  <c:v>0.69832612804031358</c:v>
                </c:pt>
                <c:pt idx="14538">
                  <c:v>0.70155509817051265</c:v>
                </c:pt>
                <c:pt idx="14539">
                  <c:v>0.70345060616147492</c:v>
                </c:pt>
                <c:pt idx="14540">
                  <c:v>0.71384677247568507</c:v>
                </c:pt>
                <c:pt idx="14541">
                  <c:v>0.71001473747929622</c:v>
                </c:pt>
                <c:pt idx="14542">
                  <c:v>0.72799550248882428</c:v>
                </c:pt>
                <c:pt idx="14543">
                  <c:v>0.72740670775198946</c:v>
                </c:pt>
                <c:pt idx="14544">
                  <c:v>0.69571684693829738</c:v>
                </c:pt>
                <c:pt idx="14545">
                  <c:v>0.69960820354256992</c:v>
                </c:pt>
                <c:pt idx="14546">
                  <c:v>0.69831643840093149</c:v>
                </c:pt>
                <c:pt idx="14547">
                  <c:v>0.67272269224334758</c:v>
                </c:pt>
                <c:pt idx="14548">
                  <c:v>0.66900678095857746</c:v>
                </c:pt>
                <c:pt idx="14549">
                  <c:v>0.6903303494628491</c:v>
                </c:pt>
                <c:pt idx="14550">
                  <c:v>0.68847294995945785</c:v>
                </c:pt>
                <c:pt idx="14551">
                  <c:v>0.69634981851855859</c:v>
                </c:pt>
                <c:pt idx="14552">
                  <c:v>0.68356550112950054</c:v>
                </c:pt>
                <c:pt idx="14553">
                  <c:v>0.70029407390401821</c:v>
                </c:pt>
                <c:pt idx="14554">
                  <c:v>0.69897000433601975</c:v>
                </c:pt>
                <c:pt idx="14555">
                  <c:v>0.71807018623607255</c:v>
                </c:pt>
                <c:pt idx="14556">
                  <c:v>0.70299127826894514</c:v>
                </c:pt>
                <c:pt idx="14557">
                  <c:v>0.68814590557489885</c:v>
                </c:pt>
                <c:pt idx="14558">
                  <c:v>0.70961174918639125</c:v>
                </c:pt>
                <c:pt idx="14559">
                  <c:v>0.71353612361729957</c:v>
                </c:pt>
                <c:pt idx="14560">
                  <c:v>0.70757017609793638</c:v>
                </c:pt>
                <c:pt idx="14561">
                  <c:v>0.68263098090359375</c:v>
                </c:pt>
                <c:pt idx="14562">
                  <c:v>0.70362201725294404</c:v>
                </c:pt>
                <c:pt idx="14563">
                  <c:v>0.70961174918639125</c:v>
                </c:pt>
                <c:pt idx="14564">
                  <c:v>0.69149954758248555</c:v>
                </c:pt>
                <c:pt idx="14565">
                  <c:v>0.68814590557489885</c:v>
                </c:pt>
                <c:pt idx="14566">
                  <c:v>0.68658041504294876</c:v>
                </c:pt>
                <c:pt idx="14567">
                  <c:v>0.69286740534916513</c:v>
                </c:pt>
                <c:pt idx="14568">
                  <c:v>0.69626831921956867</c:v>
                </c:pt>
                <c:pt idx="14569">
                  <c:v>0.70424223274901054</c:v>
                </c:pt>
                <c:pt idx="14570">
                  <c:v>0.69291467721198108</c:v>
                </c:pt>
                <c:pt idx="14571">
                  <c:v>0.71691586426868281</c:v>
                </c:pt>
                <c:pt idx="14572">
                  <c:v>0.71728634156022475</c:v>
                </c:pt>
                <c:pt idx="14573">
                  <c:v>0.70229794768494669</c:v>
                </c:pt>
                <c:pt idx="14574">
                  <c:v>0.70829570429476085</c:v>
                </c:pt>
                <c:pt idx="14575">
                  <c:v>0.7177848060643538</c:v>
                </c:pt>
                <c:pt idx="14576">
                  <c:v>0.72928942579117262</c:v>
                </c:pt>
                <c:pt idx="14577">
                  <c:v>0.68028779136826456</c:v>
                </c:pt>
                <c:pt idx="14578">
                  <c:v>0.69963254371989625</c:v>
                </c:pt>
                <c:pt idx="14579">
                  <c:v>0.70815482211205882</c:v>
                </c:pt>
                <c:pt idx="14580">
                  <c:v>0.7015744768007377</c:v>
                </c:pt>
                <c:pt idx="14581">
                  <c:v>0.72141087338426391</c:v>
                </c:pt>
                <c:pt idx="14582">
                  <c:v>0.57403126772771851</c:v>
                </c:pt>
                <c:pt idx="14583">
                  <c:v>0.68965858678923442</c:v>
                </c:pt>
                <c:pt idx="14584">
                  <c:v>0.68822956250263612</c:v>
                </c:pt>
                <c:pt idx="14585">
                  <c:v>0.69897000433601975</c:v>
                </c:pt>
                <c:pt idx="14586">
                  <c:v>0.71728634156022475</c:v>
                </c:pt>
                <c:pt idx="14587">
                  <c:v>0.7209479262518631</c:v>
                </c:pt>
                <c:pt idx="14588">
                  <c:v>0.70159414816216759</c:v>
                </c:pt>
                <c:pt idx="14589">
                  <c:v>0.72031714257974699</c:v>
                </c:pt>
                <c:pt idx="14590">
                  <c:v>0.6930966611208329</c:v>
                </c:pt>
                <c:pt idx="14591">
                  <c:v>0.68492692695255053</c:v>
                </c:pt>
                <c:pt idx="14592">
                  <c:v>0.66118144344662066</c:v>
                </c:pt>
                <c:pt idx="14593">
                  <c:v>0.6773857125313486</c:v>
                </c:pt>
                <c:pt idx="14594">
                  <c:v>0.71009797739806291</c:v>
                </c:pt>
                <c:pt idx="14595">
                  <c:v>0.70232364634360833</c:v>
                </c:pt>
                <c:pt idx="14596">
                  <c:v>0.69964280769583831</c:v>
                </c:pt>
                <c:pt idx="14597">
                  <c:v>0.69305219840857668</c:v>
                </c:pt>
                <c:pt idx="14598">
                  <c:v>0.71821614811995227</c:v>
                </c:pt>
                <c:pt idx="14599">
                  <c:v>0.69407846208075985</c:v>
                </c:pt>
                <c:pt idx="14600">
                  <c:v>0.70440725196826526</c:v>
                </c:pt>
                <c:pt idx="14601">
                  <c:v>0.70716448295129042</c:v>
                </c:pt>
                <c:pt idx="14602">
                  <c:v>0.69691335732642845</c:v>
                </c:pt>
                <c:pt idx="14603">
                  <c:v>0.69286740534916513</c:v>
                </c:pt>
                <c:pt idx="14604">
                  <c:v>0.69026373241309136</c:v>
                </c:pt>
                <c:pt idx="14605">
                  <c:v>0.68883037298513938</c:v>
                </c:pt>
                <c:pt idx="14606">
                  <c:v>0.68009985831678166</c:v>
                </c:pt>
                <c:pt idx="14607">
                  <c:v>0.67828540547616956</c:v>
                </c:pt>
                <c:pt idx="14608">
                  <c:v>0.69213057980571258</c:v>
                </c:pt>
                <c:pt idx="14609">
                  <c:v>0.70836777867639888</c:v>
                </c:pt>
                <c:pt idx="14610">
                  <c:v>0.69144067579740054</c:v>
                </c:pt>
                <c:pt idx="14611">
                  <c:v>0.69423096842191256</c:v>
                </c:pt>
                <c:pt idx="14612">
                  <c:v>0.69213057980571258</c:v>
                </c:pt>
                <c:pt idx="14613">
                  <c:v>0.68677372597554842</c:v>
                </c:pt>
                <c:pt idx="14614">
                  <c:v>0.69350710863451692</c:v>
                </c:pt>
                <c:pt idx="14615">
                  <c:v>0.67687076421916814</c:v>
                </c:pt>
                <c:pt idx="14616">
                  <c:v>0.69411750154160656</c:v>
                </c:pt>
                <c:pt idx="14617">
                  <c:v>0.71574021458591486</c:v>
                </c:pt>
                <c:pt idx="14618">
                  <c:v>0.71984102234964509</c:v>
                </c:pt>
                <c:pt idx="14619">
                  <c:v>0.71871406253177816</c:v>
                </c:pt>
                <c:pt idx="14620">
                  <c:v>0.7036578854326716</c:v>
                </c:pt>
                <c:pt idx="14621">
                  <c:v>0.70165498650112224</c:v>
                </c:pt>
                <c:pt idx="14622">
                  <c:v>0.68332418852388155</c:v>
                </c:pt>
                <c:pt idx="14623">
                  <c:v>0.69354972203610332</c:v>
                </c:pt>
                <c:pt idx="14624">
                  <c:v>0.69426762061738567</c:v>
                </c:pt>
                <c:pt idx="14625">
                  <c:v>0.68237074251655772</c:v>
                </c:pt>
                <c:pt idx="14626">
                  <c:v>0.68598462291118278</c:v>
                </c:pt>
                <c:pt idx="14627">
                  <c:v>0.68598462291118278</c:v>
                </c:pt>
                <c:pt idx="14628">
                  <c:v>0.66781202234563264</c:v>
                </c:pt>
                <c:pt idx="14629">
                  <c:v>0.67111671781426807</c:v>
                </c:pt>
                <c:pt idx="14630">
                  <c:v>0.66572907119734182</c:v>
                </c:pt>
                <c:pt idx="14631">
                  <c:v>0.67669360962487046</c:v>
                </c:pt>
                <c:pt idx="14632">
                  <c:v>0.68082977881150575</c:v>
                </c:pt>
                <c:pt idx="14633">
                  <c:v>0.6692399592094973</c:v>
                </c:pt>
                <c:pt idx="14634">
                  <c:v>0.67441935336435532</c:v>
                </c:pt>
                <c:pt idx="14635">
                  <c:v>0.69694531776960622</c:v>
                </c:pt>
                <c:pt idx="14636">
                  <c:v>0.69087732641432609</c:v>
                </c:pt>
                <c:pt idx="14637">
                  <c:v>0.69350710863451692</c:v>
                </c:pt>
                <c:pt idx="14638">
                  <c:v>0.70234974498739944</c:v>
                </c:pt>
                <c:pt idx="14639">
                  <c:v>0.70305430856286055</c:v>
                </c:pt>
                <c:pt idx="14640">
                  <c:v>0.69081399971810642</c:v>
                </c:pt>
                <c:pt idx="14641">
                  <c:v>0.70631412907641056</c:v>
                </c:pt>
                <c:pt idx="14642">
                  <c:v>0.69286740534916513</c:v>
                </c:pt>
                <c:pt idx="14643">
                  <c:v>0.67188291386703725</c:v>
                </c:pt>
                <c:pt idx="14644">
                  <c:v>0.68307519438537534</c:v>
                </c:pt>
                <c:pt idx="14645">
                  <c:v>0.69068432570321259</c:v>
                </c:pt>
                <c:pt idx="14646">
                  <c:v>0.69055046151035859</c:v>
                </c:pt>
                <c:pt idx="14647">
                  <c:v>0.69827457667436899</c:v>
                </c:pt>
                <c:pt idx="14648">
                  <c:v>0.69965881412657582</c:v>
                </c:pt>
                <c:pt idx="14649">
                  <c:v>0.69411750154160656</c:v>
                </c:pt>
                <c:pt idx="14650">
                  <c:v>0.70103316489979217</c:v>
                </c:pt>
                <c:pt idx="14651">
                  <c:v>0.69286740534916513</c:v>
                </c:pt>
                <c:pt idx="14652">
                  <c:v>0.69965339469245724</c:v>
                </c:pt>
                <c:pt idx="14653">
                  <c:v>0.71310011841970511</c:v>
                </c:pt>
                <c:pt idx="14654">
                  <c:v>0.69272105505901971</c:v>
                </c:pt>
                <c:pt idx="14655">
                  <c:v>0.69341983957325604</c:v>
                </c:pt>
                <c:pt idx="14656">
                  <c:v>0.68567066512499175</c:v>
                </c:pt>
                <c:pt idx="14657">
                  <c:v>0.69897000433601975</c:v>
                </c:pt>
                <c:pt idx="14658">
                  <c:v>0.70373130711289811</c:v>
                </c:pt>
                <c:pt idx="14659">
                  <c:v>0.69202114438069173</c:v>
                </c:pt>
                <c:pt idx="14660">
                  <c:v>0.6799467670225906</c:v>
                </c:pt>
                <c:pt idx="14661">
                  <c:v>0.68556261115822958</c:v>
                </c:pt>
                <c:pt idx="14662">
                  <c:v>0.69827457667436899</c:v>
                </c:pt>
                <c:pt idx="14663">
                  <c:v>0.67071324477259264</c:v>
                </c:pt>
                <c:pt idx="14664">
                  <c:v>0.69061792997125038</c:v>
                </c:pt>
                <c:pt idx="14665">
                  <c:v>0.68648144307728509</c:v>
                </c:pt>
                <c:pt idx="14666">
                  <c:v>0.68250188987732929</c:v>
                </c:pt>
                <c:pt idx="14667">
                  <c:v>0.6844806793722481</c:v>
                </c:pt>
                <c:pt idx="14668">
                  <c:v>0.62123399916257493</c:v>
                </c:pt>
                <c:pt idx="14669">
                  <c:v>0.55367835694113865</c:v>
                </c:pt>
                <c:pt idx="14670">
                  <c:v>0.7009852955713447</c:v>
                </c:pt>
                <c:pt idx="14671">
                  <c:v>0.68998666373486151</c:v>
                </c:pt>
                <c:pt idx="14672">
                  <c:v>0.669250972408309</c:v>
                </c:pt>
                <c:pt idx="14673">
                  <c:v>0.68858796854229531</c:v>
                </c:pt>
                <c:pt idx="14674">
                  <c:v>0.70648748440125275</c:v>
                </c:pt>
                <c:pt idx="14675">
                  <c:v>0.68567066512499175</c:v>
                </c:pt>
                <c:pt idx="14676">
                  <c:v>0.70245833218184062</c:v>
                </c:pt>
                <c:pt idx="14677">
                  <c:v>0.66949121434054615</c:v>
                </c:pt>
                <c:pt idx="14678">
                  <c:v>0.68638087702799844</c:v>
                </c:pt>
                <c:pt idx="14679">
                  <c:v>0.69478063601206208</c:v>
                </c:pt>
                <c:pt idx="14680">
                  <c:v>0.68294770118960479</c:v>
                </c:pt>
                <c:pt idx="14681">
                  <c:v>0.67121693576369268</c:v>
                </c:pt>
                <c:pt idx="14682">
                  <c:v>0.67850392688517869</c:v>
                </c:pt>
                <c:pt idx="14683">
                  <c:v>0.69484692448931273</c:v>
                </c:pt>
                <c:pt idx="14684">
                  <c:v>0.67560378601180826</c:v>
                </c:pt>
                <c:pt idx="14685">
                  <c:v>0.68648144307728509</c:v>
                </c:pt>
                <c:pt idx="14686">
                  <c:v>0.69190814984853222</c:v>
                </c:pt>
                <c:pt idx="14687">
                  <c:v>0.70580942886632425</c:v>
                </c:pt>
                <c:pt idx="14688">
                  <c:v>0.69828010032770549</c:v>
                </c:pt>
                <c:pt idx="14689">
                  <c:v>0.68424674751531278</c:v>
                </c:pt>
                <c:pt idx="14690">
                  <c:v>0.67289746303245579</c:v>
                </c:pt>
                <c:pt idx="14691">
                  <c:v>0.67723321766517974</c:v>
                </c:pt>
                <c:pt idx="14692">
                  <c:v>0.67048146652458562</c:v>
                </c:pt>
                <c:pt idx="14693">
                  <c:v>0.69202114438069173</c:v>
                </c:pt>
                <c:pt idx="14694">
                  <c:v>0.69119560747064235</c:v>
                </c:pt>
                <c:pt idx="14695">
                  <c:v>0.69613609880315652</c:v>
                </c:pt>
                <c:pt idx="14696">
                  <c:v>0.70935204012974051</c:v>
                </c:pt>
                <c:pt idx="14697">
                  <c:v>0.71546418219757701</c:v>
                </c:pt>
                <c:pt idx="14698">
                  <c:v>0.66193007828886485</c:v>
                </c:pt>
                <c:pt idx="14699">
                  <c:v>0.6975780336511157</c:v>
                </c:pt>
                <c:pt idx="14700">
                  <c:v>0.70729539312015166</c:v>
                </c:pt>
                <c:pt idx="14701">
                  <c:v>0.69615902700219245</c:v>
                </c:pt>
                <c:pt idx="14702">
                  <c:v>0.70384585566848634</c:v>
                </c:pt>
                <c:pt idx="14703">
                  <c:v>0.69048189411050098</c:v>
                </c:pt>
                <c:pt idx="14704">
                  <c:v>0.69332973698332823</c:v>
                </c:pt>
                <c:pt idx="14705">
                  <c:v>0.68484536164441456</c:v>
                </c:pt>
                <c:pt idx="14706">
                  <c:v>0.68424674751531278</c:v>
                </c:pt>
                <c:pt idx="14707">
                  <c:v>0.68928787922062351</c:v>
                </c:pt>
                <c:pt idx="14708">
                  <c:v>0.68699356626468056</c:v>
                </c:pt>
                <c:pt idx="14709">
                  <c:v>0.69686347887100653</c:v>
                </c:pt>
                <c:pt idx="14710">
                  <c:v>0.69267069915636925</c:v>
                </c:pt>
                <c:pt idx="14711">
                  <c:v>0.70384585566848634</c:v>
                </c:pt>
                <c:pt idx="14712">
                  <c:v>0.69337515102518599</c:v>
                </c:pt>
                <c:pt idx="14713">
                  <c:v>0.69688037168276251</c:v>
                </c:pt>
                <c:pt idx="14714">
                  <c:v>0.68984140913750713</c:v>
                </c:pt>
                <c:pt idx="14715">
                  <c:v>0.70943543801418618</c:v>
                </c:pt>
                <c:pt idx="14716">
                  <c:v>0.69474668597893252</c:v>
                </c:pt>
                <c:pt idx="14717">
                  <c:v>0.6867960725490162</c:v>
                </c:pt>
                <c:pt idx="14718">
                  <c:v>0.69403878935618024</c:v>
                </c:pt>
                <c:pt idx="14719">
                  <c:v>0.70315264804819633</c:v>
                </c:pt>
                <c:pt idx="14720">
                  <c:v>0.69132010390255449</c:v>
                </c:pt>
                <c:pt idx="14721">
                  <c:v>0.68550242963620989</c:v>
                </c:pt>
                <c:pt idx="14722">
                  <c:v>0.63183638119772556</c:v>
                </c:pt>
                <c:pt idx="14723">
                  <c:v>0.68436465018521053</c:v>
                </c:pt>
                <c:pt idx="14724">
                  <c:v>0.69474668597893252</c:v>
                </c:pt>
                <c:pt idx="14725">
                  <c:v>0.68875083915433466</c:v>
                </c:pt>
                <c:pt idx="14726">
                  <c:v>0.70660767408190062</c:v>
                </c:pt>
                <c:pt idx="14727">
                  <c:v>0.68281814595769297</c:v>
                </c:pt>
                <c:pt idx="14728">
                  <c:v>0.69132010390255449</c:v>
                </c:pt>
                <c:pt idx="14729">
                  <c:v>0.68718475413285851</c:v>
                </c:pt>
                <c:pt idx="14730">
                  <c:v>0.69615902700219245</c:v>
                </c:pt>
                <c:pt idx="14731">
                  <c:v>0.70722941932729566</c:v>
                </c:pt>
                <c:pt idx="14732">
                  <c:v>0.6975780336511157</c:v>
                </c:pt>
                <c:pt idx="14733">
                  <c:v>0.68638087702799844</c:v>
                </c:pt>
                <c:pt idx="14734">
                  <c:v>0.70527947824302872</c:v>
                </c:pt>
                <c:pt idx="14735">
                  <c:v>0.69545343061318499</c:v>
                </c:pt>
                <c:pt idx="14736">
                  <c:v>0.73776600324180075</c:v>
                </c:pt>
                <c:pt idx="14737">
                  <c:v>0.72215606316203218</c:v>
                </c:pt>
                <c:pt idx="14738">
                  <c:v>0.71466499286253693</c:v>
                </c:pt>
                <c:pt idx="14739">
                  <c:v>0.71081196684298709</c:v>
                </c:pt>
                <c:pt idx="14740">
                  <c:v>0.71207917299616563</c:v>
                </c:pt>
                <c:pt idx="14741">
                  <c:v>0.71641389461722749</c:v>
                </c:pt>
                <c:pt idx="14742">
                  <c:v>0.72348215421342521</c:v>
                </c:pt>
                <c:pt idx="14743">
                  <c:v>0.71343634435658232</c:v>
                </c:pt>
                <c:pt idx="14744">
                  <c:v>0.7091891695177045</c:v>
                </c:pt>
                <c:pt idx="14745">
                  <c:v>0.71762991662945974</c:v>
                </c:pt>
                <c:pt idx="14746">
                  <c:v>0.69692946268748601</c:v>
                </c:pt>
                <c:pt idx="14747">
                  <c:v>0.69965339469245724</c:v>
                </c:pt>
                <c:pt idx="14748">
                  <c:v>0.70642879703912764</c:v>
                </c:pt>
                <c:pt idx="14749">
                  <c:v>0.70243053644552711</c:v>
                </c:pt>
                <c:pt idx="14750">
                  <c:v>0.69411750154160656</c:v>
                </c:pt>
                <c:pt idx="14751">
                  <c:v>0.68507139481946011</c:v>
                </c:pt>
                <c:pt idx="14752">
                  <c:v>0.69965881412657582</c:v>
                </c:pt>
                <c:pt idx="14753">
                  <c:v>0.69758909861963381</c:v>
                </c:pt>
                <c:pt idx="14754">
                  <c:v>0.68638087702799844</c:v>
                </c:pt>
                <c:pt idx="14755">
                  <c:v>0.6692399592094973</c:v>
                </c:pt>
                <c:pt idx="14756">
                  <c:v>0.69207629638812118</c:v>
                </c:pt>
                <c:pt idx="14757">
                  <c:v>0.6773857125313486</c:v>
                </c:pt>
                <c:pt idx="14758">
                  <c:v>0.68529030704482674</c:v>
                </c:pt>
                <c:pt idx="14759">
                  <c:v>0.69494251505297555</c:v>
                </c:pt>
                <c:pt idx="14760">
                  <c:v>0.67493176346858486</c:v>
                </c:pt>
                <c:pt idx="14761">
                  <c:v>0.67067394032604022</c:v>
                </c:pt>
                <c:pt idx="14762">
                  <c:v>0.7009852955713447</c:v>
                </c:pt>
                <c:pt idx="14763">
                  <c:v>0.69559026368463872</c:v>
                </c:pt>
                <c:pt idx="14764">
                  <c:v>0.70836777867639888</c:v>
                </c:pt>
                <c:pt idx="14765">
                  <c:v>0.70697565926053441</c:v>
                </c:pt>
                <c:pt idx="14766">
                  <c:v>0.72032211296059401</c:v>
                </c:pt>
                <c:pt idx="14767">
                  <c:v>0.69622563828818196</c:v>
                </c:pt>
                <c:pt idx="14768">
                  <c:v>0.6941559227812395</c:v>
                </c:pt>
                <c:pt idx="14769">
                  <c:v>0.67866890321033135</c:v>
                </c:pt>
                <c:pt idx="14770">
                  <c:v>0.68779782602360751</c:v>
                </c:pt>
                <c:pt idx="14771">
                  <c:v>0.69346381987475958</c:v>
                </c:pt>
                <c:pt idx="14772">
                  <c:v>0.70449369700929865</c:v>
                </c:pt>
                <c:pt idx="14773">
                  <c:v>0.69618158716852419</c:v>
                </c:pt>
                <c:pt idx="14774">
                  <c:v>0.69622563828818196</c:v>
                </c:pt>
                <c:pt idx="14775">
                  <c:v>0.70986197287752162</c:v>
                </c:pt>
                <c:pt idx="14776">
                  <c:v>0.70311934623607864</c:v>
                </c:pt>
                <c:pt idx="14777">
                  <c:v>0.732004432605593</c:v>
                </c:pt>
                <c:pt idx="14778">
                  <c:v>0.60626966385435566</c:v>
                </c:pt>
                <c:pt idx="14779">
                  <c:v>0.69411750154160656</c:v>
                </c:pt>
                <c:pt idx="14780">
                  <c:v>0.71332250498702576</c:v>
                </c:pt>
                <c:pt idx="14781">
                  <c:v>0.71478928776198702</c:v>
                </c:pt>
                <c:pt idx="14782">
                  <c:v>0.73716698352290766</c:v>
                </c:pt>
                <c:pt idx="14783">
                  <c:v>0.69966991501434572</c:v>
                </c:pt>
                <c:pt idx="14784">
                  <c:v>0.72131588060590002</c:v>
                </c:pt>
                <c:pt idx="14785">
                  <c:v>0.70805453229780024</c:v>
                </c:pt>
                <c:pt idx="14786">
                  <c:v>0.70805453229780024</c:v>
                </c:pt>
                <c:pt idx="14787">
                  <c:v>0.70591886429134654</c:v>
                </c:pt>
                <c:pt idx="14788">
                  <c:v>0.71777960166060473</c:v>
                </c:pt>
                <c:pt idx="14789">
                  <c:v>0.70935204012974051</c:v>
                </c:pt>
                <c:pt idx="14790">
                  <c:v>0.70666922177103153</c:v>
                </c:pt>
                <c:pt idx="14791">
                  <c:v>0.69615902700219245</c:v>
                </c:pt>
                <c:pt idx="14792">
                  <c:v>0.67922594614026333</c:v>
                </c:pt>
                <c:pt idx="14793">
                  <c:v>0.69550947222651482</c:v>
                </c:pt>
                <c:pt idx="14794">
                  <c:v>0.71062501506080056</c:v>
                </c:pt>
                <c:pt idx="14795">
                  <c:v>0.68327949882617789</c:v>
                </c:pt>
                <c:pt idx="14796">
                  <c:v>0.68761525345890084</c:v>
                </c:pt>
                <c:pt idx="14797">
                  <c:v>0.7046286444140698</c:v>
                </c:pt>
                <c:pt idx="14798">
                  <c:v>0.70038005259384606</c:v>
                </c:pt>
                <c:pt idx="14799">
                  <c:v>0.69966432020237368</c:v>
                </c:pt>
                <c:pt idx="14800">
                  <c:v>0.70591886429134654</c:v>
                </c:pt>
                <c:pt idx="14801">
                  <c:v>0.70315264804819633</c:v>
                </c:pt>
                <c:pt idx="14802">
                  <c:v>0.68534114830083892</c:v>
                </c:pt>
                <c:pt idx="14803">
                  <c:v>0.69332973698332823</c:v>
                </c:pt>
                <c:pt idx="14804">
                  <c:v>0.69548167649020054</c:v>
                </c:pt>
                <c:pt idx="14805">
                  <c:v>0.69897000433601975</c:v>
                </c:pt>
                <c:pt idx="14806">
                  <c:v>0.69965881412657582</c:v>
                </c:pt>
                <c:pt idx="14807">
                  <c:v>0.68905093900405134</c:v>
                </c:pt>
                <c:pt idx="14808">
                  <c:v>0.68210207904872344</c:v>
                </c:pt>
                <c:pt idx="14809">
                  <c:v>0.70851532224224856</c:v>
                </c:pt>
                <c:pt idx="14810">
                  <c:v>0.66360883355133304</c:v>
                </c:pt>
                <c:pt idx="14811">
                  <c:v>0.67331386897348766</c:v>
                </c:pt>
                <c:pt idx="14812">
                  <c:v>0.69272105505901971</c:v>
                </c:pt>
                <c:pt idx="14813">
                  <c:v>0.69132010390255449</c:v>
                </c:pt>
                <c:pt idx="14814">
                  <c:v>0.70517924487367822</c:v>
                </c:pt>
                <c:pt idx="14815">
                  <c:v>0.70743055401607069</c:v>
                </c:pt>
                <c:pt idx="14816">
                  <c:v>0.76196448929036842</c:v>
                </c:pt>
                <c:pt idx="14817">
                  <c:v>0.70036869952858571</c:v>
                </c:pt>
                <c:pt idx="14818">
                  <c:v>0.70453795857496049</c:v>
                </c:pt>
                <c:pt idx="14819">
                  <c:v>0.69341983957325604</c:v>
                </c:pt>
                <c:pt idx="14820">
                  <c:v>0.69545343061318499</c:v>
                </c:pt>
                <c:pt idx="14821">
                  <c:v>0.68436465018521053</c:v>
                </c:pt>
                <c:pt idx="14822">
                  <c:v>0.72505557265026188</c:v>
                </c:pt>
                <c:pt idx="14823">
                  <c:v>0.677951653696517</c:v>
                </c:pt>
                <c:pt idx="14824">
                  <c:v>0.68051680938125247</c:v>
                </c:pt>
                <c:pt idx="14825">
                  <c:v>0.68340729913209508</c:v>
                </c:pt>
                <c:pt idx="14826">
                  <c:v>0.68424674751531278</c:v>
                </c:pt>
                <c:pt idx="14827">
                  <c:v>0.70977726761223514</c:v>
                </c:pt>
                <c:pt idx="14828">
                  <c:v>0.67166450235487563</c:v>
                </c:pt>
                <c:pt idx="14829">
                  <c:v>0.68913119723449989</c:v>
                </c:pt>
                <c:pt idx="14830">
                  <c:v>0.70729539312015166</c:v>
                </c:pt>
                <c:pt idx="14831">
                  <c:v>0.68051680938125247</c:v>
                </c:pt>
                <c:pt idx="14832">
                  <c:v>0.68984140913750713</c:v>
                </c:pt>
                <c:pt idx="14833">
                  <c:v>0.70716448295129042</c:v>
                </c:pt>
                <c:pt idx="14834">
                  <c:v>0.70376888721778763</c:v>
                </c:pt>
                <c:pt idx="14835">
                  <c:v>0.70565158969253461</c:v>
                </c:pt>
                <c:pt idx="14836">
                  <c:v>0.69281938959626443</c:v>
                </c:pt>
                <c:pt idx="14837">
                  <c:v>0.67310734249228454</c:v>
                </c:pt>
                <c:pt idx="14838">
                  <c:v>0.66756154008439461</c:v>
                </c:pt>
                <c:pt idx="14839">
                  <c:v>0.68529030704482674</c:v>
                </c:pt>
                <c:pt idx="14840">
                  <c:v>0.69556375564410755</c:v>
                </c:pt>
                <c:pt idx="14841">
                  <c:v>0.69626831921956867</c:v>
                </c:pt>
                <c:pt idx="14842">
                  <c:v>0.70169713720244364</c:v>
                </c:pt>
                <c:pt idx="14843">
                  <c:v>0.69218401499272653</c:v>
                </c:pt>
                <c:pt idx="14844">
                  <c:v>0.70575599367931363</c:v>
                </c:pt>
                <c:pt idx="14845">
                  <c:v>0.68219979408612674</c:v>
                </c:pt>
                <c:pt idx="14846">
                  <c:v>0.67687076421916814</c:v>
                </c:pt>
                <c:pt idx="14847">
                  <c:v>0.68068834808143208</c:v>
                </c:pt>
                <c:pt idx="14848">
                  <c:v>0.7328961248088911</c:v>
                </c:pt>
                <c:pt idx="14849">
                  <c:v>0.69624714600054582</c:v>
                </c:pt>
                <c:pt idx="14850">
                  <c:v>0.70642879703912764</c:v>
                </c:pt>
                <c:pt idx="14851">
                  <c:v>0.71600334363480111</c:v>
                </c:pt>
                <c:pt idx="14852">
                  <c:v>0.70237625302793039</c:v>
                </c:pt>
                <c:pt idx="14853">
                  <c:v>0.71110946031911915</c:v>
                </c:pt>
                <c:pt idx="14854">
                  <c:v>0.70380706527432868</c:v>
                </c:pt>
                <c:pt idx="14855">
                  <c:v>0.70445013360360065</c:v>
                </c:pt>
                <c:pt idx="14856">
                  <c:v>0.69897000433601975</c:v>
                </c:pt>
                <c:pt idx="14857">
                  <c:v>0.6878869280641613</c:v>
                </c:pt>
                <c:pt idx="14858">
                  <c:v>0.68921016704686111</c:v>
                </c:pt>
                <c:pt idx="14859">
                  <c:v>0.68412692561307609</c:v>
                </c:pt>
                <c:pt idx="14860">
                  <c:v>0.69826896385788251</c:v>
                </c:pt>
                <c:pt idx="14861">
                  <c:v>0.68708992940085234</c:v>
                </c:pt>
                <c:pt idx="14862">
                  <c:v>0.69828553692577766</c:v>
                </c:pt>
                <c:pt idx="14863">
                  <c:v>0.67089707548540711</c:v>
                </c:pt>
                <c:pt idx="14864">
                  <c:v>0.68294770118960479</c:v>
                </c:pt>
                <c:pt idx="14865">
                  <c:v>0.69828553692577766</c:v>
                </c:pt>
                <c:pt idx="14866">
                  <c:v>0.6975780336511157</c:v>
                </c:pt>
                <c:pt idx="14867">
                  <c:v>0.80488550363089084</c:v>
                </c:pt>
                <c:pt idx="14868">
                  <c:v>0.71508169363805574</c:v>
                </c:pt>
                <c:pt idx="14869">
                  <c:v>0.69897000433601975</c:v>
                </c:pt>
                <c:pt idx="14870">
                  <c:v>0.70169713720244364</c:v>
                </c:pt>
                <c:pt idx="14871">
                  <c:v>0.71065576266121511</c:v>
                </c:pt>
                <c:pt idx="14872">
                  <c:v>0.68507139481946011</c:v>
                </c:pt>
                <c:pt idx="14873">
                  <c:v>0.69411750154160656</c:v>
                </c:pt>
                <c:pt idx="14874">
                  <c:v>0.69624714600054582</c:v>
                </c:pt>
                <c:pt idx="14875">
                  <c:v>0.68998666373486151</c:v>
                </c:pt>
                <c:pt idx="14876">
                  <c:v>0.69346381987475958</c:v>
                </c:pt>
                <c:pt idx="14877">
                  <c:v>0.69346381987475958</c:v>
                </c:pt>
                <c:pt idx="14878">
                  <c:v>0.68727807701130172</c:v>
                </c:pt>
                <c:pt idx="14879">
                  <c:v>0.70575599367931363</c:v>
                </c:pt>
                <c:pt idx="14880">
                  <c:v>0.70648748440125275</c:v>
                </c:pt>
                <c:pt idx="14881">
                  <c:v>0.71719482444221794</c:v>
                </c:pt>
                <c:pt idx="14882">
                  <c:v>0.71520720320670461</c:v>
                </c:pt>
                <c:pt idx="14883">
                  <c:v>0.71343634435658232</c:v>
                </c:pt>
                <c:pt idx="14884">
                  <c:v>0.72546372943177451</c:v>
                </c:pt>
                <c:pt idx="14885">
                  <c:v>0.72215606316203218</c:v>
                </c:pt>
                <c:pt idx="14886">
                  <c:v>0.72215606316203218</c:v>
                </c:pt>
                <c:pt idx="14887">
                  <c:v>0.70174063243721496</c:v>
                </c:pt>
                <c:pt idx="14888">
                  <c:v>0.69828010032770549</c:v>
                </c:pt>
                <c:pt idx="14889">
                  <c:v>0.70586371228391964</c:v>
                </c:pt>
                <c:pt idx="14890">
                  <c:v>0.7059749059046776</c:v>
                </c:pt>
                <c:pt idx="14891">
                  <c:v>0.7079106657131059</c:v>
                </c:pt>
                <c:pt idx="14892">
                  <c:v>0.68991461891567918</c:v>
                </c:pt>
                <c:pt idx="14893">
                  <c:v>0.69826896385788251</c:v>
                </c:pt>
                <c:pt idx="14894">
                  <c:v>0.70243053644552711</c:v>
                </c:pt>
                <c:pt idx="14895">
                  <c:v>0.71286861385257994</c:v>
                </c:pt>
                <c:pt idx="14896">
                  <c:v>0.70743055401607069</c:v>
                </c:pt>
                <c:pt idx="14897">
                  <c:v>0.72233958536097131</c:v>
                </c:pt>
                <c:pt idx="14898">
                  <c:v>0.70603185882350772</c:v>
                </c:pt>
                <c:pt idx="14899">
                  <c:v>0.69261952508031943</c:v>
                </c:pt>
                <c:pt idx="14900">
                  <c:v>0.68689562697791673</c:v>
                </c:pt>
                <c:pt idx="14901">
                  <c:v>0.68412692561307609</c:v>
                </c:pt>
                <c:pt idx="14902">
                  <c:v>0.67556800774578074</c:v>
                </c:pt>
                <c:pt idx="14903">
                  <c:v>0.68227827057286672</c:v>
                </c:pt>
                <c:pt idx="14904">
                  <c:v>0.68051680938125247</c:v>
                </c:pt>
                <c:pt idx="14905">
                  <c:v>0.69484692448931273</c:v>
                </c:pt>
                <c:pt idx="14906">
                  <c:v>0.70859084515034376</c:v>
                </c:pt>
                <c:pt idx="14907">
                  <c:v>0.68850457065785353</c:v>
                </c:pt>
                <c:pt idx="14908">
                  <c:v>0.68066639350356972</c:v>
                </c:pt>
                <c:pt idx="14909">
                  <c:v>0.69419374036948878</c:v>
                </c:pt>
                <c:pt idx="14910">
                  <c:v>0.67669360962487046</c:v>
                </c:pt>
                <c:pt idx="14911">
                  <c:v>0.59297546336618512</c:v>
                </c:pt>
                <c:pt idx="14912">
                  <c:v>0.65533620740520004</c:v>
                </c:pt>
                <c:pt idx="14913">
                  <c:v>0.66360883355133304</c:v>
                </c:pt>
                <c:pt idx="14914">
                  <c:v>0.67259898077600866</c:v>
                </c:pt>
                <c:pt idx="14915">
                  <c:v>0.69556375564410755</c:v>
                </c:pt>
                <c:pt idx="14916">
                  <c:v>0.69829088851053389</c:v>
                </c:pt>
                <c:pt idx="14917">
                  <c:v>0.67828540547616956</c:v>
                </c:pt>
                <c:pt idx="14918">
                  <c:v>0.66246498306501367</c:v>
                </c:pt>
                <c:pt idx="14919">
                  <c:v>0.67687076421916814</c:v>
                </c:pt>
                <c:pt idx="14920">
                  <c:v>0.67487571462267737</c:v>
                </c:pt>
                <c:pt idx="14921">
                  <c:v>0.65845858511114552</c:v>
                </c:pt>
                <c:pt idx="14922">
                  <c:v>0.67371717943305165</c:v>
                </c:pt>
                <c:pt idx="14923">
                  <c:v>0.66663228361697269</c:v>
                </c:pt>
                <c:pt idx="14924">
                  <c:v>0.68958673386305258</c:v>
                </c:pt>
                <c:pt idx="14925">
                  <c:v>0.70165498650112224</c:v>
                </c:pt>
                <c:pt idx="14926">
                  <c:v>0.66876436148150165</c:v>
                </c:pt>
                <c:pt idx="14927">
                  <c:v>0.67669360962487046</c:v>
                </c:pt>
                <c:pt idx="14928">
                  <c:v>0.69202114438069173</c:v>
                </c:pt>
                <c:pt idx="14929">
                  <c:v>0.71949167148062065</c:v>
                </c:pt>
                <c:pt idx="14930">
                  <c:v>0.70943543801418618</c:v>
                </c:pt>
                <c:pt idx="14931">
                  <c:v>0.69827457667436899</c:v>
                </c:pt>
                <c:pt idx="14932">
                  <c:v>0.69190814984853222</c:v>
                </c:pt>
                <c:pt idx="14933">
                  <c:v>0.70035752782265748</c:v>
                </c:pt>
                <c:pt idx="14934">
                  <c:v>0.69048189411050098</c:v>
                </c:pt>
                <c:pt idx="14935">
                  <c:v>0.69190814984853222</c:v>
                </c:pt>
                <c:pt idx="14936">
                  <c:v>0.69755536307901733</c:v>
                </c:pt>
                <c:pt idx="14937">
                  <c:v>0.7010663614969318</c:v>
                </c:pt>
                <c:pt idx="14938">
                  <c:v>0.67963300820202865</c:v>
                </c:pt>
                <c:pt idx="14939">
                  <c:v>0.68606921968997336</c:v>
                </c:pt>
                <c:pt idx="14940">
                  <c:v>0.68761525345890084</c:v>
                </c:pt>
                <c:pt idx="14941">
                  <c:v>0.70805453229780024</c:v>
                </c:pt>
                <c:pt idx="14942">
                  <c:v>0.70245833218184062</c:v>
                </c:pt>
                <c:pt idx="14943">
                  <c:v>0.70591886429134654</c:v>
                </c:pt>
                <c:pt idx="14944">
                  <c:v>0.69897000433601975</c:v>
                </c:pt>
                <c:pt idx="14945">
                  <c:v>0.68545278684050459</c:v>
                </c:pt>
                <c:pt idx="14946">
                  <c:v>0.6824165952835215</c:v>
                </c:pt>
                <c:pt idx="14947">
                  <c:v>0.67963300820202865</c:v>
                </c:pt>
                <c:pt idx="14948">
                  <c:v>0.68824613894424558</c:v>
                </c:pt>
                <c:pt idx="14949">
                  <c:v>0.66900678095857746</c:v>
                </c:pt>
                <c:pt idx="14950">
                  <c:v>0.67394199863409276</c:v>
                </c:pt>
                <c:pt idx="14951">
                  <c:v>0.68669486268951896</c:v>
                </c:pt>
                <c:pt idx="14952">
                  <c:v>0.66900678095857746</c:v>
                </c:pt>
                <c:pt idx="14953">
                  <c:v>0.67799250457869553</c:v>
                </c:pt>
                <c:pt idx="14954">
                  <c:v>0.69755536307901733</c:v>
                </c:pt>
                <c:pt idx="14955">
                  <c:v>0.68511224570163731</c:v>
                </c:pt>
                <c:pt idx="14956">
                  <c:v>0.69611279349153821</c:v>
                </c:pt>
                <c:pt idx="14957">
                  <c:v>0.69756678992657895</c:v>
                </c:pt>
                <c:pt idx="14958">
                  <c:v>0.68833368949023233</c:v>
                </c:pt>
                <c:pt idx="14959">
                  <c:v>0.68617480609559311</c:v>
                </c:pt>
                <c:pt idx="14960">
                  <c:v>0.67467746787320171</c:v>
                </c:pt>
                <c:pt idx="14961">
                  <c:v>0.6623080186098782</c:v>
                </c:pt>
                <c:pt idx="14962">
                  <c:v>0.66752707090052865</c:v>
                </c:pt>
                <c:pt idx="14963">
                  <c:v>0.68412692561307609</c:v>
                </c:pt>
                <c:pt idx="14964">
                  <c:v>0.69132010390255449</c:v>
                </c:pt>
                <c:pt idx="14965">
                  <c:v>0.68905093900405134</c:v>
                </c:pt>
                <c:pt idx="14966">
                  <c:v>0.70036869952858571</c:v>
                </c:pt>
                <c:pt idx="14967">
                  <c:v>0.68210207904872344</c:v>
                </c:pt>
                <c:pt idx="14968">
                  <c:v>0.72743630427746298</c:v>
                </c:pt>
                <c:pt idx="14969">
                  <c:v>0.70384585566848634</c:v>
                </c:pt>
                <c:pt idx="14970">
                  <c:v>0.7173375827238635</c:v>
                </c:pt>
                <c:pt idx="14971">
                  <c:v>0.6895363364064695</c:v>
                </c:pt>
                <c:pt idx="14972">
                  <c:v>0.72049819884406918</c:v>
                </c:pt>
                <c:pt idx="14973">
                  <c:v>0.71218414644233452</c:v>
                </c:pt>
                <c:pt idx="14974">
                  <c:v>0.72015930340595691</c:v>
                </c:pt>
                <c:pt idx="14975">
                  <c:v>0.6470930538943076</c:v>
                </c:pt>
                <c:pt idx="14976">
                  <c:v>0.69048189411050098</c:v>
                </c:pt>
                <c:pt idx="14977">
                  <c:v>0.68484536164441456</c:v>
                </c:pt>
                <c:pt idx="14978">
                  <c:v>0.69399846783333774</c:v>
                </c:pt>
                <c:pt idx="14979">
                  <c:v>0.70943543801418618</c:v>
                </c:pt>
                <c:pt idx="14980">
                  <c:v>0.68545278684050459</c:v>
                </c:pt>
                <c:pt idx="14981">
                  <c:v>0.68182457457800383</c:v>
                </c:pt>
                <c:pt idx="14982">
                  <c:v>0.69041220070075127</c:v>
                </c:pt>
                <c:pt idx="14983">
                  <c:v>0.68961450045462103</c:v>
                </c:pt>
                <c:pt idx="14984">
                  <c:v>0.68484536164441456</c:v>
                </c:pt>
                <c:pt idx="14985">
                  <c:v>0.67320528177904571</c:v>
                </c:pt>
                <c:pt idx="14986">
                  <c:v>0.67833624673218063</c:v>
                </c:pt>
                <c:pt idx="14987">
                  <c:v>0.67816579571902025</c:v>
                </c:pt>
                <c:pt idx="14988">
                  <c:v>0.68545278684050459</c:v>
                </c:pt>
                <c:pt idx="14989">
                  <c:v>0.68638087702799844</c:v>
                </c:pt>
                <c:pt idx="14990">
                  <c:v>0.68976700591302254</c:v>
                </c:pt>
                <c:pt idx="14991">
                  <c:v>0.6734158998636306</c:v>
                </c:pt>
                <c:pt idx="14992">
                  <c:v>0.67850392688517869</c:v>
                </c:pt>
                <c:pt idx="14993">
                  <c:v>0.67687643197313974</c:v>
                </c:pt>
                <c:pt idx="14994">
                  <c:v>0.67669360962487046</c:v>
                </c:pt>
                <c:pt idx="14995">
                  <c:v>0.69346381987475958</c:v>
                </c:pt>
                <c:pt idx="14996">
                  <c:v>0.68556261115822958</c:v>
                </c:pt>
                <c:pt idx="14997">
                  <c:v>0.68424674751531278</c:v>
                </c:pt>
                <c:pt idx="14998">
                  <c:v>0.68472956522140882</c:v>
                </c:pt>
                <c:pt idx="14999">
                  <c:v>0.68168236944185656</c:v>
                </c:pt>
                <c:pt idx="15000">
                  <c:v>0.67816579571902025</c:v>
                </c:pt>
                <c:pt idx="15001">
                  <c:v>0.68534114830083892</c:v>
                </c:pt>
                <c:pt idx="15002">
                  <c:v>0.68969137981842799</c:v>
                </c:pt>
                <c:pt idx="15003">
                  <c:v>0.69542472357136931</c:v>
                </c:pt>
                <c:pt idx="15004">
                  <c:v>0.68905093900405134</c:v>
                </c:pt>
                <c:pt idx="15005">
                  <c:v>0.72434248429252224</c:v>
                </c:pt>
                <c:pt idx="15006">
                  <c:v>0.69196510276735956</c:v>
                </c:pt>
                <c:pt idx="15007">
                  <c:v>0.67521641608538197</c:v>
                </c:pt>
                <c:pt idx="15008">
                  <c:v>0.6918502632130743</c:v>
                </c:pt>
                <c:pt idx="15009">
                  <c:v>0.70392533335849727</c:v>
                </c:pt>
                <c:pt idx="15010">
                  <c:v>0.6960891016862899</c:v>
                </c:pt>
                <c:pt idx="15011">
                  <c:v>0.68021018334770356</c:v>
                </c:pt>
                <c:pt idx="15012">
                  <c:v>0.69391581367196198</c:v>
                </c:pt>
                <c:pt idx="15013">
                  <c:v>0.69387344731663803</c:v>
                </c:pt>
                <c:pt idx="15014">
                  <c:v>0.70111820895628452</c:v>
                </c:pt>
                <c:pt idx="15015">
                  <c:v>0.72203530840471264</c:v>
                </c:pt>
                <c:pt idx="15016">
                  <c:v>0.69019608002851385</c:v>
                </c:pt>
                <c:pt idx="15017">
                  <c:v>0.69012159336648571</c:v>
                </c:pt>
                <c:pt idx="15018">
                  <c:v>0.70477035074762051</c:v>
                </c:pt>
                <c:pt idx="15019">
                  <c:v>0.69968725384983699</c:v>
                </c:pt>
                <c:pt idx="15020">
                  <c:v>0.68487552203068358</c:v>
                </c:pt>
                <c:pt idx="15021">
                  <c:v>0.68961450045462103</c:v>
                </c:pt>
                <c:pt idx="15022">
                  <c:v>0.6895363364064695</c:v>
                </c:pt>
                <c:pt idx="15023">
                  <c:v>0.70472233322511202</c:v>
                </c:pt>
                <c:pt idx="15024">
                  <c:v>0.69387344731663803</c:v>
                </c:pt>
                <c:pt idx="15025">
                  <c:v>0.70472233322511202</c:v>
                </c:pt>
                <c:pt idx="15026">
                  <c:v>0.67839044283928385</c:v>
                </c:pt>
                <c:pt idx="15027">
                  <c:v>0.67103619811827664</c:v>
                </c:pt>
                <c:pt idx="15028">
                  <c:v>0.67127070171633352</c:v>
                </c:pt>
                <c:pt idx="15029">
                  <c:v>0.67330801401488605</c:v>
                </c:pt>
                <c:pt idx="15030">
                  <c:v>0.70400744502763257</c:v>
                </c:pt>
                <c:pt idx="15031">
                  <c:v>0.68213761433344033</c:v>
                </c:pt>
                <c:pt idx="15032">
                  <c:v>0.69314046067529689</c:v>
                </c:pt>
                <c:pt idx="15033">
                  <c:v>0.69100107466474581</c:v>
                </c:pt>
                <c:pt idx="15034">
                  <c:v>0.6874266143064458</c:v>
                </c:pt>
                <c:pt idx="15035">
                  <c:v>0.69167076559452134</c:v>
                </c:pt>
                <c:pt idx="15036">
                  <c:v>0.6889693605633419</c:v>
                </c:pt>
                <c:pt idx="15037">
                  <c:v>0.66824951052799508</c:v>
                </c:pt>
                <c:pt idx="15038">
                  <c:v>0.66367794745351227</c:v>
                </c:pt>
                <c:pt idx="15039">
                  <c:v>0.68596187604817582</c:v>
                </c:pt>
                <c:pt idx="15040">
                  <c:v>0.6918502632130743</c:v>
                </c:pt>
                <c:pt idx="15041">
                  <c:v>0.68449218096739395</c:v>
                </c:pt>
                <c:pt idx="15042">
                  <c:v>0.71435724760763653</c:v>
                </c:pt>
                <c:pt idx="15043">
                  <c:v>0.68461185428915405</c:v>
                </c:pt>
                <c:pt idx="15044">
                  <c:v>0.69034135331366309</c:v>
                </c:pt>
                <c:pt idx="15045">
                  <c:v>0.68723160106477599</c:v>
                </c:pt>
                <c:pt idx="15046">
                  <c:v>0.67745486219822548</c:v>
                </c:pt>
                <c:pt idx="15047">
                  <c:v>0.68487552203068358</c:v>
                </c:pt>
                <c:pt idx="15048">
                  <c:v>0.67989319341098908</c:v>
                </c:pt>
                <c:pt idx="15049">
                  <c:v>0.67132714880372135</c:v>
                </c:pt>
                <c:pt idx="15050">
                  <c:v>0.68648730871138752</c:v>
                </c:pt>
                <c:pt idx="15051">
                  <c:v>0.69240623483363051</c:v>
                </c:pt>
                <c:pt idx="15052">
                  <c:v>0.68596187604817582</c:v>
                </c:pt>
                <c:pt idx="15053">
                  <c:v>0.69125835813311198</c:v>
                </c:pt>
                <c:pt idx="15054">
                  <c:v>0.69256751272688843</c:v>
                </c:pt>
                <c:pt idx="15055">
                  <c:v>0.6687585417509575</c:v>
                </c:pt>
                <c:pt idx="15056">
                  <c:v>0.69897000433601975</c:v>
                </c:pt>
                <c:pt idx="15057">
                  <c:v>0.69267069915636925</c:v>
                </c:pt>
                <c:pt idx="15058">
                  <c:v>0.67743032647990964</c:v>
                </c:pt>
                <c:pt idx="15059">
                  <c:v>0.69536588006719391</c:v>
                </c:pt>
                <c:pt idx="15060">
                  <c:v>0.68388133354179792</c:v>
                </c:pt>
                <c:pt idx="15061">
                  <c:v>0.67330801401488605</c:v>
                </c:pt>
                <c:pt idx="15062">
                  <c:v>0.67308948535604163</c:v>
                </c:pt>
                <c:pt idx="15063">
                  <c:v>0.71877839768957608</c:v>
                </c:pt>
                <c:pt idx="15064">
                  <c:v>0.68461185428915405</c:v>
                </c:pt>
                <c:pt idx="15065">
                  <c:v>0.67079768857645872</c:v>
                </c:pt>
                <c:pt idx="15066">
                  <c:v>0.72203530840471264</c:v>
                </c:pt>
                <c:pt idx="15067">
                  <c:v>0.70325583992610463</c:v>
                </c:pt>
                <c:pt idx="15068">
                  <c:v>0.69403878935618024</c:v>
                </c:pt>
                <c:pt idx="15069">
                  <c:v>0.68400513722707834</c:v>
                </c:pt>
                <c:pt idx="15070">
                  <c:v>0.68669486268951896</c:v>
                </c:pt>
                <c:pt idx="15071">
                  <c:v>0.69615902700219245</c:v>
                </c:pt>
                <c:pt idx="15072">
                  <c:v>0.69391581367196198</c:v>
                </c:pt>
                <c:pt idx="15073">
                  <c:v>0.70874553400587492</c:v>
                </c:pt>
                <c:pt idx="15074">
                  <c:v>0.69132010390255449</c:v>
                </c:pt>
                <c:pt idx="15075">
                  <c:v>0.69034135331366309</c:v>
                </c:pt>
                <c:pt idx="15076">
                  <c:v>0.68871636997046359</c:v>
                </c:pt>
                <c:pt idx="15077">
                  <c:v>0.66214333638004352</c:v>
                </c:pt>
                <c:pt idx="15078">
                  <c:v>0.67536925165094064</c:v>
                </c:pt>
                <c:pt idx="15079">
                  <c:v>0.6843704957657305</c:v>
                </c:pt>
                <c:pt idx="15080">
                  <c:v>0.66978161520854085</c:v>
                </c:pt>
                <c:pt idx="15081">
                  <c:v>0.67839044283928385</c:v>
                </c:pt>
                <c:pt idx="15082">
                  <c:v>0.68806664132569428</c:v>
                </c:pt>
                <c:pt idx="15083">
                  <c:v>0.67179479129264175</c:v>
                </c:pt>
                <c:pt idx="15084">
                  <c:v>0.66875243572032295</c:v>
                </c:pt>
                <c:pt idx="15085">
                  <c:v>0.63049669474393299</c:v>
                </c:pt>
                <c:pt idx="15086">
                  <c:v>0.68596187604817582</c:v>
                </c:pt>
                <c:pt idx="15087">
                  <c:v>0.68079603540743272</c:v>
                </c:pt>
                <c:pt idx="15088">
                  <c:v>0.68534114830083892</c:v>
                </c:pt>
                <c:pt idx="15089">
                  <c:v>0.67246731306808416</c:v>
                </c:pt>
                <c:pt idx="15090">
                  <c:v>0.70388527325142292</c:v>
                </c:pt>
                <c:pt idx="15091">
                  <c:v>0.67246731306808416</c:v>
                </c:pt>
                <c:pt idx="15092">
                  <c:v>0.67447593085585722</c:v>
                </c:pt>
                <c:pt idx="15093">
                  <c:v>0.68064262324648972</c:v>
                </c:pt>
                <c:pt idx="15094">
                  <c:v>0.67277345228804319</c:v>
                </c:pt>
                <c:pt idx="15095">
                  <c:v>0.68606921968997336</c:v>
                </c:pt>
                <c:pt idx="15096">
                  <c:v>0.69173159541209983</c:v>
                </c:pt>
                <c:pt idx="15097">
                  <c:v>0.68005301643765181</c:v>
                </c:pt>
                <c:pt idx="15098">
                  <c:v>0.68139076207388294</c:v>
                </c:pt>
                <c:pt idx="15099">
                  <c:v>0.6626030305814169</c:v>
                </c:pt>
                <c:pt idx="15100">
                  <c:v>0.68669486268951896</c:v>
                </c:pt>
                <c:pt idx="15101">
                  <c:v>0.67612652208152524</c:v>
                </c:pt>
                <c:pt idx="15102">
                  <c:v>0.69314046067529689</c:v>
                </c:pt>
                <c:pt idx="15103">
                  <c:v>0.685227650206509</c:v>
                </c:pt>
                <c:pt idx="15104">
                  <c:v>0.69318896081291648</c:v>
                </c:pt>
                <c:pt idx="15105">
                  <c:v>0.71793170796593497</c:v>
                </c:pt>
                <c:pt idx="15106">
                  <c:v>0.68461185428915405</c:v>
                </c:pt>
                <c:pt idx="15107">
                  <c:v>0.67650773567300371</c:v>
                </c:pt>
                <c:pt idx="15108">
                  <c:v>0.68449218096739395</c:v>
                </c:pt>
                <c:pt idx="15109">
                  <c:v>0.70890527870366793</c:v>
                </c:pt>
                <c:pt idx="15110">
                  <c:v>0.68961450045462103</c:v>
                </c:pt>
                <c:pt idx="15111">
                  <c:v>0.68880211056480734</c:v>
                </c:pt>
                <c:pt idx="15112">
                  <c:v>0.66491927330859901</c:v>
                </c:pt>
                <c:pt idx="15113">
                  <c:v>0.67989319341098908</c:v>
                </c:pt>
                <c:pt idx="15114">
                  <c:v>0.67501787321049433</c:v>
                </c:pt>
                <c:pt idx="15115">
                  <c:v>0.67079768857645872</c:v>
                </c:pt>
                <c:pt idx="15116">
                  <c:v>0.68824613894424558</c:v>
                </c:pt>
                <c:pt idx="15117">
                  <c:v>0.67725075464278495</c:v>
                </c:pt>
                <c:pt idx="15118">
                  <c:v>0.67461065847657886</c:v>
                </c:pt>
                <c:pt idx="15119">
                  <c:v>0.66197035280416272</c:v>
                </c:pt>
                <c:pt idx="15120">
                  <c:v>0.6672232282181606</c:v>
                </c:pt>
                <c:pt idx="15121">
                  <c:v>0.70898712509354289</c:v>
                </c:pt>
                <c:pt idx="15122">
                  <c:v>0.68880211056480734</c:v>
                </c:pt>
                <c:pt idx="15123">
                  <c:v>0.68752171094991366</c:v>
                </c:pt>
                <c:pt idx="15124">
                  <c:v>0.69318896081291648</c:v>
                </c:pt>
                <c:pt idx="15125">
                  <c:v>0.68336493100544249</c:v>
                </c:pt>
                <c:pt idx="15126">
                  <c:v>0.69314046067529689</c:v>
                </c:pt>
                <c:pt idx="15127">
                  <c:v>0.67650773567300371</c:v>
                </c:pt>
                <c:pt idx="15128">
                  <c:v>0.66951502499774307</c:v>
                </c:pt>
                <c:pt idx="15129">
                  <c:v>0.67947221463674246</c:v>
                </c:pt>
                <c:pt idx="15130">
                  <c:v>0.65436909097528584</c:v>
                </c:pt>
                <c:pt idx="15131">
                  <c:v>0.65167790270187853</c:v>
                </c:pt>
                <c:pt idx="15132">
                  <c:v>0.66060328341194863</c:v>
                </c:pt>
                <c:pt idx="15133">
                  <c:v>0.67743032647990964</c:v>
                </c:pt>
                <c:pt idx="15134">
                  <c:v>0.64901271023231455</c:v>
                </c:pt>
                <c:pt idx="15135">
                  <c:v>0.65321251377534351</c:v>
                </c:pt>
                <c:pt idx="15136">
                  <c:v>0.66397434363079244</c:v>
                </c:pt>
                <c:pt idx="15137">
                  <c:v>0.6813848295349062</c:v>
                </c:pt>
                <c:pt idx="15138">
                  <c:v>0.67890002156068718</c:v>
                </c:pt>
                <c:pt idx="15139">
                  <c:v>0.68461185428915405</c:v>
                </c:pt>
                <c:pt idx="15140">
                  <c:v>0.68109528056631485</c:v>
                </c:pt>
                <c:pt idx="15141">
                  <c:v>0.67669360962487046</c:v>
                </c:pt>
                <c:pt idx="15142">
                  <c:v>0.69754374859798651</c:v>
                </c:pt>
                <c:pt idx="15143">
                  <c:v>0.68213761433344033</c:v>
                </c:pt>
                <c:pt idx="15144">
                  <c:v>0.7101242478047366</c:v>
                </c:pt>
                <c:pt idx="15145">
                  <c:v>0.68005301643765181</c:v>
                </c:pt>
                <c:pt idx="15146">
                  <c:v>0.67481598248098573</c:v>
                </c:pt>
                <c:pt idx="15147">
                  <c:v>0.67394199863409276</c:v>
                </c:pt>
                <c:pt idx="15148">
                  <c:v>0.6809469002027464</c:v>
                </c:pt>
                <c:pt idx="15149">
                  <c:v>0.69179141970889935</c:v>
                </c:pt>
                <c:pt idx="15150">
                  <c:v>0.67103619811827664</c:v>
                </c:pt>
                <c:pt idx="15151">
                  <c:v>0.67890002156068718</c:v>
                </c:pt>
                <c:pt idx="15152">
                  <c:v>0.70666922177103153</c:v>
                </c:pt>
                <c:pt idx="15153">
                  <c:v>0.70527947824302872</c:v>
                </c:pt>
                <c:pt idx="15154">
                  <c:v>0.67427102095093283</c:v>
                </c:pt>
                <c:pt idx="15155">
                  <c:v>0.67461065847657886</c:v>
                </c:pt>
                <c:pt idx="15156">
                  <c:v>0.66976273325023261</c:v>
                </c:pt>
                <c:pt idx="15157">
                  <c:v>0.65595008373433161</c:v>
                </c:pt>
                <c:pt idx="15158">
                  <c:v>0.50686255960382354</c:v>
                </c:pt>
                <c:pt idx="15159">
                  <c:v>0.67427102095093283</c:v>
                </c:pt>
                <c:pt idx="15160">
                  <c:v>0.66444322427162095</c:v>
                </c:pt>
                <c:pt idx="15161">
                  <c:v>0.66624615952739563</c:v>
                </c:pt>
                <c:pt idx="15162">
                  <c:v>0.65550431055492864</c:v>
                </c:pt>
                <c:pt idx="15163">
                  <c:v>0.6555411760939287</c:v>
                </c:pt>
                <c:pt idx="15164">
                  <c:v>0.64824472686348522</c:v>
                </c:pt>
                <c:pt idx="15165">
                  <c:v>0.65471786877266058</c:v>
                </c:pt>
                <c:pt idx="15166">
                  <c:v>0.66437751123338951</c:v>
                </c:pt>
                <c:pt idx="15167">
                  <c:v>0.6682847617034906</c:v>
                </c:pt>
                <c:pt idx="15168">
                  <c:v>0.64713836606315234</c:v>
                </c:pt>
                <c:pt idx="15169">
                  <c:v>0.67048146652458562</c:v>
                </c:pt>
                <c:pt idx="15170">
                  <c:v>0.69826896385788251</c:v>
                </c:pt>
                <c:pt idx="15171">
                  <c:v>0.72521517519584511</c:v>
                </c:pt>
                <c:pt idx="15172">
                  <c:v>0.69113182718173405</c:v>
                </c:pt>
                <c:pt idx="15173">
                  <c:v>0.67103619811827664</c:v>
                </c:pt>
                <c:pt idx="15174">
                  <c:v>0.68005301643765181</c:v>
                </c:pt>
                <c:pt idx="15175">
                  <c:v>0.68511224570163731</c:v>
                </c:pt>
                <c:pt idx="15176">
                  <c:v>0.6809469002027464</c:v>
                </c:pt>
                <c:pt idx="15177">
                  <c:v>0.6874266143064458</c:v>
                </c:pt>
                <c:pt idx="15178">
                  <c:v>0.67406265274846544</c:v>
                </c:pt>
                <c:pt idx="15179">
                  <c:v>0.66596974423309585</c:v>
                </c:pt>
                <c:pt idx="15180">
                  <c:v>0.67277345228804319</c:v>
                </c:pt>
                <c:pt idx="15181">
                  <c:v>0.66321442308361478</c:v>
                </c:pt>
                <c:pt idx="15182">
                  <c:v>0.66520715495567362</c:v>
                </c:pt>
                <c:pt idx="15183">
                  <c:v>0.67669360962487046</c:v>
                </c:pt>
                <c:pt idx="15184">
                  <c:v>0.6787329898082165</c:v>
                </c:pt>
                <c:pt idx="15185">
                  <c:v>0.67299116195016462</c:v>
                </c:pt>
                <c:pt idx="15186">
                  <c:v>0.66673099680645065</c:v>
                </c:pt>
                <c:pt idx="15187">
                  <c:v>0.67461065847657886</c:v>
                </c:pt>
                <c:pt idx="15188">
                  <c:v>0.65436909097528584</c:v>
                </c:pt>
                <c:pt idx="15189">
                  <c:v>0.66169058123283664</c:v>
                </c:pt>
                <c:pt idx="15190">
                  <c:v>0.65436909097528584</c:v>
                </c:pt>
                <c:pt idx="15191">
                  <c:v>0.67075444722809985</c:v>
                </c:pt>
                <c:pt idx="15192">
                  <c:v>0.68066639350356972</c:v>
                </c:pt>
                <c:pt idx="15193">
                  <c:v>0.65696616274246156</c:v>
                </c:pt>
                <c:pt idx="15194">
                  <c:v>0.66397434363079244</c:v>
                </c:pt>
                <c:pt idx="15195">
                  <c:v>0.66245317051025632</c:v>
                </c:pt>
                <c:pt idx="15196">
                  <c:v>0.66900678095857746</c:v>
                </c:pt>
                <c:pt idx="15197">
                  <c:v>0.66678532096461762</c:v>
                </c:pt>
                <c:pt idx="15198">
                  <c:v>0.67224686959678104</c:v>
                </c:pt>
                <c:pt idx="15199">
                  <c:v>0.67277345228804319</c:v>
                </c:pt>
                <c:pt idx="15200">
                  <c:v>0.67556800774578074</c:v>
                </c:pt>
                <c:pt idx="15201">
                  <c:v>0.69613609880315652</c:v>
                </c:pt>
                <c:pt idx="15202">
                  <c:v>0.66501782541247445</c:v>
                </c:pt>
                <c:pt idx="15203">
                  <c:v>0.66092665054878807</c:v>
                </c:pt>
                <c:pt idx="15204">
                  <c:v>0.65550431055492864</c:v>
                </c:pt>
                <c:pt idx="15205">
                  <c:v>0.67172808823956121</c:v>
                </c:pt>
                <c:pt idx="15206">
                  <c:v>0.69403878935618024</c:v>
                </c:pt>
                <c:pt idx="15207">
                  <c:v>0.66397434363079244</c:v>
                </c:pt>
                <c:pt idx="15208">
                  <c:v>0.65359838184328978</c:v>
                </c:pt>
                <c:pt idx="15209">
                  <c:v>0.65667304588485065</c:v>
                </c:pt>
                <c:pt idx="15210">
                  <c:v>0.65586412373367364</c:v>
                </c:pt>
                <c:pt idx="15211">
                  <c:v>0.65621802391506889</c:v>
                </c:pt>
                <c:pt idx="15212">
                  <c:v>0.703086570530851</c:v>
                </c:pt>
                <c:pt idx="15213">
                  <c:v>0.66380558727276784</c:v>
                </c:pt>
                <c:pt idx="15214">
                  <c:v>0.66305744844537684</c:v>
                </c:pt>
                <c:pt idx="15215">
                  <c:v>0.67521641608538197</c:v>
                </c:pt>
                <c:pt idx="15216">
                  <c:v>0.65785741882110926</c:v>
                </c:pt>
                <c:pt idx="15217">
                  <c:v>0.6677837599252987</c:v>
                </c:pt>
                <c:pt idx="15218">
                  <c:v>0.68268647824976858</c:v>
                </c:pt>
                <c:pt idx="15219">
                  <c:v>0.67669360962487046</c:v>
                </c:pt>
                <c:pt idx="15220">
                  <c:v>0.66137399254394635</c:v>
                </c:pt>
                <c:pt idx="15221">
                  <c:v>0</c:v>
                </c:pt>
                <c:pt idx="15222">
                  <c:v>0.66080526803817219</c:v>
                </c:pt>
                <c:pt idx="15223">
                  <c:v>0.66549020723574048</c:v>
                </c:pt>
                <c:pt idx="15224">
                  <c:v>0.65474172127751085</c:v>
                </c:pt>
                <c:pt idx="15225">
                  <c:v>0.66473293680515655</c:v>
                </c:pt>
                <c:pt idx="15226">
                  <c:v>0.67179479129264175</c:v>
                </c:pt>
                <c:pt idx="15227">
                  <c:v>0.67914246810408163</c:v>
                </c:pt>
                <c:pt idx="15228">
                  <c:v>0.67098760301003613</c:v>
                </c:pt>
                <c:pt idx="15229">
                  <c:v>0.66444322427162095</c:v>
                </c:pt>
                <c:pt idx="15230">
                  <c:v>0.65282630256100682</c:v>
                </c:pt>
                <c:pt idx="15231">
                  <c:v>0.67150129948765369</c:v>
                </c:pt>
                <c:pt idx="15232">
                  <c:v>0.67246731306808416</c:v>
                </c:pt>
                <c:pt idx="15233">
                  <c:v>0.68196445899468372</c:v>
                </c:pt>
                <c:pt idx="15234">
                  <c:v>0.66826755613005162</c:v>
                </c:pt>
                <c:pt idx="15235">
                  <c:v>0.66305744844537684</c:v>
                </c:pt>
                <c:pt idx="15236">
                  <c:v>0.65626556312828677</c:v>
                </c:pt>
                <c:pt idx="15237">
                  <c:v>0.6505017948783669</c:v>
                </c:pt>
                <c:pt idx="15238">
                  <c:v>0.66501782541247445</c:v>
                </c:pt>
                <c:pt idx="15239">
                  <c:v>0.66473293680515655</c:v>
                </c:pt>
                <c:pt idx="15240">
                  <c:v>0.66596974423309585</c:v>
                </c:pt>
                <c:pt idx="15241">
                  <c:v>0.66651798055488165</c:v>
                </c:pt>
                <c:pt idx="15242">
                  <c:v>0.67725075464278495</c:v>
                </c:pt>
                <c:pt idx="15243">
                  <c:v>0.66060328341194863</c:v>
                </c:pt>
                <c:pt idx="15244">
                  <c:v>0.66824951052799508</c:v>
                </c:pt>
                <c:pt idx="15245">
                  <c:v>0.67725075464278495</c:v>
                </c:pt>
                <c:pt idx="15246">
                  <c:v>0.65130854543911465</c:v>
                </c:pt>
                <c:pt idx="15247">
                  <c:v>0.66092665054878807</c:v>
                </c:pt>
                <c:pt idx="15248">
                  <c:v>0.67299116195016462</c:v>
                </c:pt>
                <c:pt idx="15249">
                  <c:v>0.6555411760939287</c:v>
                </c:pt>
                <c:pt idx="15250">
                  <c:v>0.65087129796044374</c:v>
                </c:pt>
                <c:pt idx="15251">
                  <c:v>0.66549020723574048</c:v>
                </c:pt>
                <c:pt idx="15252">
                  <c:v>0.69897000433601975</c:v>
                </c:pt>
                <c:pt idx="15253">
                  <c:v>0.66673099680645065</c:v>
                </c:pt>
                <c:pt idx="15254">
                  <c:v>0.67612652208152524</c:v>
                </c:pt>
                <c:pt idx="15255">
                  <c:v>0.67232689607862373</c:v>
                </c:pt>
                <c:pt idx="15256">
                  <c:v>0.67232689607862373</c:v>
                </c:pt>
                <c:pt idx="15257">
                  <c:v>0.67914246810408163</c:v>
                </c:pt>
                <c:pt idx="15258">
                  <c:v>0.66875243572032295</c:v>
                </c:pt>
                <c:pt idx="15259">
                  <c:v>0.66105197721167797</c:v>
                </c:pt>
                <c:pt idx="15260">
                  <c:v>0.66900678095857746</c:v>
                </c:pt>
                <c:pt idx="15261">
                  <c:v>0.68969137981842799</c:v>
                </c:pt>
                <c:pt idx="15262">
                  <c:v>0.69681112094137454</c:v>
                </c:pt>
                <c:pt idx="15263">
                  <c:v>0.68168236944185656</c:v>
                </c:pt>
                <c:pt idx="15264">
                  <c:v>0.67963300820202865</c:v>
                </c:pt>
                <c:pt idx="15265">
                  <c:v>0.68124123737559183</c:v>
                </c:pt>
                <c:pt idx="15266">
                  <c:v>0.65590641818021678</c:v>
                </c:pt>
                <c:pt idx="15267">
                  <c:v>0.66700079826097902</c:v>
                </c:pt>
                <c:pt idx="15268">
                  <c:v>0.67763711310676389</c:v>
                </c:pt>
                <c:pt idx="15269">
                  <c:v>0.66824951052799508</c:v>
                </c:pt>
                <c:pt idx="15270">
                  <c:v>0.65595008373433161</c:v>
                </c:pt>
                <c:pt idx="15271">
                  <c:v>0.68487552203068358</c:v>
                </c:pt>
                <c:pt idx="15272">
                  <c:v>0.67481598248098573</c:v>
                </c:pt>
                <c:pt idx="15273">
                  <c:v>0.68064262324648972</c:v>
                </c:pt>
                <c:pt idx="15274">
                  <c:v>0.68499488634270778</c:v>
                </c:pt>
                <c:pt idx="15275">
                  <c:v>0.68375546411235366</c:v>
                </c:pt>
                <c:pt idx="15276">
                  <c:v>0.69755536307901733</c:v>
                </c:pt>
                <c:pt idx="15277">
                  <c:v>0.65546859407956781</c:v>
                </c:pt>
                <c:pt idx="15278">
                  <c:v>0.6720978579357203</c:v>
                </c:pt>
                <c:pt idx="15279">
                  <c:v>0.65708670968911165</c:v>
                </c:pt>
                <c:pt idx="15280">
                  <c:v>0.65896484266443855</c:v>
                </c:pt>
                <c:pt idx="15281">
                  <c:v>0.65828291556680263</c:v>
                </c:pt>
                <c:pt idx="15282">
                  <c:v>0.68036475981895628</c:v>
                </c:pt>
                <c:pt idx="15283">
                  <c:v>0.70036869952858571</c:v>
                </c:pt>
                <c:pt idx="15284">
                  <c:v>0.66824951052799508</c:v>
                </c:pt>
                <c:pt idx="15285">
                  <c:v>0.68066639350356972</c:v>
                </c:pt>
                <c:pt idx="15286">
                  <c:v>0.68627867806720133</c:v>
                </c:pt>
                <c:pt idx="15287">
                  <c:v>0.66749091735362909</c:v>
                </c:pt>
                <c:pt idx="15288">
                  <c:v>0.67051737198381411</c:v>
                </c:pt>
                <c:pt idx="15289">
                  <c:v>0.67003106087182163</c:v>
                </c:pt>
                <c:pt idx="15290">
                  <c:v>0.66105197721167797</c:v>
                </c:pt>
                <c:pt idx="15291">
                  <c:v>0.69395748146540348</c:v>
                </c:pt>
                <c:pt idx="15292">
                  <c:v>0.70603185882350772</c:v>
                </c:pt>
                <c:pt idx="15293">
                  <c:v>0.67725075464278495</c:v>
                </c:pt>
                <c:pt idx="15294">
                  <c:v>0.67127070171633352</c:v>
                </c:pt>
                <c:pt idx="15295">
                  <c:v>0.68274659237290458</c:v>
                </c:pt>
                <c:pt idx="15296">
                  <c:v>0.66462643756997819</c:v>
                </c:pt>
                <c:pt idx="15297">
                  <c:v>0.67179479129264175</c:v>
                </c:pt>
                <c:pt idx="15298">
                  <c:v>0.6672232282181606</c:v>
                </c:pt>
                <c:pt idx="15299">
                  <c:v>0.68064262324648972</c:v>
                </c:pt>
                <c:pt idx="15300">
                  <c:v>0.66624615952739563</c:v>
                </c:pt>
                <c:pt idx="15301">
                  <c:v>0.66367794745351227</c:v>
                </c:pt>
                <c:pt idx="15302">
                  <c:v>0.66772302453490051</c:v>
                </c:pt>
                <c:pt idx="15303">
                  <c:v>0.68388133354179792</c:v>
                </c:pt>
                <c:pt idx="15304">
                  <c:v>0.6787329898082165</c:v>
                </c:pt>
                <c:pt idx="15305">
                  <c:v>0.66850615325829565</c:v>
                </c:pt>
                <c:pt idx="15306">
                  <c:v>0.70039159147081365</c:v>
                </c:pt>
                <c:pt idx="15307">
                  <c:v>0.67255206172322457</c:v>
                </c:pt>
                <c:pt idx="15308">
                  <c:v>0.66444322427162095</c:v>
                </c:pt>
                <c:pt idx="15309">
                  <c:v>0.69318896081291648</c:v>
                </c:pt>
                <c:pt idx="15310">
                  <c:v>0.67947221463674246</c:v>
                </c:pt>
                <c:pt idx="15311">
                  <c:v>0.66321442308361478</c:v>
                </c:pt>
                <c:pt idx="15312">
                  <c:v>0.66520715495567362</c:v>
                </c:pt>
                <c:pt idx="15313">
                  <c:v>0.67051737198381411</c:v>
                </c:pt>
                <c:pt idx="15314">
                  <c:v>0.66673099680645065</c:v>
                </c:pt>
                <c:pt idx="15315">
                  <c:v>0.66397434363079244</c:v>
                </c:pt>
                <c:pt idx="15316">
                  <c:v>0.67051737198381411</c:v>
                </c:pt>
                <c:pt idx="15317">
                  <c:v>0.68375546411235366</c:v>
                </c:pt>
                <c:pt idx="15318">
                  <c:v>0.68168236944185656</c:v>
                </c:pt>
                <c:pt idx="15319">
                  <c:v>0.6867960725490162</c:v>
                </c:pt>
                <c:pt idx="15320">
                  <c:v>0.66397434363079244</c:v>
                </c:pt>
                <c:pt idx="15321">
                  <c:v>0.68064262324648972</c:v>
                </c:pt>
                <c:pt idx="15322">
                  <c:v>0.68227827057286672</c:v>
                </c:pt>
                <c:pt idx="15323">
                  <c:v>0.71081196684298709</c:v>
                </c:pt>
                <c:pt idx="15324">
                  <c:v>0.73422072247715164</c:v>
                </c:pt>
                <c:pt idx="15325">
                  <c:v>0.69106699171456165</c:v>
                </c:pt>
                <c:pt idx="15326">
                  <c:v>0.67277345228804319</c:v>
                </c:pt>
                <c:pt idx="15327">
                  <c:v>0.66520715495567362</c:v>
                </c:pt>
                <c:pt idx="15328">
                  <c:v>0.66169058123283664</c:v>
                </c:pt>
                <c:pt idx="15329">
                  <c:v>0.66568861714469463</c:v>
                </c:pt>
                <c:pt idx="15330">
                  <c:v>0.67406265274846544</c:v>
                </c:pt>
                <c:pt idx="15331">
                  <c:v>0.66491927330859901</c:v>
                </c:pt>
                <c:pt idx="15332">
                  <c:v>0.68301749540139045</c:v>
                </c:pt>
                <c:pt idx="15333">
                  <c:v>0.67179479129264175</c:v>
                </c:pt>
                <c:pt idx="15334">
                  <c:v>0.65282001986530258</c:v>
                </c:pt>
                <c:pt idx="15335">
                  <c:v>0.66926307750298863</c:v>
                </c:pt>
                <c:pt idx="15336">
                  <c:v>0.66926307750298863</c:v>
                </c:pt>
                <c:pt idx="15337">
                  <c:v>0.70336425243411316</c:v>
                </c:pt>
                <c:pt idx="15338">
                  <c:v>0.69387344731663803</c:v>
                </c:pt>
                <c:pt idx="15339">
                  <c:v>0.67631873305268864</c:v>
                </c:pt>
                <c:pt idx="15340">
                  <c:v>0.67669360962487046</c:v>
                </c:pt>
                <c:pt idx="15341">
                  <c:v>0.67363518514064669</c:v>
                </c:pt>
                <c:pt idx="15342">
                  <c:v>0.67363518514064669</c:v>
                </c:pt>
                <c:pt idx="15343">
                  <c:v>0.6819945671081088</c:v>
                </c:pt>
                <c:pt idx="15344">
                  <c:v>0.67079768857645872</c:v>
                </c:pt>
                <c:pt idx="15345">
                  <c:v>0.658366228535335</c:v>
                </c:pt>
                <c:pt idx="15346">
                  <c:v>0.65750669644702564</c:v>
                </c:pt>
                <c:pt idx="15347">
                  <c:v>0.6843704957657305</c:v>
                </c:pt>
                <c:pt idx="15348">
                  <c:v>0.67079768857645872</c:v>
                </c:pt>
                <c:pt idx="15349">
                  <c:v>0.67027627757110275</c:v>
                </c:pt>
                <c:pt idx="15350">
                  <c:v>0.65949536449898283</c:v>
                </c:pt>
                <c:pt idx="15351">
                  <c:v>0.6720978579357203</c:v>
                </c:pt>
                <c:pt idx="15352">
                  <c:v>0.6782147827453997</c:v>
                </c:pt>
                <c:pt idx="15353">
                  <c:v>0.70113606609252643</c:v>
                </c:pt>
                <c:pt idx="15354">
                  <c:v>0.69970547357513391</c:v>
                </c:pt>
                <c:pt idx="15355">
                  <c:v>0.69160890468965008</c:v>
                </c:pt>
                <c:pt idx="15356">
                  <c:v>0.69100107466474581</c:v>
                </c:pt>
                <c:pt idx="15357">
                  <c:v>0.66951502499774307</c:v>
                </c:pt>
                <c:pt idx="15358">
                  <c:v>0.67079768857645872</c:v>
                </c:pt>
                <c:pt idx="15359">
                  <c:v>0.68499488634270778</c:v>
                </c:pt>
                <c:pt idx="15360">
                  <c:v>0.67856315397514022</c:v>
                </c:pt>
                <c:pt idx="15361">
                  <c:v>0.68227827057286672</c:v>
                </c:pt>
                <c:pt idx="15362">
                  <c:v>0.67447593085585722</c:v>
                </c:pt>
                <c:pt idx="15363">
                  <c:v>0.66462643756997819</c:v>
                </c:pt>
                <c:pt idx="15364">
                  <c:v>0.67132714880372135</c:v>
                </c:pt>
                <c:pt idx="15365">
                  <c:v>0.69179141970889935</c:v>
                </c:pt>
                <c:pt idx="15366">
                  <c:v>0.6858527309311645</c:v>
                </c:pt>
                <c:pt idx="15367">
                  <c:v>0.69679308508174442</c:v>
                </c:pt>
                <c:pt idx="15368">
                  <c:v>0.68638087702799844</c:v>
                </c:pt>
                <c:pt idx="15369">
                  <c:v>0.67763711310676389</c:v>
                </c:pt>
                <c:pt idx="15370">
                  <c:v>0.69464145207286476</c:v>
                </c:pt>
                <c:pt idx="15371">
                  <c:v>0.69751993794078648</c:v>
                </c:pt>
                <c:pt idx="15372">
                  <c:v>0.6819945671081088</c:v>
                </c:pt>
                <c:pt idx="15373">
                  <c:v>0.67897337591976514</c:v>
                </c:pt>
                <c:pt idx="15374">
                  <c:v>0.68806664132569428</c:v>
                </c:pt>
                <c:pt idx="15375">
                  <c:v>0.67055506952143662</c:v>
                </c:pt>
                <c:pt idx="15376">
                  <c:v>0.66321442308361478</c:v>
                </c:pt>
                <c:pt idx="15377">
                  <c:v>0.66473293680515655</c:v>
                </c:pt>
                <c:pt idx="15378">
                  <c:v>0.66444322427162095</c:v>
                </c:pt>
                <c:pt idx="15379">
                  <c:v>0.65661876246725515</c:v>
                </c:pt>
                <c:pt idx="15380">
                  <c:v>0.67330801401488605</c:v>
                </c:pt>
                <c:pt idx="15381">
                  <c:v>0.68534114830083892</c:v>
                </c:pt>
                <c:pt idx="15382">
                  <c:v>0.6843704957657305</c:v>
                </c:pt>
                <c:pt idx="15383">
                  <c:v>0.71180722904119165</c:v>
                </c:pt>
                <c:pt idx="15384">
                  <c:v>0.70527947824302872</c:v>
                </c:pt>
                <c:pt idx="15385">
                  <c:v>0.70679534184797543</c:v>
                </c:pt>
                <c:pt idx="15386">
                  <c:v>0.49065673374853658</c:v>
                </c:pt>
                <c:pt idx="15387">
                  <c:v>0.66462643756997819</c:v>
                </c:pt>
                <c:pt idx="15388">
                  <c:v>0.66848068218812096</c:v>
                </c:pt>
                <c:pt idx="15389">
                  <c:v>0.68713160233490744</c:v>
                </c:pt>
                <c:pt idx="15390">
                  <c:v>0.68475410093972289</c:v>
                </c:pt>
                <c:pt idx="15391">
                  <c:v>0.6809344238821462</c:v>
                </c:pt>
                <c:pt idx="15392">
                  <c:v>0.67726946979574054</c:v>
                </c:pt>
                <c:pt idx="15393">
                  <c:v>0.68108914685331767</c:v>
                </c:pt>
                <c:pt idx="15394">
                  <c:v>0.67897337591976514</c:v>
                </c:pt>
                <c:pt idx="15395">
                  <c:v>0.66850615325829565</c:v>
                </c:pt>
                <c:pt idx="15396">
                  <c:v>0.67330801401488605</c:v>
                </c:pt>
                <c:pt idx="15397">
                  <c:v>0.68487552203068358</c:v>
                </c:pt>
                <c:pt idx="15398">
                  <c:v>0.68511224570163731</c:v>
                </c:pt>
                <c:pt idx="15399">
                  <c:v>0.695335719680925</c:v>
                </c:pt>
                <c:pt idx="15400">
                  <c:v>0.72260603935304613</c:v>
                </c:pt>
                <c:pt idx="15401">
                  <c:v>0.69606501369261298</c:v>
                </c:pt>
                <c:pt idx="15402">
                  <c:v>0.69154598625681274</c:v>
                </c:pt>
                <c:pt idx="15403">
                  <c:v>0.69673712290372702</c:v>
                </c:pt>
                <c:pt idx="15404">
                  <c:v>0.7034016191350958</c:v>
                </c:pt>
                <c:pt idx="15405">
                  <c:v>0.69897000433601975</c:v>
                </c:pt>
                <c:pt idx="15406">
                  <c:v>0.69235065462556189</c:v>
                </c:pt>
                <c:pt idx="15407">
                  <c:v>0.67055506952143662</c:v>
                </c:pt>
                <c:pt idx="15408">
                  <c:v>0.69374197667437087</c:v>
                </c:pt>
                <c:pt idx="15409">
                  <c:v>0.68323025908894552</c:v>
                </c:pt>
                <c:pt idx="15410">
                  <c:v>0.68336493100544249</c:v>
                </c:pt>
                <c:pt idx="15411">
                  <c:v>0.69314046067529689</c:v>
                </c:pt>
                <c:pt idx="15412">
                  <c:v>0.66306982485727883</c:v>
                </c:pt>
                <c:pt idx="15413">
                  <c:v>0.67726946979574054</c:v>
                </c:pt>
                <c:pt idx="15414">
                  <c:v>0.68032789427996054</c:v>
                </c:pt>
                <c:pt idx="15415">
                  <c:v>0.66275783168157909</c:v>
                </c:pt>
                <c:pt idx="15416">
                  <c:v>0.66689855117824592</c:v>
                </c:pt>
                <c:pt idx="15417">
                  <c:v>0.70263495842242463</c:v>
                </c:pt>
                <c:pt idx="15418">
                  <c:v>0.68929380584960631</c:v>
                </c:pt>
                <c:pt idx="15419">
                  <c:v>0.67939709667721904</c:v>
                </c:pt>
                <c:pt idx="15420">
                  <c:v>0.68184906740049711</c:v>
                </c:pt>
                <c:pt idx="15421">
                  <c:v>0.68845024649968833</c:v>
                </c:pt>
                <c:pt idx="15422">
                  <c:v>0.709782873618238</c:v>
                </c:pt>
                <c:pt idx="15423">
                  <c:v>0.68713160233490744</c:v>
                </c:pt>
                <c:pt idx="15424">
                  <c:v>0.6858527309311645</c:v>
                </c:pt>
                <c:pt idx="15425">
                  <c:v>0.69968137956780674</c:v>
                </c:pt>
                <c:pt idx="15426">
                  <c:v>0.69314046067529689</c:v>
                </c:pt>
                <c:pt idx="15427">
                  <c:v>0.72049819884406918</c:v>
                </c:pt>
                <c:pt idx="15428">
                  <c:v>0.66321442308361478</c:v>
                </c:pt>
                <c:pt idx="15429">
                  <c:v>0.70183192231642688</c:v>
                </c:pt>
                <c:pt idx="15430">
                  <c:v>0.67631873305268864</c:v>
                </c:pt>
                <c:pt idx="15431">
                  <c:v>0.6782147827453997</c:v>
                </c:pt>
                <c:pt idx="15432">
                  <c:v>0.66849373366689602</c:v>
                </c:pt>
                <c:pt idx="15433">
                  <c:v>0.66511173707505333</c:v>
                </c:pt>
                <c:pt idx="15434">
                  <c:v>0.66900678095857746</c:v>
                </c:pt>
                <c:pt idx="15435">
                  <c:v>0.66900678095857746</c:v>
                </c:pt>
                <c:pt idx="15436">
                  <c:v>0.6682305618387987</c:v>
                </c:pt>
                <c:pt idx="15437">
                  <c:v>0.68412088329710075</c:v>
                </c:pt>
                <c:pt idx="15438">
                  <c:v>0.66414856417660029</c:v>
                </c:pt>
                <c:pt idx="15439">
                  <c:v>0.65440727238829055</c:v>
                </c:pt>
                <c:pt idx="15440">
                  <c:v>0.67631873305268864</c:v>
                </c:pt>
                <c:pt idx="15441">
                  <c:v>0.68961450045462103</c:v>
                </c:pt>
                <c:pt idx="15442">
                  <c:v>0.70183192231642688</c:v>
                </c:pt>
                <c:pt idx="15443">
                  <c:v>0.69823948358866328</c:v>
                </c:pt>
                <c:pt idx="15444">
                  <c:v>0.6782147827453997</c:v>
                </c:pt>
                <c:pt idx="15445">
                  <c:v>0.67079768857645872</c:v>
                </c:pt>
                <c:pt idx="15446">
                  <c:v>0.66414856417660029</c:v>
                </c:pt>
                <c:pt idx="15447">
                  <c:v>0.66695094525261112</c:v>
                </c:pt>
                <c:pt idx="15448">
                  <c:v>0.65750669644702564</c:v>
                </c:pt>
                <c:pt idx="15449">
                  <c:v>0.67103619811827664</c:v>
                </c:pt>
                <c:pt idx="15450">
                  <c:v>0.66214333638004352</c:v>
                </c:pt>
                <c:pt idx="15451">
                  <c:v>0.65045757805484594</c:v>
                </c:pt>
                <c:pt idx="15452">
                  <c:v>0.6413781444266119</c:v>
                </c:pt>
                <c:pt idx="15453">
                  <c:v>0.64843999891409965</c:v>
                </c:pt>
                <c:pt idx="15454">
                  <c:v>0.67799250457869553</c:v>
                </c:pt>
                <c:pt idx="15455">
                  <c:v>0.67427102095093283</c:v>
                </c:pt>
                <c:pt idx="15456">
                  <c:v>0.66926307750298863</c:v>
                </c:pt>
                <c:pt idx="15457">
                  <c:v>0.66520715495567362</c:v>
                </c:pt>
                <c:pt idx="15458">
                  <c:v>0.67989319341098908</c:v>
                </c:pt>
                <c:pt idx="15459">
                  <c:v>0.67839044283928385</c:v>
                </c:pt>
                <c:pt idx="15460">
                  <c:v>0.66749091735362909</c:v>
                </c:pt>
                <c:pt idx="15461">
                  <c:v>0.66491927330859901</c:v>
                </c:pt>
                <c:pt idx="15462">
                  <c:v>0.66444322427162095</c:v>
                </c:pt>
                <c:pt idx="15463">
                  <c:v>0.65929729957206762</c:v>
                </c:pt>
                <c:pt idx="15464">
                  <c:v>0.65896484266443855</c:v>
                </c:pt>
                <c:pt idx="15465">
                  <c:v>0.66624615952739563</c:v>
                </c:pt>
                <c:pt idx="15466">
                  <c:v>0.65436909097528584</c:v>
                </c:pt>
                <c:pt idx="15467">
                  <c:v>0.53596392573412377</c:v>
                </c:pt>
                <c:pt idx="15468">
                  <c:v>0.64345267648619042</c:v>
                </c:pt>
                <c:pt idx="15469">
                  <c:v>0.68227827057286672</c:v>
                </c:pt>
                <c:pt idx="15470">
                  <c:v>0.69332973698332823</c:v>
                </c:pt>
                <c:pt idx="15471">
                  <c:v>0.69825746195812732</c:v>
                </c:pt>
                <c:pt idx="15472">
                  <c:v>0.66695094525261112</c:v>
                </c:pt>
                <c:pt idx="15473">
                  <c:v>0.68260766057486111</c:v>
                </c:pt>
                <c:pt idx="15474">
                  <c:v>0.66645660051352573</c:v>
                </c:pt>
                <c:pt idx="15475">
                  <c:v>0.67299116195016462</c:v>
                </c:pt>
                <c:pt idx="15476">
                  <c:v>0.6602743682628307</c:v>
                </c:pt>
                <c:pt idx="15477">
                  <c:v>0.65282001986530258</c:v>
                </c:pt>
                <c:pt idx="15478">
                  <c:v>0.65008807956619719</c:v>
                </c:pt>
                <c:pt idx="15479">
                  <c:v>0.66197035280416272</c:v>
                </c:pt>
                <c:pt idx="15480">
                  <c:v>0.70332751061020882</c:v>
                </c:pt>
                <c:pt idx="15481">
                  <c:v>0.65557924705445281</c:v>
                </c:pt>
                <c:pt idx="15482">
                  <c:v>0.65714993405368527</c:v>
                </c:pt>
                <c:pt idx="15483">
                  <c:v>0.68139076207388294</c:v>
                </c:pt>
                <c:pt idx="15484">
                  <c:v>0.67286720177181369</c:v>
                </c:pt>
                <c:pt idx="15485">
                  <c:v>0.66540265668975285</c:v>
                </c:pt>
                <c:pt idx="15486">
                  <c:v>0.66772302453490051</c:v>
                </c:pt>
                <c:pt idx="15487">
                  <c:v>0.65714993405368527</c:v>
                </c:pt>
                <c:pt idx="15488">
                  <c:v>0.67947221463674246</c:v>
                </c:pt>
                <c:pt idx="15489">
                  <c:v>0.6824165952835215</c:v>
                </c:pt>
                <c:pt idx="15490">
                  <c:v>0.66397434363079244</c:v>
                </c:pt>
                <c:pt idx="15491">
                  <c:v>0.68314958192486452</c:v>
                </c:pt>
                <c:pt idx="15492">
                  <c:v>0.65667304588485065</c:v>
                </c:pt>
                <c:pt idx="15493">
                  <c:v>0.67989319341098908</c:v>
                </c:pt>
                <c:pt idx="15494">
                  <c:v>0.64028262969668082</c:v>
                </c:pt>
                <c:pt idx="15495">
                  <c:v>0.66137399254394635</c:v>
                </c:pt>
                <c:pt idx="15496">
                  <c:v>0.65915370741274892</c:v>
                </c:pt>
                <c:pt idx="15497">
                  <c:v>0.67706816288819116</c:v>
                </c:pt>
                <c:pt idx="15498">
                  <c:v>0.65174777551707275</c:v>
                </c:pt>
                <c:pt idx="15499">
                  <c:v>0.68314958192486452</c:v>
                </c:pt>
                <c:pt idx="15500">
                  <c:v>0.68648730871138752</c:v>
                </c:pt>
                <c:pt idx="15501">
                  <c:v>0.68274659237290458</c:v>
                </c:pt>
                <c:pt idx="15502">
                  <c:v>0.67255206172322457</c:v>
                </c:pt>
                <c:pt idx="15503">
                  <c:v>0.69026932304781252</c:v>
                </c:pt>
                <c:pt idx="15504">
                  <c:v>0.67763711310676389</c:v>
                </c:pt>
                <c:pt idx="15505">
                  <c:v>0.68139076207388294</c:v>
                </c:pt>
                <c:pt idx="15506">
                  <c:v>0.68797462003455778</c:v>
                </c:pt>
                <c:pt idx="15507">
                  <c:v>0.69464145207286476</c:v>
                </c:pt>
                <c:pt idx="15508">
                  <c:v>0.67481598248098573</c:v>
                </c:pt>
                <c:pt idx="15509">
                  <c:v>0.68400513722707834</c:v>
                </c:pt>
                <c:pt idx="15510">
                  <c:v>0.66005193830565101</c:v>
                </c:pt>
                <c:pt idx="15511">
                  <c:v>0.65244588607071152</c:v>
                </c:pt>
                <c:pt idx="15512">
                  <c:v>0.65896484266443855</c:v>
                </c:pt>
                <c:pt idx="15513">
                  <c:v>0.65672908749818648</c:v>
                </c:pt>
                <c:pt idx="15514">
                  <c:v>0.64456564117119575</c:v>
                </c:pt>
                <c:pt idx="15515">
                  <c:v>0.66444322427162095</c:v>
                </c:pt>
                <c:pt idx="15516">
                  <c:v>0.66673099680645065</c:v>
                </c:pt>
                <c:pt idx="15517">
                  <c:v>0.67556800774578074</c:v>
                </c:pt>
                <c:pt idx="15518">
                  <c:v>0.68388133354179792</c:v>
                </c:pt>
                <c:pt idx="15519">
                  <c:v>0.66976273325023261</c:v>
                </c:pt>
                <c:pt idx="15520">
                  <c:v>0.6602743682628307</c:v>
                </c:pt>
                <c:pt idx="15521">
                  <c:v>0.67132714880372135</c:v>
                </c:pt>
                <c:pt idx="15522">
                  <c:v>0.67308948535604163</c:v>
                </c:pt>
                <c:pt idx="15523">
                  <c:v>0.67308948535604163</c:v>
                </c:pt>
                <c:pt idx="15524">
                  <c:v>0.62263151720425558</c:v>
                </c:pt>
                <c:pt idx="15525">
                  <c:v>0.68648730871138752</c:v>
                </c:pt>
                <c:pt idx="15526">
                  <c:v>0.69167076559452134</c:v>
                </c:pt>
                <c:pt idx="15527">
                  <c:v>0.66798850503627061</c:v>
                </c:pt>
                <c:pt idx="15528">
                  <c:v>0.64283047798162263</c:v>
                </c:pt>
                <c:pt idx="15529">
                  <c:v>0.85507079697264998</c:v>
                </c:pt>
                <c:pt idx="15530">
                  <c:v>0.67277345228804319</c:v>
                </c:pt>
                <c:pt idx="15531">
                  <c:v>0.67914246810408163</c:v>
                </c:pt>
                <c:pt idx="15532">
                  <c:v>0.68833368949023233</c:v>
                </c:pt>
                <c:pt idx="15533">
                  <c:v>0.6672232282181606</c:v>
                </c:pt>
                <c:pt idx="15534">
                  <c:v>0.67447593085585722</c:v>
                </c:pt>
                <c:pt idx="15535">
                  <c:v>0.68400513722707834</c:v>
                </c:pt>
                <c:pt idx="15536">
                  <c:v>0.68400513722707834</c:v>
                </c:pt>
                <c:pt idx="15537">
                  <c:v>0.67595564091390559</c:v>
                </c:pt>
                <c:pt idx="15538">
                  <c:v>0.67725075464278495</c:v>
                </c:pt>
                <c:pt idx="15539">
                  <c:v>0.71366952856938815</c:v>
                </c:pt>
                <c:pt idx="15540">
                  <c:v>0.69471218119347766</c:v>
                </c:pt>
                <c:pt idx="15541">
                  <c:v>0.69471218119347766</c:v>
                </c:pt>
                <c:pt idx="15542">
                  <c:v>0.69323666058307698</c:v>
                </c:pt>
                <c:pt idx="15543">
                  <c:v>0.6884198220027109</c:v>
                </c:pt>
                <c:pt idx="15544">
                  <c:v>0.69897000433601975</c:v>
                </c:pt>
                <c:pt idx="15545">
                  <c:v>0.69968137956780674</c:v>
                </c:pt>
                <c:pt idx="15546">
                  <c:v>0.66137399254394635</c:v>
                </c:pt>
                <c:pt idx="15547">
                  <c:v>0.68472956522140882</c:v>
                </c:pt>
                <c:pt idx="15548">
                  <c:v>0.66520715495567362</c:v>
                </c:pt>
                <c:pt idx="15549">
                  <c:v>0.6586267626572051</c:v>
                </c:pt>
                <c:pt idx="15550">
                  <c:v>0.65087129796044374</c:v>
                </c:pt>
                <c:pt idx="15551">
                  <c:v>0.67612652208152524</c:v>
                </c:pt>
                <c:pt idx="15552">
                  <c:v>0.66182819633145484</c:v>
                </c:pt>
                <c:pt idx="15553">
                  <c:v>0.66337648489431289</c:v>
                </c:pt>
                <c:pt idx="15554">
                  <c:v>0.66060328341194863</c:v>
                </c:pt>
                <c:pt idx="15555">
                  <c:v>0.65785741882110926</c:v>
                </c:pt>
                <c:pt idx="15556">
                  <c:v>0.68288318444256357</c:v>
                </c:pt>
                <c:pt idx="15557">
                  <c:v>0.68449218096739395</c:v>
                </c:pt>
                <c:pt idx="15558">
                  <c:v>0.68449218096739395</c:v>
                </c:pt>
                <c:pt idx="15559">
                  <c:v>0.66367794745351227</c:v>
                </c:pt>
                <c:pt idx="15560">
                  <c:v>0.68388133354179792</c:v>
                </c:pt>
                <c:pt idx="15561">
                  <c:v>0.68021018334770356</c:v>
                </c:pt>
                <c:pt idx="15562">
                  <c:v>0.66367794745351227</c:v>
                </c:pt>
                <c:pt idx="15563">
                  <c:v>0.66925687856520277</c:v>
                </c:pt>
                <c:pt idx="15564">
                  <c:v>0.67224686959678104</c:v>
                </c:pt>
                <c:pt idx="15565">
                  <c:v>0.68168236944185656</c:v>
                </c:pt>
                <c:pt idx="15566">
                  <c:v>0.69332973698332823</c:v>
                </c:pt>
                <c:pt idx="15567">
                  <c:v>0.64615065928785764</c:v>
                </c:pt>
                <c:pt idx="15568">
                  <c:v>0.67255206172322457</c:v>
                </c:pt>
                <c:pt idx="15569">
                  <c:v>0.65282630256100682</c:v>
                </c:pt>
                <c:pt idx="15570">
                  <c:v>0.66214333638004352</c:v>
                </c:pt>
                <c:pt idx="15571">
                  <c:v>0.65983120412966512</c:v>
                </c:pt>
                <c:pt idx="15572">
                  <c:v>0.65124648741238889</c:v>
                </c:pt>
                <c:pt idx="15573">
                  <c:v>0.64078105373422412</c:v>
                </c:pt>
                <c:pt idx="15574">
                  <c:v>0.6787329898082165</c:v>
                </c:pt>
                <c:pt idx="15575">
                  <c:v>0.69100107466474581</c:v>
                </c:pt>
                <c:pt idx="15576">
                  <c:v>0.67989319341098908</c:v>
                </c:pt>
                <c:pt idx="15577">
                  <c:v>0.6715629653945685</c:v>
                </c:pt>
                <c:pt idx="15578">
                  <c:v>0.65915370741274892</c:v>
                </c:pt>
                <c:pt idx="15579">
                  <c:v>0.67612652208152524</c:v>
                </c:pt>
                <c:pt idx="15580">
                  <c:v>0.65896484266443855</c:v>
                </c:pt>
                <c:pt idx="15581">
                  <c:v>0.71170267634272122</c:v>
                </c:pt>
                <c:pt idx="15582">
                  <c:v>0.6715629653945685</c:v>
                </c:pt>
                <c:pt idx="15583">
                  <c:v>0.64489471814945221</c:v>
                </c:pt>
                <c:pt idx="15584">
                  <c:v>0.64923906902343265</c:v>
                </c:pt>
                <c:pt idx="15585">
                  <c:v>0.67930872408426579</c:v>
                </c:pt>
                <c:pt idx="15586">
                  <c:v>0.67232689607862373</c:v>
                </c:pt>
                <c:pt idx="15587">
                  <c:v>0.6682305618387987</c:v>
                </c:pt>
                <c:pt idx="15588">
                  <c:v>0.67536925165094064</c:v>
                </c:pt>
                <c:pt idx="15589">
                  <c:v>0.68079603540743272</c:v>
                </c:pt>
                <c:pt idx="15590">
                  <c:v>0.68124123737559183</c:v>
                </c:pt>
                <c:pt idx="15591">
                  <c:v>0.58657297175704837</c:v>
                </c:pt>
                <c:pt idx="15592">
                  <c:v>0.36370020491943938</c:v>
                </c:pt>
                <c:pt idx="15593">
                  <c:v>0.27762799907374447</c:v>
                </c:pt>
                <c:pt idx="15594">
                  <c:v>0.34441521237972522</c:v>
                </c:pt>
                <c:pt idx="15595">
                  <c:v>0.43532995137658992</c:v>
                </c:pt>
                <c:pt idx="15596">
                  <c:v>0.45984143727470794</c:v>
                </c:pt>
                <c:pt idx="15597">
                  <c:v>0.48446161788540726</c:v>
                </c:pt>
                <c:pt idx="15598">
                  <c:v>0.54554272991627917</c:v>
                </c:pt>
                <c:pt idx="15599">
                  <c:v>0.57533685658872469</c:v>
                </c:pt>
                <c:pt idx="15600">
                  <c:v>0.55721776871806628</c:v>
                </c:pt>
                <c:pt idx="15601">
                  <c:v>0.59235050994145133</c:v>
                </c:pt>
                <c:pt idx="15602">
                  <c:v>0.59829984245465584</c:v>
                </c:pt>
                <c:pt idx="15603">
                  <c:v>0.59822005046829019</c:v>
                </c:pt>
                <c:pt idx="15604">
                  <c:v>0.61153588321183994</c:v>
                </c:pt>
                <c:pt idx="15605">
                  <c:v>0.62494364945463254</c:v>
                </c:pt>
                <c:pt idx="15606">
                  <c:v>0.6108178303567815</c:v>
                </c:pt>
                <c:pt idx="15607">
                  <c:v>0.62761409580035055</c:v>
                </c:pt>
                <c:pt idx="15608">
                  <c:v>0.62248266269326524</c:v>
                </c:pt>
                <c:pt idx="15609">
                  <c:v>0.63346845557958953</c:v>
                </c:pt>
                <c:pt idx="15610">
                  <c:v>0.62761409580035055</c:v>
                </c:pt>
                <c:pt idx="15611">
                  <c:v>0.62580679197739353</c:v>
                </c:pt>
                <c:pt idx="15612">
                  <c:v>0.62562899214325773</c:v>
                </c:pt>
                <c:pt idx="15613">
                  <c:v>0.63169156560039974</c:v>
                </c:pt>
                <c:pt idx="15614">
                  <c:v>0.62998267305686884</c:v>
                </c:pt>
                <c:pt idx="15615">
                  <c:v>0.63246501991329684</c:v>
                </c:pt>
                <c:pt idx="15616">
                  <c:v>0.65130854543911465</c:v>
                </c:pt>
                <c:pt idx="15617">
                  <c:v>0.65359230783706657</c:v>
                </c:pt>
                <c:pt idx="15618">
                  <c:v>0.67044722832188586</c:v>
                </c:pt>
                <c:pt idx="15619">
                  <c:v>0.64998354364514677</c:v>
                </c:pt>
                <c:pt idx="15620">
                  <c:v>0.62692665768602696</c:v>
                </c:pt>
                <c:pt idx="15621">
                  <c:v>0.62782085347238747</c:v>
                </c:pt>
                <c:pt idx="15622">
                  <c:v>0.60997085635821602</c:v>
                </c:pt>
                <c:pt idx="15623">
                  <c:v>0.62688357505299452</c:v>
                </c:pt>
                <c:pt idx="15624">
                  <c:v>0.62800746803026353</c:v>
                </c:pt>
                <c:pt idx="15625">
                  <c:v>0.63246501991329684</c:v>
                </c:pt>
                <c:pt idx="15626">
                  <c:v>0.64375862541177276</c:v>
                </c:pt>
                <c:pt idx="15627">
                  <c:v>0.64977933793694964</c:v>
                </c:pt>
                <c:pt idx="15628">
                  <c:v>0.62936290328181455</c:v>
                </c:pt>
                <c:pt idx="15629">
                  <c:v>0.67111671781426807</c:v>
                </c:pt>
                <c:pt idx="15630">
                  <c:v>0.64839725910324975</c:v>
                </c:pt>
                <c:pt idx="15631">
                  <c:v>0.59144842895329652</c:v>
                </c:pt>
                <c:pt idx="15632">
                  <c:v>0.64421126966055364</c:v>
                </c:pt>
                <c:pt idx="15633">
                  <c:v>0.63236237480222068</c:v>
                </c:pt>
                <c:pt idx="15634">
                  <c:v>0.64145873752019311</c:v>
                </c:pt>
                <c:pt idx="15635">
                  <c:v>0.65246949480556271</c:v>
                </c:pt>
                <c:pt idx="15636">
                  <c:v>0.66186483380305938</c:v>
                </c:pt>
                <c:pt idx="15637">
                  <c:v>0.63554513553250902</c:v>
                </c:pt>
                <c:pt idx="15638">
                  <c:v>0.64637308924503822</c:v>
                </c:pt>
                <c:pt idx="15639">
                  <c:v>0.61938457540030667</c:v>
                </c:pt>
                <c:pt idx="15640">
                  <c:v>0.6053377010891986</c:v>
                </c:pt>
                <c:pt idx="15641">
                  <c:v>0.62898263415084465</c:v>
                </c:pt>
                <c:pt idx="15642">
                  <c:v>0.62778504423078441</c:v>
                </c:pt>
                <c:pt idx="15643">
                  <c:v>0.62761409580035055</c:v>
                </c:pt>
                <c:pt idx="15644">
                  <c:v>0.6423545861871357</c:v>
                </c:pt>
                <c:pt idx="15645">
                  <c:v>0.63920179933252963</c:v>
                </c:pt>
                <c:pt idx="15646">
                  <c:v>0.63655260053732055</c:v>
                </c:pt>
                <c:pt idx="15647">
                  <c:v>0.64560646154040491</c:v>
                </c:pt>
                <c:pt idx="15648">
                  <c:v>0.63920179933252963</c:v>
                </c:pt>
                <c:pt idx="15649">
                  <c:v>0.63472910808133065</c:v>
                </c:pt>
                <c:pt idx="15650">
                  <c:v>0.66775412799349942</c:v>
                </c:pt>
                <c:pt idx="15651">
                  <c:v>0.62373753607260063</c:v>
                </c:pt>
                <c:pt idx="15652">
                  <c:v>0.59720748853355055</c:v>
                </c:pt>
                <c:pt idx="15653">
                  <c:v>0.61788455143360244</c:v>
                </c:pt>
                <c:pt idx="15654">
                  <c:v>0.62536106873681319</c:v>
                </c:pt>
                <c:pt idx="15655">
                  <c:v>0.63708927353033296</c:v>
                </c:pt>
                <c:pt idx="15656">
                  <c:v>0.65586412373367364</c:v>
                </c:pt>
                <c:pt idx="15657">
                  <c:v>0.64626365382001583</c:v>
                </c:pt>
                <c:pt idx="15658">
                  <c:v>0.62798323690366564</c:v>
                </c:pt>
                <c:pt idx="15659">
                  <c:v>0.6283889300503116</c:v>
                </c:pt>
                <c:pt idx="15660">
                  <c:v>0.64392243800511584</c:v>
                </c:pt>
                <c:pt idx="15661">
                  <c:v>0.65737209219977788</c:v>
                </c:pt>
                <c:pt idx="15662">
                  <c:v>0.63063124402050286</c:v>
                </c:pt>
                <c:pt idx="15663">
                  <c:v>0.64615065928785764</c:v>
                </c:pt>
                <c:pt idx="15664">
                  <c:v>0.66678532096461762</c:v>
                </c:pt>
                <c:pt idx="15665">
                  <c:v>0.63576862349413821</c:v>
                </c:pt>
                <c:pt idx="15666">
                  <c:v>0.63442928447128577</c:v>
                </c:pt>
                <c:pt idx="15667">
                  <c:v>0.6409780573583358</c:v>
                </c:pt>
                <c:pt idx="15668">
                  <c:v>0.66455243953232568</c:v>
                </c:pt>
                <c:pt idx="15669">
                  <c:v>0.64360808693046834</c:v>
                </c:pt>
                <c:pt idx="15670">
                  <c:v>0.64626365382001583</c:v>
                </c:pt>
                <c:pt idx="15671">
                  <c:v>0.65983120412966512</c:v>
                </c:pt>
                <c:pt idx="15672">
                  <c:v>0.65820225338701632</c:v>
                </c:pt>
                <c:pt idx="15673">
                  <c:v>0.66726611938227431</c:v>
                </c:pt>
                <c:pt idx="15674">
                  <c:v>0.67856315397514022</c:v>
                </c:pt>
                <c:pt idx="15675">
                  <c:v>0.66900678095857746</c:v>
                </c:pt>
                <c:pt idx="15676">
                  <c:v>0.66367794745351227</c:v>
                </c:pt>
                <c:pt idx="15677">
                  <c:v>0.65399012272419155</c:v>
                </c:pt>
                <c:pt idx="15678">
                  <c:v>0.66824951052799508</c:v>
                </c:pt>
                <c:pt idx="15679">
                  <c:v>0.63897207466073558</c:v>
                </c:pt>
                <c:pt idx="15680">
                  <c:v>0.63708927353033296</c:v>
                </c:pt>
                <c:pt idx="15681">
                  <c:v>0.64145873752019311</c:v>
                </c:pt>
                <c:pt idx="15682">
                  <c:v>0.63655896853828764</c:v>
                </c:pt>
                <c:pt idx="15683">
                  <c:v>0.61706589995292049</c:v>
                </c:pt>
                <c:pt idx="15684">
                  <c:v>0.61800689425659205</c:v>
                </c:pt>
                <c:pt idx="15685">
                  <c:v>0.62472397596390661</c:v>
                </c:pt>
                <c:pt idx="15686">
                  <c:v>0.63548374681491149</c:v>
                </c:pt>
                <c:pt idx="15687">
                  <c:v>0.64593259461310648</c:v>
                </c:pt>
                <c:pt idx="15688">
                  <c:v>0.63999214437668095</c:v>
                </c:pt>
                <c:pt idx="15689">
                  <c:v>0.626545659027131</c:v>
                </c:pt>
                <c:pt idx="15690">
                  <c:v>0.6505017948783669</c:v>
                </c:pt>
                <c:pt idx="15691">
                  <c:v>0.6442415858437287</c:v>
                </c:pt>
                <c:pt idx="15692">
                  <c:v>0.63948648926858664</c:v>
                </c:pt>
                <c:pt idx="15693">
                  <c:v>0.6333889217487807</c:v>
                </c:pt>
                <c:pt idx="15694">
                  <c:v>0.59655754419599449</c:v>
                </c:pt>
                <c:pt idx="15695">
                  <c:v>0.63761678121586796</c:v>
                </c:pt>
                <c:pt idx="15696">
                  <c:v>0.62956641242159572</c:v>
                </c:pt>
                <c:pt idx="15697">
                  <c:v>0.63099610863289202</c:v>
                </c:pt>
                <c:pt idx="15698">
                  <c:v>0.6285900388670117</c:v>
                </c:pt>
                <c:pt idx="15699">
                  <c:v>0.63920179933252963</c:v>
                </c:pt>
                <c:pt idx="15700">
                  <c:v>0.66900678095857746</c:v>
                </c:pt>
                <c:pt idx="15701">
                  <c:v>0.6596242726069852</c:v>
                </c:pt>
                <c:pt idx="15702">
                  <c:v>0.64187054547631284</c:v>
                </c:pt>
                <c:pt idx="15703">
                  <c:v>0.64107731332537743</c:v>
                </c:pt>
                <c:pt idx="15704">
                  <c:v>0.62308512691762286</c:v>
                </c:pt>
                <c:pt idx="15705">
                  <c:v>0.65127801399814744</c:v>
                </c:pt>
                <c:pt idx="15706">
                  <c:v>0.64470424646449953</c:v>
                </c:pt>
                <c:pt idx="15707">
                  <c:v>0.64377095754250602</c:v>
                </c:pt>
                <c:pt idx="15708">
                  <c:v>0.65590641818021678</c:v>
                </c:pt>
                <c:pt idx="15709">
                  <c:v>0.63167283591923395</c:v>
                </c:pt>
                <c:pt idx="15710">
                  <c:v>0.63948648926858664</c:v>
                </c:pt>
                <c:pt idx="15711">
                  <c:v>0.65054461475506264</c:v>
                </c:pt>
                <c:pt idx="15712">
                  <c:v>0.65626556312828677</c:v>
                </c:pt>
                <c:pt idx="15713">
                  <c:v>0.65244588607071152</c:v>
                </c:pt>
                <c:pt idx="15714">
                  <c:v>0.63370327282343031</c:v>
                </c:pt>
                <c:pt idx="15715">
                  <c:v>0.64528514537324233</c:v>
                </c:pt>
                <c:pt idx="15716">
                  <c:v>0.64360808693046834</c:v>
                </c:pt>
                <c:pt idx="15717">
                  <c:v>0.64502906472114263</c:v>
                </c:pt>
                <c:pt idx="15718">
                  <c:v>0.61624570238731924</c:v>
                </c:pt>
                <c:pt idx="15719">
                  <c:v>0.62717071191099361</c:v>
                </c:pt>
                <c:pt idx="15720">
                  <c:v>0.64535887332213626</c:v>
                </c:pt>
                <c:pt idx="15721">
                  <c:v>0.64548465005616662</c:v>
                </c:pt>
                <c:pt idx="15722">
                  <c:v>0.62879424457520938</c:v>
                </c:pt>
                <c:pt idx="15723">
                  <c:v>0.65008807956619719</c:v>
                </c:pt>
                <c:pt idx="15724">
                  <c:v>0.65708670968911165</c:v>
                </c:pt>
                <c:pt idx="15725">
                  <c:v>0.66974474966954234</c:v>
                </c:pt>
                <c:pt idx="15726">
                  <c:v>0.6413781444266119</c:v>
                </c:pt>
                <c:pt idx="15727">
                  <c:v>0.63278446727876425</c:v>
                </c:pt>
                <c:pt idx="15728">
                  <c:v>0.63548374681491149</c:v>
                </c:pt>
                <c:pt idx="15729">
                  <c:v>0.63788981658079624</c:v>
                </c:pt>
                <c:pt idx="15730">
                  <c:v>0.48116876287784727</c:v>
                </c:pt>
                <c:pt idx="15731">
                  <c:v>0.61552756602776959</c:v>
                </c:pt>
                <c:pt idx="15732">
                  <c:v>0.63816708002450362</c:v>
                </c:pt>
                <c:pt idx="15733">
                  <c:v>0.64704126276886342</c:v>
                </c:pt>
                <c:pt idx="15734">
                  <c:v>0.65513843481138401</c:v>
                </c:pt>
                <c:pt idx="15735">
                  <c:v>0.67890002156068718</c:v>
                </c:pt>
                <c:pt idx="15736">
                  <c:v>0.66005193830565101</c:v>
                </c:pt>
                <c:pt idx="15737">
                  <c:v>0.65785741882110926</c:v>
                </c:pt>
                <c:pt idx="15738">
                  <c:v>0.64360808693046834</c:v>
                </c:pt>
                <c:pt idx="15739">
                  <c:v>0.65586412373367364</c:v>
                </c:pt>
                <c:pt idx="15740">
                  <c:v>0.65972609523779346</c:v>
                </c:pt>
                <c:pt idx="15741">
                  <c:v>0.65586412373367364</c:v>
                </c:pt>
                <c:pt idx="15742">
                  <c:v>0.6677837599252987</c:v>
                </c:pt>
                <c:pt idx="15743">
                  <c:v>0.64637308924503822</c:v>
                </c:pt>
                <c:pt idx="15744">
                  <c:v>0.63292005442918586</c:v>
                </c:pt>
                <c:pt idx="15745">
                  <c:v>0.6182066272785216</c:v>
                </c:pt>
                <c:pt idx="15746">
                  <c:v>0.63269084663074582</c:v>
                </c:pt>
                <c:pt idx="15747">
                  <c:v>0.63560113956651598</c:v>
                </c:pt>
                <c:pt idx="15748">
                  <c:v>0.65911134105742586</c:v>
                </c:pt>
                <c:pt idx="15749">
                  <c:v>0.64313921961086928</c:v>
                </c:pt>
                <c:pt idx="15750">
                  <c:v>0.63813535677324262</c:v>
                </c:pt>
                <c:pt idx="15751">
                  <c:v>0.66455243953232568</c:v>
                </c:pt>
                <c:pt idx="15752">
                  <c:v>0.65130854543911465</c:v>
                </c:pt>
                <c:pt idx="15753">
                  <c:v>0.63813535677324262</c:v>
                </c:pt>
                <c:pt idx="15754">
                  <c:v>0.64859231613860135</c:v>
                </c:pt>
                <c:pt idx="15755">
                  <c:v>0.6451591403002046</c:v>
                </c:pt>
                <c:pt idx="15756">
                  <c:v>0.65013784973378363</c:v>
                </c:pt>
                <c:pt idx="15757">
                  <c:v>0.64626365382001583</c:v>
                </c:pt>
                <c:pt idx="15758">
                  <c:v>0.64704126276886342</c:v>
                </c:pt>
                <c:pt idx="15759">
                  <c:v>0.64048926216671964</c:v>
                </c:pt>
                <c:pt idx="15760">
                  <c:v>0.63418360537747465</c:v>
                </c:pt>
                <c:pt idx="15761">
                  <c:v>0.64375862541177276</c:v>
                </c:pt>
                <c:pt idx="15762">
                  <c:v>0.63530092446664144</c:v>
                </c:pt>
                <c:pt idx="15763">
                  <c:v>0.64421126966055364</c:v>
                </c:pt>
                <c:pt idx="15764">
                  <c:v>0.65764412857442234</c:v>
                </c:pt>
                <c:pt idx="15765">
                  <c:v>0.63191184286689472</c:v>
                </c:pt>
                <c:pt idx="15766">
                  <c:v>0.6275898599409786</c:v>
                </c:pt>
                <c:pt idx="15767">
                  <c:v>0.63056188855253603</c:v>
                </c:pt>
                <c:pt idx="15768">
                  <c:v>0.6468063184937789</c:v>
                </c:pt>
                <c:pt idx="15769">
                  <c:v>0.65054461475506264</c:v>
                </c:pt>
                <c:pt idx="15770">
                  <c:v>0.63472910808133065</c:v>
                </c:pt>
                <c:pt idx="15771">
                  <c:v>0.63418360537747465</c:v>
                </c:pt>
                <c:pt idx="15772">
                  <c:v>0.6283889300503116</c:v>
                </c:pt>
                <c:pt idx="15773">
                  <c:v>0.65283828326369142</c:v>
                </c:pt>
                <c:pt idx="15774">
                  <c:v>0.63157058883650086</c:v>
                </c:pt>
                <c:pt idx="15775">
                  <c:v>0.63970604377247364</c:v>
                </c:pt>
                <c:pt idx="15776">
                  <c:v>0.6275898599409786</c:v>
                </c:pt>
                <c:pt idx="15777">
                  <c:v>0.64824472686348522</c:v>
                </c:pt>
                <c:pt idx="15778">
                  <c:v>0.6423545861871357</c:v>
                </c:pt>
                <c:pt idx="15779">
                  <c:v>0.63991868455209888</c:v>
                </c:pt>
                <c:pt idx="15780">
                  <c:v>0.63604448863833241</c:v>
                </c:pt>
                <c:pt idx="15781">
                  <c:v>0.61883020157785562</c:v>
                </c:pt>
                <c:pt idx="15782">
                  <c:v>0.60042422863370548</c:v>
                </c:pt>
                <c:pt idx="15783">
                  <c:v>0.64637308924503822</c:v>
                </c:pt>
                <c:pt idx="15784">
                  <c:v>0.62939354415061255</c:v>
                </c:pt>
                <c:pt idx="15785">
                  <c:v>0.62165554739134365</c:v>
                </c:pt>
                <c:pt idx="15786">
                  <c:v>0.61672799088262253</c:v>
                </c:pt>
                <c:pt idx="15787">
                  <c:v>0.64806417004176453</c:v>
                </c:pt>
                <c:pt idx="15788">
                  <c:v>0.6145585368269354</c:v>
                </c:pt>
                <c:pt idx="15789">
                  <c:v>0.52652611089752199</c:v>
                </c:pt>
                <c:pt idx="15790">
                  <c:v>0.51674020517690722</c:v>
                </c:pt>
                <c:pt idx="15791">
                  <c:v>0.54446813141855543</c:v>
                </c:pt>
                <c:pt idx="15792">
                  <c:v>0.57749179983722343</c:v>
                </c:pt>
                <c:pt idx="15793">
                  <c:v>0.57661932409845595</c:v>
                </c:pt>
                <c:pt idx="15794">
                  <c:v>0.59751236357723758</c:v>
                </c:pt>
                <c:pt idx="15795">
                  <c:v>0.59423465381600549</c:v>
                </c:pt>
                <c:pt idx="15796">
                  <c:v>0.58776747541229357</c:v>
                </c:pt>
                <c:pt idx="15797">
                  <c:v>0.60826430372924656</c:v>
                </c:pt>
                <c:pt idx="15798">
                  <c:v>0.58966115395444518</c:v>
                </c:pt>
                <c:pt idx="15799">
                  <c:v>0.61050807256761064</c:v>
                </c:pt>
                <c:pt idx="15800">
                  <c:v>0.63833796119212349</c:v>
                </c:pt>
                <c:pt idx="15801">
                  <c:v>0.64164059674220963</c:v>
                </c:pt>
                <c:pt idx="15802">
                  <c:v>0.63807619745344513</c:v>
                </c:pt>
                <c:pt idx="15803">
                  <c:v>0.64847006575583388</c:v>
                </c:pt>
                <c:pt idx="15804">
                  <c:v>0.65393214025632418</c:v>
                </c:pt>
                <c:pt idx="15805">
                  <c:v>0.6586209831992027</c:v>
                </c:pt>
                <c:pt idx="15806">
                  <c:v>0.63984855221736425</c:v>
                </c:pt>
                <c:pt idx="15807">
                  <c:v>0.61875039680892163</c:v>
                </c:pt>
                <c:pt idx="15808">
                  <c:v>0.63400780832758086</c:v>
                </c:pt>
                <c:pt idx="15809">
                  <c:v>0.62623846907266456</c:v>
                </c:pt>
                <c:pt idx="15810">
                  <c:v>0.63448508128280867</c:v>
                </c:pt>
                <c:pt idx="15811">
                  <c:v>0.64175289160829574</c:v>
                </c:pt>
                <c:pt idx="15812">
                  <c:v>0.63346845557958953</c:v>
                </c:pt>
                <c:pt idx="15813">
                  <c:v>0.64375862541177276</c:v>
                </c:pt>
                <c:pt idx="15814">
                  <c:v>0.63236237480222068</c:v>
                </c:pt>
                <c:pt idx="15815">
                  <c:v>0.64901271023231455</c:v>
                </c:pt>
                <c:pt idx="15816">
                  <c:v>0.64145873752019311</c:v>
                </c:pt>
                <c:pt idx="15817">
                  <c:v>0.63370327282343031</c:v>
                </c:pt>
                <c:pt idx="15818">
                  <c:v>0.62660293240549214</c:v>
                </c:pt>
                <c:pt idx="15819">
                  <c:v>0.61502496849233002</c:v>
                </c:pt>
                <c:pt idx="15820">
                  <c:v>0.62858389951796456</c:v>
                </c:pt>
                <c:pt idx="15821">
                  <c:v>0.62739761603418687</c:v>
                </c:pt>
                <c:pt idx="15822">
                  <c:v>0.6153219219957996</c:v>
                </c:pt>
                <c:pt idx="15823">
                  <c:v>0.61883020157785562</c:v>
                </c:pt>
                <c:pt idx="15824">
                  <c:v>0.63259278132068553</c:v>
                </c:pt>
                <c:pt idx="15825">
                  <c:v>0.63682209758717812</c:v>
                </c:pt>
                <c:pt idx="15826">
                  <c:v>0.6224531499698055</c:v>
                </c:pt>
                <c:pt idx="15827">
                  <c:v>0.62799572542236215</c:v>
                </c:pt>
                <c:pt idx="15828">
                  <c:v>0.63837315095691249</c:v>
                </c:pt>
                <c:pt idx="15829">
                  <c:v>0.63604448863833241</c:v>
                </c:pt>
                <c:pt idx="15830">
                  <c:v>0.64713836606315234</c:v>
                </c:pt>
                <c:pt idx="15831">
                  <c:v>0.64713836606315234</c:v>
                </c:pt>
                <c:pt idx="15832">
                  <c:v>0.63942422928971065</c:v>
                </c:pt>
                <c:pt idx="15833">
                  <c:v>0.65013784973378363</c:v>
                </c:pt>
                <c:pt idx="15834">
                  <c:v>0.64483847817157391</c:v>
                </c:pt>
                <c:pt idx="15835">
                  <c:v>0.65359230783706657</c:v>
                </c:pt>
                <c:pt idx="15836">
                  <c:v>0.64615669790717489</c:v>
                </c:pt>
                <c:pt idx="15837">
                  <c:v>0.62801852961685412</c:v>
                </c:pt>
                <c:pt idx="15838">
                  <c:v>0.62571163282346676</c:v>
                </c:pt>
                <c:pt idx="15839">
                  <c:v>0.63579296326222434</c:v>
                </c:pt>
                <c:pt idx="15840">
                  <c:v>0.63014051223066114</c:v>
                </c:pt>
                <c:pt idx="15841">
                  <c:v>0.62780349592629325</c:v>
                </c:pt>
                <c:pt idx="15842">
                  <c:v>0.64315118776744751</c:v>
                </c:pt>
                <c:pt idx="15843">
                  <c:v>0.62324929039790233</c:v>
                </c:pt>
                <c:pt idx="15844">
                  <c:v>0.62702168746691389</c:v>
                </c:pt>
                <c:pt idx="15845">
                  <c:v>0.62150926282860564</c:v>
                </c:pt>
                <c:pt idx="15846">
                  <c:v>0.63292005442918586</c:v>
                </c:pt>
                <c:pt idx="15847">
                  <c:v>0.65245787504176211</c:v>
                </c:pt>
                <c:pt idx="15848">
                  <c:v>0.6446565427647647</c:v>
                </c:pt>
                <c:pt idx="15849">
                  <c:v>0.64647913111637711</c:v>
                </c:pt>
                <c:pt idx="15850">
                  <c:v>0.64239654903386623</c:v>
                </c:pt>
                <c:pt idx="15851">
                  <c:v>0.64496854009113669</c:v>
                </c:pt>
                <c:pt idx="15852">
                  <c:v>0.64345267648619042</c:v>
                </c:pt>
                <c:pt idx="15853">
                  <c:v>0.62977297919499564</c:v>
                </c:pt>
                <c:pt idx="15854">
                  <c:v>0.63370327282343031</c:v>
                </c:pt>
                <c:pt idx="15855">
                  <c:v>0.60769503122404311</c:v>
                </c:pt>
                <c:pt idx="15856">
                  <c:v>0.62263151720425558</c:v>
                </c:pt>
                <c:pt idx="15857">
                  <c:v>0.62571163282346676</c:v>
                </c:pt>
                <c:pt idx="15858">
                  <c:v>0.62494364945463254</c:v>
                </c:pt>
                <c:pt idx="15859">
                  <c:v>0.61224229409975461</c:v>
                </c:pt>
                <c:pt idx="15860">
                  <c:v>0.61675702184461145</c:v>
                </c:pt>
                <c:pt idx="15861">
                  <c:v>0.59894675590381952</c:v>
                </c:pt>
                <c:pt idx="15862">
                  <c:v>0.6329595308752759</c:v>
                </c:pt>
                <c:pt idx="15863">
                  <c:v>0.61345945107205624</c:v>
                </c:pt>
                <c:pt idx="15864">
                  <c:v>0.59517235738628449</c:v>
                </c:pt>
                <c:pt idx="15865">
                  <c:v>0.61202658628915185</c:v>
                </c:pt>
                <c:pt idx="15866">
                  <c:v>0.59738172905019149</c:v>
                </c:pt>
                <c:pt idx="15867">
                  <c:v>0.61785425851119802</c:v>
                </c:pt>
                <c:pt idx="15868">
                  <c:v>0.62494364945463254</c:v>
                </c:pt>
                <c:pt idx="15869">
                  <c:v>0.62433638603911468</c:v>
                </c:pt>
                <c:pt idx="15870">
                  <c:v>0.62683787668057844</c:v>
                </c:pt>
                <c:pt idx="15871">
                  <c:v>0.64135390721468077</c:v>
                </c:pt>
                <c:pt idx="15872">
                  <c:v>0.61334100173765149</c:v>
                </c:pt>
                <c:pt idx="15873">
                  <c:v>0.61572070348300989</c:v>
                </c:pt>
                <c:pt idx="15874">
                  <c:v>0.58649221410131258</c:v>
                </c:pt>
                <c:pt idx="15875">
                  <c:v>0.64040498340418472</c:v>
                </c:pt>
                <c:pt idx="15876">
                  <c:v>0.6287817789978617</c:v>
                </c:pt>
                <c:pt idx="15877">
                  <c:v>0.64948464125610061</c:v>
                </c:pt>
                <c:pt idx="15878">
                  <c:v>0.63606217703999812</c:v>
                </c:pt>
                <c:pt idx="15879">
                  <c:v>0.63256304632482274</c:v>
                </c:pt>
                <c:pt idx="15880">
                  <c:v>0.62819680685235268</c:v>
                </c:pt>
                <c:pt idx="15881">
                  <c:v>0.63963970658607361</c:v>
                </c:pt>
                <c:pt idx="15882">
                  <c:v>0.63147451661359366</c:v>
                </c:pt>
                <c:pt idx="15883">
                  <c:v>0.63014051223066114</c:v>
                </c:pt>
                <c:pt idx="15884">
                  <c:v>0.6283889300503116</c:v>
                </c:pt>
                <c:pt idx="15885">
                  <c:v>0.62500918939893091</c:v>
                </c:pt>
                <c:pt idx="15886">
                  <c:v>0.63554513553250902</c:v>
                </c:pt>
                <c:pt idx="15887">
                  <c:v>0.63346845557958953</c:v>
                </c:pt>
                <c:pt idx="15888">
                  <c:v>0.62528126396787964</c:v>
                </c:pt>
                <c:pt idx="15889">
                  <c:v>0.63477715216367792</c:v>
                </c:pt>
                <c:pt idx="15890">
                  <c:v>0.63707704005525467</c:v>
                </c:pt>
                <c:pt idx="15891">
                  <c:v>0.6332370991955838</c:v>
                </c:pt>
                <c:pt idx="15892">
                  <c:v>0.62230104879432768</c:v>
                </c:pt>
                <c:pt idx="15893">
                  <c:v>0.63606217703999812</c:v>
                </c:pt>
                <c:pt idx="15894">
                  <c:v>0.66130290743340181</c:v>
                </c:pt>
                <c:pt idx="15895">
                  <c:v>0.64873521142060275</c:v>
                </c:pt>
                <c:pt idx="15896">
                  <c:v>0.64540726807167181</c:v>
                </c:pt>
                <c:pt idx="15897">
                  <c:v>0.65058610285648244</c:v>
                </c:pt>
                <c:pt idx="15898">
                  <c:v>0.62819084818512239</c:v>
                </c:pt>
                <c:pt idx="15899">
                  <c:v>0.64496854009113669</c:v>
                </c:pt>
                <c:pt idx="15900">
                  <c:v>0.66364204199427757</c:v>
                </c:pt>
                <c:pt idx="15901">
                  <c:v>0.65812411746457733</c:v>
                </c:pt>
                <c:pt idx="15902">
                  <c:v>0.64040498340418472</c:v>
                </c:pt>
                <c:pt idx="15903">
                  <c:v>0.65284399913133762</c:v>
                </c:pt>
                <c:pt idx="15904">
                  <c:v>0.64193150336565463</c:v>
                </c:pt>
                <c:pt idx="15905">
                  <c:v>0.64637308924503822</c:v>
                </c:pt>
                <c:pt idx="15906">
                  <c:v>0.62858389951796456</c:v>
                </c:pt>
                <c:pt idx="15907">
                  <c:v>0.63091673135043624</c:v>
                </c:pt>
                <c:pt idx="15908">
                  <c:v>0.6409780573583358</c:v>
                </c:pt>
                <c:pt idx="15909">
                  <c:v>0.61752853393308482</c:v>
                </c:pt>
                <c:pt idx="15910">
                  <c:v>0.62780349592629325</c:v>
                </c:pt>
                <c:pt idx="15911">
                  <c:v>0.62545383564893464</c:v>
                </c:pt>
                <c:pt idx="15912">
                  <c:v>0.6274274630162564</c:v>
                </c:pt>
                <c:pt idx="15913">
                  <c:v>0.62071603067766667</c:v>
                </c:pt>
                <c:pt idx="15914">
                  <c:v>0.63213542100544962</c:v>
                </c:pt>
                <c:pt idx="15915">
                  <c:v>0.63501950894932468</c:v>
                </c:pt>
                <c:pt idx="15916">
                  <c:v>0.63837315095691249</c:v>
                </c:pt>
                <c:pt idx="15917">
                  <c:v>0.63733575167650758</c:v>
                </c:pt>
                <c:pt idx="15918">
                  <c:v>0.64299334859365764</c:v>
                </c:pt>
                <c:pt idx="15919">
                  <c:v>0.64540726807167181</c:v>
                </c:pt>
                <c:pt idx="15920">
                  <c:v>0.63246501991329684</c:v>
                </c:pt>
                <c:pt idx="15921">
                  <c:v>0.6283889300503116</c:v>
                </c:pt>
                <c:pt idx="15922">
                  <c:v>0.61008784433992969</c:v>
                </c:pt>
                <c:pt idx="15923">
                  <c:v>0.63656504254451185</c:v>
                </c:pt>
                <c:pt idx="15924">
                  <c:v>0.64299334859365764</c:v>
                </c:pt>
                <c:pt idx="15925">
                  <c:v>0.65396584350786491</c:v>
                </c:pt>
                <c:pt idx="15926">
                  <c:v>0.64866488602462491</c:v>
                </c:pt>
                <c:pt idx="15927">
                  <c:v>0.64670467389539266</c:v>
                </c:pt>
                <c:pt idx="15928">
                  <c:v>0.64205147421777509</c:v>
                </c:pt>
                <c:pt idx="15929">
                  <c:v>0.64560646154040491</c:v>
                </c:pt>
                <c:pt idx="15930">
                  <c:v>0.63864522552586434</c:v>
                </c:pt>
                <c:pt idx="15931">
                  <c:v>0.61492891751728584</c:v>
                </c:pt>
                <c:pt idx="15932">
                  <c:v>0.64901271023231455</c:v>
                </c:pt>
                <c:pt idx="15933">
                  <c:v>0.64452255609582265</c:v>
                </c:pt>
                <c:pt idx="15934">
                  <c:v>0.65284399913133762</c:v>
                </c:pt>
                <c:pt idx="15935">
                  <c:v>0.65395426371125387</c:v>
                </c:pt>
                <c:pt idx="15936">
                  <c:v>0.64116891408823462</c:v>
                </c:pt>
                <c:pt idx="15937">
                  <c:v>0.66348347008247621</c:v>
                </c:pt>
                <c:pt idx="15938">
                  <c:v>0.66290532513923361</c:v>
                </c:pt>
                <c:pt idx="15939">
                  <c:v>0.64145873752019311</c:v>
                </c:pt>
                <c:pt idx="15940">
                  <c:v>0.67166450235487563</c:v>
                </c:pt>
                <c:pt idx="15941">
                  <c:v>0.66130290743340181</c:v>
                </c:pt>
                <c:pt idx="15942">
                  <c:v>0.63991317456431662</c:v>
                </c:pt>
                <c:pt idx="15943">
                  <c:v>0.61862909276115785</c:v>
                </c:pt>
                <c:pt idx="15944">
                  <c:v>0.62461571359717627</c:v>
                </c:pt>
                <c:pt idx="15945">
                  <c:v>0.65690865933530984</c:v>
                </c:pt>
                <c:pt idx="15946">
                  <c:v>0.6595255844878527</c:v>
                </c:pt>
                <c:pt idx="15947">
                  <c:v>0.64438430605024366</c:v>
                </c:pt>
                <c:pt idx="15948">
                  <c:v>0.63579296326222434</c:v>
                </c:pt>
                <c:pt idx="15949">
                  <c:v>0.63056188855253603</c:v>
                </c:pt>
                <c:pt idx="15950">
                  <c:v>0.6409780573583358</c:v>
                </c:pt>
                <c:pt idx="15951">
                  <c:v>0.65018605914515581</c:v>
                </c:pt>
                <c:pt idx="15952">
                  <c:v>0.65730790571884168</c:v>
                </c:pt>
                <c:pt idx="15953">
                  <c:v>0.65094465231952725</c:v>
                </c:pt>
                <c:pt idx="15954">
                  <c:v>0.64832218209872461</c:v>
                </c:pt>
                <c:pt idx="15955">
                  <c:v>0.64790229674720279</c:v>
                </c:pt>
                <c:pt idx="15956">
                  <c:v>0.65172520245218235</c:v>
                </c:pt>
                <c:pt idx="15957">
                  <c:v>0.65358642209108175</c:v>
                </c:pt>
                <c:pt idx="15958">
                  <c:v>0.6847072931384347</c:v>
                </c:pt>
                <c:pt idx="15959">
                  <c:v>0.68389833635992292</c:v>
                </c:pt>
                <c:pt idx="15960">
                  <c:v>0.67021685274144305</c:v>
                </c:pt>
                <c:pt idx="15961">
                  <c:v>0.69626831921956867</c:v>
                </c:pt>
                <c:pt idx="15962">
                  <c:v>0.73139509429086691</c:v>
                </c:pt>
                <c:pt idx="15963">
                  <c:v>0.66160317634697774</c:v>
                </c:pt>
                <c:pt idx="15964">
                  <c:v>0.67289746303245579</c:v>
                </c:pt>
                <c:pt idx="15965">
                  <c:v>0.66305744844537684</c:v>
                </c:pt>
                <c:pt idx="15966">
                  <c:v>0.63892141034874572</c:v>
                </c:pt>
                <c:pt idx="15967">
                  <c:v>0.6623080186098782</c:v>
                </c:pt>
                <c:pt idx="15968">
                  <c:v>0.6596242726069852</c:v>
                </c:pt>
                <c:pt idx="15969">
                  <c:v>0.66604230199483661</c:v>
                </c:pt>
                <c:pt idx="15970">
                  <c:v>0.65130854543911465</c:v>
                </c:pt>
                <c:pt idx="15971">
                  <c:v>0.64866488602462491</c:v>
                </c:pt>
                <c:pt idx="15972">
                  <c:v>0.67382696897326344</c:v>
                </c:pt>
                <c:pt idx="15973">
                  <c:v>0.67021685274144305</c:v>
                </c:pt>
                <c:pt idx="15974">
                  <c:v>0.66949121434054615</c:v>
                </c:pt>
                <c:pt idx="15975">
                  <c:v>0.65054461475506264</c:v>
                </c:pt>
                <c:pt idx="15976">
                  <c:v>0.65626556312828677</c:v>
                </c:pt>
                <c:pt idx="15977">
                  <c:v>0.66142813159974789</c:v>
                </c:pt>
                <c:pt idx="15978">
                  <c:v>0.65920287746453421</c:v>
                </c:pt>
                <c:pt idx="15979">
                  <c:v>0.65245787504176211</c:v>
                </c:pt>
                <c:pt idx="15980">
                  <c:v>0.65094465231952725</c:v>
                </c:pt>
                <c:pt idx="15981">
                  <c:v>0.66186483380305938</c:v>
                </c:pt>
                <c:pt idx="15982">
                  <c:v>0.66511173707505322</c:v>
                </c:pt>
                <c:pt idx="15983">
                  <c:v>0.6677837599252987</c:v>
                </c:pt>
                <c:pt idx="15984">
                  <c:v>0.67757866084191853</c:v>
                </c:pt>
                <c:pt idx="15985">
                  <c:v>0.67579277030186946</c:v>
                </c:pt>
                <c:pt idx="15986">
                  <c:v>0.65920287746453421</c:v>
                </c:pt>
                <c:pt idx="15987">
                  <c:v>0.66155729330296609</c:v>
                </c:pt>
                <c:pt idx="15988">
                  <c:v>0.67098760301003613</c:v>
                </c:pt>
                <c:pt idx="15989">
                  <c:v>0.64901271023231455</c:v>
                </c:pt>
                <c:pt idx="15990">
                  <c:v>0.65626556312828677</c:v>
                </c:pt>
                <c:pt idx="15991">
                  <c:v>0.62076634898120431</c:v>
                </c:pt>
                <c:pt idx="15992">
                  <c:v>0.67217061017341651</c:v>
                </c:pt>
                <c:pt idx="15993">
                  <c:v>0.65621802391506889</c:v>
                </c:pt>
                <c:pt idx="15994">
                  <c:v>0.66015552673354916</c:v>
                </c:pt>
                <c:pt idx="15995">
                  <c:v>0.66026230134289521</c:v>
                </c:pt>
                <c:pt idx="15996">
                  <c:v>0.64832218209872461</c:v>
                </c:pt>
                <c:pt idx="15997">
                  <c:v>0.66803629009236798</c:v>
                </c:pt>
                <c:pt idx="15998">
                  <c:v>0.67144253878427962</c:v>
                </c:pt>
                <c:pt idx="15999">
                  <c:v>0.66005193830565101</c:v>
                </c:pt>
                <c:pt idx="16000">
                  <c:v>0.65013784973378363</c:v>
                </c:pt>
                <c:pt idx="16001">
                  <c:v>0.65321251377534351</c:v>
                </c:pt>
                <c:pt idx="16002">
                  <c:v>0.64626365382001583</c:v>
                </c:pt>
                <c:pt idx="16003">
                  <c:v>0.66335214512622176</c:v>
                </c:pt>
                <c:pt idx="16004">
                  <c:v>0.65436909097528584</c:v>
                </c:pt>
                <c:pt idx="16005">
                  <c:v>0.68109528056631485</c:v>
                </c:pt>
                <c:pt idx="16006">
                  <c:v>0.70035752782265748</c:v>
                </c:pt>
                <c:pt idx="16007">
                  <c:v>0.68196445899468372</c:v>
                </c:pt>
                <c:pt idx="16008">
                  <c:v>0.66291131974887596</c:v>
                </c:pt>
                <c:pt idx="16009">
                  <c:v>0.61875039680892163</c:v>
                </c:pt>
                <c:pt idx="16010">
                  <c:v>0.6585413472804128</c:v>
                </c:pt>
                <c:pt idx="16011">
                  <c:v>0.67075444722809985</c:v>
                </c:pt>
                <c:pt idx="16012">
                  <c:v>0.65929729957206762</c:v>
                </c:pt>
                <c:pt idx="16013">
                  <c:v>0.65595008373433161</c:v>
                </c:pt>
                <c:pt idx="16014">
                  <c:v>0.64972418592952264</c:v>
                </c:pt>
                <c:pt idx="16015">
                  <c:v>0.64781748188863753</c:v>
                </c:pt>
                <c:pt idx="16016">
                  <c:v>0.63448508128280867</c:v>
                </c:pt>
                <c:pt idx="16017">
                  <c:v>0.6287817789978617</c:v>
                </c:pt>
                <c:pt idx="16018">
                  <c:v>0.6069306346993063</c:v>
                </c:pt>
                <c:pt idx="16019">
                  <c:v>0.62720824654495011</c:v>
                </c:pt>
                <c:pt idx="16020">
                  <c:v>0.63169156560039974</c:v>
                </c:pt>
                <c:pt idx="16021">
                  <c:v>0.63914660526981426</c:v>
                </c:pt>
                <c:pt idx="16022">
                  <c:v>0.6409780573583358</c:v>
                </c:pt>
                <c:pt idx="16023">
                  <c:v>0.65471786877266058</c:v>
                </c:pt>
                <c:pt idx="16024">
                  <c:v>0.67705627727175011</c:v>
                </c:pt>
                <c:pt idx="16025">
                  <c:v>0.67268414824669964</c:v>
                </c:pt>
                <c:pt idx="16026">
                  <c:v>0.67098760301003613</c:v>
                </c:pt>
                <c:pt idx="16027">
                  <c:v>0.66397434363079244</c:v>
                </c:pt>
                <c:pt idx="16028">
                  <c:v>0.66726611938227431</c:v>
                </c:pt>
                <c:pt idx="16029">
                  <c:v>0.65436909097528584</c:v>
                </c:pt>
                <c:pt idx="16030">
                  <c:v>0.66290532513923361</c:v>
                </c:pt>
                <c:pt idx="16031">
                  <c:v>0.66950283410434364</c:v>
                </c:pt>
                <c:pt idx="16032">
                  <c:v>0.66520715495567362</c:v>
                </c:pt>
                <c:pt idx="16033">
                  <c:v>0.66726611938227431</c:v>
                </c:pt>
                <c:pt idx="16034">
                  <c:v>0.66752707090052865</c:v>
                </c:pt>
                <c:pt idx="16035">
                  <c:v>0.65243351001149463</c:v>
                </c:pt>
                <c:pt idx="16036">
                  <c:v>0.66501782541247445</c:v>
                </c:pt>
                <c:pt idx="16037">
                  <c:v>0.65283238728989301</c:v>
                </c:pt>
                <c:pt idx="16038">
                  <c:v>0.67224686959678104</c:v>
                </c:pt>
                <c:pt idx="16039">
                  <c:v>0.67098760301003613</c:v>
                </c:pt>
                <c:pt idx="16040">
                  <c:v>0.66900678095857746</c:v>
                </c:pt>
                <c:pt idx="16041">
                  <c:v>0.68182457457800383</c:v>
                </c:pt>
                <c:pt idx="16042">
                  <c:v>0.6734158998636306</c:v>
                </c:pt>
                <c:pt idx="16043">
                  <c:v>0.64313921961086928</c:v>
                </c:pt>
                <c:pt idx="16044">
                  <c:v>0.64313921961086928</c:v>
                </c:pt>
                <c:pt idx="16045">
                  <c:v>0.66651798055488165</c:v>
                </c:pt>
                <c:pt idx="16046">
                  <c:v>0.65708670968911165</c:v>
                </c:pt>
                <c:pt idx="16047">
                  <c:v>0.66335214512622176</c:v>
                </c:pt>
                <c:pt idx="16048">
                  <c:v>0.64548465005616662</c:v>
                </c:pt>
                <c:pt idx="16049">
                  <c:v>0.67633063887084865</c:v>
                </c:pt>
                <c:pt idx="16050">
                  <c:v>0.66005193830565101</c:v>
                </c:pt>
                <c:pt idx="16051">
                  <c:v>0.65812411746457733</c:v>
                </c:pt>
                <c:pt idx="16052">
                  <c:v>0.67121693576369268</c:v>
                </c:pt>
                <c:pt idx="16053">
                  <c:v>0.65510817144201661</c:v>
                </c:pt>
                <c:pt idx="16054">
                  <c:v>0.65631463040682814</c:v>
                </c:pt>
                <c:pt idx="16055">
                  <c:v>0.66604230199483661</c:v>
                </c:pt>
                <c:pt idx="16056">
                  <c:v>0.66700079826097902</c:v>
                </c:pt>
                <c:pt idx="16057">
                  <c:v>0.66444322427162095</c:v>
                </c:pt>
                <c:pt idx="16058">
                  <c:v>0.64704126276886342</c:v>
                </c:pt>
                <c:pt idx="16059">
                  <c:v>0.61796999321724988</c:v>
                </c:pt>
                <c:pt idx="16060">
                  <c:v>0.64502906472114263</c:v>
                </c:pt>
                <c:pt idx="16061">
                  <c:v>0.63864522552586434</c:v>
                </c:pt>
                <c:pt idx="16062">
                  <c:v>0.64313921961086928</c:v>
                </c:pt>
                <c:pt idx="16063">
                  <c:v>0.66700079826097902</c:v>
                </c:pt>
                <c:pt idx="16064">
                  <c:v>0.65590641818021678</c:v>
                </c:pt>
                <c:pt idx="16065">
                  <c:v>0.65939474602603665</c:v>
                </c:pt>
                <c:pt idx="16066">
                  <c:v>0.64704126276886342</c:v>
                </c:pt>
                <c:pt idx="16067">
                  <c:v>0.6469410043320114</c:v>
                </c:pt>
                <c:pt idx="16068">
                  <c:v>0.63977557994433465</c:v>
                </c:pt>
                <c:pt idx="16069">
                  <c:v>0.63736059050415461</c:v>
                </c:pt>
                <c:pt idx="16070">
                  <c:v>0.63999214437668095</c:v>
                </c:pt>
                <c:pt idx="16071">
                  <c:v>0.6505017948783669</c:v>
                </c:pt>
                <c:pt idx="16072">
                  <c:v>0.65631463040682814</c:v>
                </c:pt>
                <c:pt idx="16073">
                  <c:v>0.67027627757110275</c:v>
                </c:pt>
                <c:pt idx="16074">
                  <c:v>0.66568861714469463</c:v>
                </c:pt>
                <c:pt idx="16075">
                  <c:v>0.65595008373433161</c:v>
                </c:pt>
                <c:pt idx="16076">
                  <c:v>0.64409417509899114</c:v>
                </c:pt>
                <c:pt idx="16077">
                  <c:v>0.65243351001149463</c:v>
                </c:pt>
                <c:pt idx="16078">
                  <c:v>0.67075444722809985</c:v>
                </c:pt>
                <c:pt idx="16079">
                  <c:v>0.67481598248098573</c:v>
                </c:pt>
                <c:pt idx="16080">
                  <c:v>0.67172808823956121</c:v>
                </c:pt>
                <c:pt idx="16081">
                  <c:v>0.65399012272419155</c:v>
                </c:pt>
                <c:pt idx="16082">
                  <c:v>0.67179479129264175</c:v>
                </c:pt>
                <c:pt idx="16083">
                  <c:v>0.66801297164183204</c:v>
                </c:pt>
                <c:pt idx="16084">
                  <c:v>0.66275783168157887</c:v>
                </c:pt>
                <c:pt idx="16085">
                  <c:v>0.67541169371486365</c:v>
                </c:pt>
                <c:pt idx="16086">
                  <c:v>0.67299116195016462</c:v>
                </c:pt>
                <c:pt idx="16087">
                  <c:v>0.65282630256100682</c:v>
                </c:pt>
                <c:pt idx="16088">
                  <c:v>0.69897000433601975</c:v>
                </c:pt>
                <c:pt idx="16089">
                  <c:v>0.66275783168157887</c:v>
                </c:pt>
                <c:pt idx="16090">
                  <c:v>0.66801297164183204</c:v>
                </c:pt>
                <c:pt idx="16091">
                  <c:v>0.65972609523779346</c:v>
                </c:pt>
                <c:pt idx="16092">
                  <c:v>0.67669360962487046</c:v>
                </c:pt>
                <c:pt idx="16093">
                  <c:v>0.64728753126533933</c:v>
                </c:pt>
                <c:pt idx="16094">
                  <c:v>0.65203396628980315</c:v>
                </c:pt>
                <c:pt idx="16095">
                  <c:v>0.68036475981895628</c:v>
                </c:pt>
                <c:pt idx="16096">
                  <c:v>0.68669486268951896</c:v>
                </c:pt>
                <c:pt idx="16097">
                  <c:v>0.67979117098035635</c:v>
                </c:pt>
                <c:pt idx="16098">
                  <c:v>0.65321251377534351</c:v>
                </c:pt>
                <c:pt idx="16099">
                  <c:v>0.65087129796044374</c:v>
                </c:pt>
                <c:pt idx="16100">
                  <c:v>0.67447593085585722</c:v>
                </c:pt>
                <c:pt idx="16101">
                  <c:v>0.6555411760939287</c:v>
                </c:pt>
                <c:pt idx="16102">
                  <c:v>0.53070408279229409</c:v>
                </c:pt>
                <c:pt idx="16103">
                  <c:v>0.66673099680645065</c:v>
                </c:pt>
                <c:pt idx="16104">
                  <c:v>0.65243351001149463</c:v>
                </c:pt>
                <c:pt idx="16105">
                  <c:v>0.69755536307901733</c:v>
                </c:pt>
                <c:pt idx="16106">
                  <c:v>0.65282001986530258</c:v>
                </c:pt>
                <c:pt idx="16107">
                  <c:v>0.64502906472114263</c:v>
                </c:pt>
                <c:pt idx="16108">
                  <c:v>0.64772991368955501</c:v>
                </c:pt>
                <c:pt idx="16109">
                  <c:v>0.65436909097528584</c:v>
                </c:pt>
                <c:pt idx="16110">
                  <c:v>0.68461185428915405</c:v>
                </c:pt>
                <c:pt idx="16111">
                  <c:v>0.68168236944185656</c:v>
                </c:pt>
                <c:pt idx="16112">
                  <c:v>0.65708670968911165</c:v>
                </c:pt>
                <c:pt idx="16113">
                  <c:v>0.65708670968911165</c:v>
                </c:pt>
                <c:pt idx="16114">
                  <c:v>0.65130854543911465</c:v>
                </c:pt>
                <c:pt idx="16115">
                  <c:v>0.6586267626572051</c:v>
                </c:pt>
                <c:pt idx="16116">
                  <c:v>0.65205284824810716</c:v>
                </c:pt>
                <c:pt idx="16117">
                  <c:v>0.65087129796044374</c:v>
                </c:pt>
                <c:pt idx="16118">
                  <c:v>0.6555411760939287</c:v>
                </c:pt>
                <c:pt idx="16119">
                  <c:v>0.6408771642269917</c:v>
                </c:pt>
                <c:pt idx="16120">
                  <c:v>0.6555411760939287</c:v>
                </c:pt>
                <c:pt idx="16121">
                  <c:v>0.67330801401488605</c:v>
                </c:pt>
                <c:pt idx="16122">
                  <c:v>0.68124123737559183</c:v>
                </c:pt>
                <c:pt idx="16123">
                  <c:v>0.67833624673218063</c:v>
                </c:pt>
                <c:pt idx="16124">
                  <c:v>0.65896484266443855</c:v>
                </c:pt>
                <c:pt idx="16125">
                  <c:v>0.63841001336680836</c:v>
                </c:pt>
                <c:pt idx="16126">
                  <c:v>0.65785741882110926</c:v>
                </c:pt>
                <c:pt idx="16127">
                  <c:v>0.66444322427162095</c:v>
                </c:pt>
                <c:pt idx="16128">
                  <c:v>0.67224686959678104</c:v>
                </c:pt>
                <c:pt idx="16129">
                  <c:v>0.74641900426735386</c:v>
                </c:pt>
                <c:pt idx="16130">
                  <c:v>0.69754374859798651</c:v>
                </c:pt>
                <c:pt idx="16131">
                  <c:v>0.65516968014265953</c:v>
                </c:pt>
                <c:pt idx="16132">
                  <c:v>0.69467710794638382</c:v>
                </c:pt>
                <c:pt idx="16133">
                  <c:v>0.66824951052799508</c:v>
                </c:pt>
                <c:pt idx="16134">
                  <c:v>0.67127070171633352</c:v>
                </c:pt>
                <c:pt idx="16135">
                  <c:v>0.68880211056480734</c:v>
                </c:pt>
                <c:pt idx="16136">
                  <c:v>0.70874553400587492</c:v>
                </c:pt>
                <c:pt idx="16137">
                  <c:v>0.6626030305814169</c:v>
                </c:pt>
                <c:pt idx="16138">
                  <c:v>0.66060328341194863</c:v>
                </c:pt>
                <c:pt idx="16139">
                  <c:v>0.66169058123283664</c:v>
                </c:pt>
                <c:pt idx="16140">
                  <c:v>0.65939474602603665</c:v>
                </c:pt>
                <c:pt idx="16141">
                  <c:v>0.65476634184396343</c:v>
                </c:pt>
                <c:pt idx="16142">
                  <c:v>0.65438787168328061</c:v>
                </c:pt>
                <c:pt idx="16143">
                  <c:v>0.68534114830083892</c:v>
                </c:pt>
                <c:pt idx="16144">
                  <c:v>0.64920305239718046</c:v>
                </c:pt>
                <c:pt idx="16145">
                  <c:v>0.64205147421777509</c:v>
                </c:pt>
                <c:pt idx="16146">
                  <c:v>0.6333889217487807</c:v>
                </c:pt>
                <c:pt idx="16147">
                  <c:v>0.6520711347165361</c:v>
                </c:pt>
                <c:pt idx="16148">
                  <c:v>0.66335214512622176</c:v>
                </c:pt>
                <c:pt idx="16149">
                  <c:v>0.65013784973378363</c:v>
                </c:pt>
                <c:pt idx="16150">
                  <c:v>0.64438430605024366</c:v>
                </c:pt>
                <c:pt idx="16151">
                  <c:v>0.66169058123283664</c:v>
                </c:pt>
                <c:pt idx="16152">
                  <c:v>0.65243351001149463</c:v>
                </c:pt>
                <c:pt idx="16153">
                  <c:v>0.68815713505380183</c:v>
                </c:pt>
                <c:pt idx="16154">
                  <c:v>0.68005301643765181</c:v>
                </c:pt>
                <c:pt idx="16155">
                  <c:v>0.66900678095857746</c:v>
                </c:pt>
                <c:pt idx="16156">
                  <c:v>0.6555411760939287</c:v>
                </c:pt>
                <c:pt idx="16157">
                  <c:v>0.68961450045462103</c:v>
                </c:pt>
                <c:pt idx="16158">
                  <c:v>0.65750669644702564</c:v>
                </c:pt>
                <c:pt idx="16159">
                  <c:v>0.65714993405368527</c:v>
                </c:pt>
                <c:pt idx="16160">
                  <c:v>0.64887544704497502</c:v>
                </c:pt>
                <c:pt idx="16161">
                  <c:v>0.67833624673218063</c:v>
                </c:pt>
                <c:pt idx="16162">
                  <c:v>0.66520715495567362</c:v>
                </c:pt>
                <c:pt idx="16163">
                  <c:v>0.65321251377534351</c:v>
                </c:pt>
                <c:pt idx="16164">
                  <c:v>0.69048189411050098</c:v>
                </c:pt>
                <c:pt idx="16165">
                  <c:v>0.68699356626468056</c:v>
                </c:pt>
                <c:pt idx="16166">
                  <c:v>0.67121693576369268</c:v>
                </c:pt>
                <c:pt idx="16167">
                  <c:v>0.66974474966954234</c:v>
                </c:pt>
                <c:pt idx="16168">
                  <c:v>0.66624615952739563</c:v>
                </c:pt>
                <c:pt idx="16169">
                  <c:v>0.66080526803817219</c:v>
                </c:pt>
                <c:pt idx="16170">
                  <c:v>0.67224686959678104</c:v>
                </c:pt>
                <c:pt idx="16171">
                  <c:v>0.64438430605024366</c:v>
                </c:pt>
                <c:pt idx="16172">
                  <c:v>0.65476634184396343</c:v>
                </c:pt>
                <c:pt idx="16173">
                  <c:v>0.66850615325829565</c:v>
                </c:pt>
                <c:pt idx="16174">
                  <c:v>0.66529800964145325</c:v>
                </c:pt>
                <c:pt idx="16175">
                  <c:v>0.69399846783333774</c:v>
                </c:pt>
                <c:pt idx="16176">
                  <c:v>0.68449218096739395</c:v>
                </c:pt>
                <c:pt idx="16177">
                  <c:v>0.67103619811827664</c:v>
                </c:pt>
                <c:pt idx="16178">
                  <c:v>0.67650773567300371</c:v>
                </c:pt>
                <c:pt idx="16179">
                  <c:v>0.67202272698113164</c:v>
                </c:pt>
                <c:pt idx="16180">
                  <c:v>0.68301749540139045</c:v>
                </c:pt>
                <c:pt idx="16181">
                  <c:v>0.67669360962487046</c:v>
                </c:pt>
                <c:pt idx="16182">
                  <c:v>0.68314958192486452</c:v>
                </c:pt>
                <c:pt idx="16183">
                  <c:v>0.67202272698113164</c:v>
                </c:pt>
                <c:pt idx="16184">
                  <c:v>0.67000630840070263</c:v>
                </c:pt>
                <c:pt idx="16185">
                  <c:v>0.69754374859798651</c:v>
                </c:pt>
                <c:pt idx="16186">
                  <c:v>0.66214333638004352</c:v>
                </c:pt>
                <c:pt idx="16187">
                  <c:v>0.64502906472114263</c:v>
                </c:pt>
                <c:pt idx="16188">
                  <c:v>0.64345267648619042</c:v>
                </c:pt>
                <c:pt idx="16189">
                  <c:v>0.66925687856520277</c:v>
                </c:pt>
                <c:pt idx="16190">
                  <c:v>0.66700079826097902</c:v>
                </c:pt>
                <c:pt idx="16191">
                  <c:v>0.66529800964145325</c:v>
                </c:pt>
                <c:pt idx="16192">
                  <c:v>0.67687643197313974</c:v>
                </c:pt>
                <c:pt idx="16193">
                  <c:v>0.66124460895933534</c:v>
                </c:pt>
                <c:pt idx="16194">
                  <c:v>0.67595564091390559</c:v>
                </c:pt>
                <c:pt idx="16195">
                  <c:v>0.66444322427162095</c:v>
                </c:pt>
                <c:pt idx="16196">
                  <c:v>0.6809469002027464</c:v>
                </c:pt>
                <c:pt idx="16197">
                  <c:v>0.68761525345890084</c:v>
                </c:pt>
                <c:pt idx="16198">
                  <c:v>0.68567066512499175</c:v>
                </c:pt>
                <c:pt idx="16199">
                  <c:v>0.67320528177904571</c:v>
                </c:pt>
                <c:pt idx="16200">
                  <c:v>0.65590641818021678</c:v>
                </c:pt>
                <c:pt idx="16201">
                  <c:v>0.68168236944185656</c:v>
                </c:pt>
                <c:pt idx="16202">
                  <c:v>0.67705627727175011</c:v>
                </c:pt>
                <c:pt idx="16203">
                  <c:v>0.6505017948783669</c:v>
                </c:pt>
                <c:pt idx="16204">
                  <c:v>0.65631463040682814</c:v>
                </c:pt>
                <c:pt idx="16205">
                  <c:v>0.66169058123283664</c:v>
                </c:pt>
                <c:pt idx="16206">
                  <c:v>0.66925687856520277</c:v>
                </c:pt>
                <c:pt idx="16207">
                  <c:v>0.66245317051025632</c:v>
                </c:pt>
                <c:pt idx="16208">
                  <c:v>0.64078105373422412</c:v>
                </c:pt>
                <c:pt idx="16209">
                  <c:v>0.62956641242159572</c:v>
                </c:pt>
                <c:pt idx="16210">
                  <c:v>0.63682209758717812</c:v>
                </c:pt>
                <c:pt idx="16211">
                  <c:v>0.63708927353033296</c:v>
                </c:pt>
                <c:pt idx="16212">
                  <c:v>0.64972418592952264</c:v>
                </c:pt>
                <c:pt idx="16213">
                  <c:v>0.6510135496754057</c:v>
                </c:pt>
                <c:pt idx="16214">
                  <c:v>0.65358642209108175</c:v>
                </c:pt>
                <c:pt idx="16215">
                  <c:v>0.65626556312828677</c:v>
                </c:pt>
                <c:pt idx="16216">
                  <c:v>0.64832218209872461</c:v>
                </c:pt>
                <c:pt idx="16217">
                  <c:v>0.65621802391506889</c:v>
                </c:pt>
                <c:pt idx="16218">
                  <c:v>0.64222672088902244</c:v>
                </c:pt>
                <c:pt idx="16219">
                  <c:v>0.6799467670225906</c:v>
                </c:pt>
                <c:pt idx="16220">
                  <c:v>0.68936436356256159</c:v>
                </c:pt>
                <c:pt idx="16221">
                  <c:v>0.67071324477259264</c:v>
                </c:pt>
                <c:pt idx="16222">
                  <c:v>0.65661876246725515</c:v>
                </c:pt>
                <c:pt idx="16223">
                  <c:v>0.6577840768498302</c:v>
                </c:pt>
                <c:pt idx="16224">
                  <c:v>0.63497683752841605</c:v>
                </c:pt>
                <c:pt idx="16225">
                  <c:v>0.64483847817157391</c:v>
                </c:pt>
                <c:pt idx="16226">
                  <c:v>0.64283047798162263</c:v>
                </c:pt>
                <c:pt idx="16227">
                  <c:v>0.6451591403002046</c:v>
                </c:pt>
                <c:pt idx="16228">
                  <c:v>0.67816579571902025</c:v>
                </c:pt>
                <c:pt idx="16229">
                  <c:v>0.6520711347165361</c:v>
                </c:pt>
                <c:pt idx="16230">
                  <c:v>0.65359838184328978</c:v>
                </c:pt>
                <c:pt idx="16231">
                  <c:v>0.6494261385979796</c:v>
                </c:pt>
                <c:pt idx="16232">
                  <c:v>0.66483438029165753</c:v>
                </c:pt>
                <c:pt idx="16233">
                  <c:v>0.65396584350786491</c:v>
                </c:pt>
                <c:pt idx="16234">
                  <c:v>0.64747538302738561</c:v>
                </c:pt>
                <c:pt idx="16235">
                  <c:v>0.65586412373367364</c:v>
                </c:pt>
                <c:pt idx="16236">
                  <c:v>0.67434752942768672</c:v>
                </c:pt>
                <c:pt idx="16237">
                  <c:v>0.64626365382001583</c:v>
                </c:pt>
                <c:pt idx="16238">
                  <c:v>0.63655260053732055</c:v>
                </c:pt>
                <c:pt idx="16239">
                  <c:v>0.59251467342173159</c:v>
                </c:pt>
                <c:pt idx="16240">
                  <c:v>0.64502906472114263</c:v>
                </c:pt>
                <c:pt idx="16241">
                  <c:v>0.65476634184396343</c:v>
                </c:pt>
                <c:pt idx="16242">
                  <c:v>0.65399012272419155</c:v>
                </c:pt>
                <c:pt idx="16243">
                  <c:v>0.66772302453490051</c:v>
                </c:pt>
                <c:pt idx="16244">
                  <c:v>0.64036737835182411</c:v>
                </c:pt>
                <c:pt idx="16245">
                  <c:v>0.66367794745351227</c:v>
                </c:pt>
                <c:pt idx="16246">
                  <c:v>0.67179479129264175</c:v>
                </c:pt>
                <c:pt idx="16247">
                  <c:v>0.67027627757110275</c:v>
                </c:pt>
                <c:pt idx="16248">
                  <c:v>0.66060328341194863</c:v>
                </c:pt>
                <c:pt idx="16249">
                  <c:v>0.67427102095093283</c:v>
                </c:pt>
                <c:pt idx="16250">
                  <c:v>0.41545261358712632</c:v>
                </c:pt>
                <c:pt idx="16251">
                  <c:v>0.64078105373422412</c:v>
                </c:pt>
                <c:pt idx="16252">
                  <c:v>0.64772991368955501</c:v>
                </c:pt>
                <c:pt idx="16253">
                  <c:v>0.64535887332213626</c:v>
                </c:pt>
                <c:pt idx="16254">
                  <c:v>0.64266233144203555</c:v>
                </c:pt>
                <c:pt idx="16255">
                  <c:v>0.67394199863409276</c:v>
                </c:pt>
                <c:pt idx="16256">
                  <c:v>0.64936577045150012</c:v>
                </c:pt>
                <c:pt idx="16257">
                  <c:v>0.63602595715908383</c:v>
                </c:pt>
                <c:pt idx="16258">
                  <c:v>0.65590641818021678</c:v>
                </c:pt>
                <c:pt idx="16259">
                  <c:v>0.64593259461310648</c:v>
                </c:pt>
                <c:pt idx="16260">
                  <c:v>0.63202321470540745</c:v>
                </c:pt>
                <c:pt idx="16261">
                  <c:v>0.65397779059345851</c:v>
                </c:pt>
                <c:pt idx="16262">
                  <c:v>0.69190814984853222</c:v>
                </c:pt>
                <c:pt idx="16263">
                  <c:v>0.66137399254394635</c:v>
                </c:pt>
                <c:pt idx="16264">
                  <c:v>0.6737341809199453</c:v>
                </c:pt>
                <c:pt idx="16265">
                  <c:v>0.67595564091390559</c:v>
                </c:pt>
                <c:pt idx="16266">
                  <c:v>0.65045757805484594</c:v>
                </c:pt>
                <c:pt idx="16267">
                  <c:v>0.64248864838357433</c:v>
                </c:pt>
                <c:pt idx="16268">
                  <c:v>0.65124648741238889</c:v>
                </c:pt>
                <c:pt idx="16269">
                  <c:v>0.64406913433547686</c:v>
                </c:pt>
                <c:pt idx="16270">
                  <c:v>0.6602743682628307</c:v>
                </c:pt>
                <c:pt idx="16271">
                  <c:v>0.63897207466073558</c:v>
                </c:pt>
                <c:pt idx="16272">
                  <c:v>0.66137399254394635</c:v>
                </c:pt>
                <c:pt idx="16273">
                  <c:v>0.65436909097528584</c:v>
                </c:pt>
                <c:pt idx="16274">
                  <c:v>0.64866488602462491</c:v>
                </c:pt>
                <c:pt idx="16275">
                  <c:v>0.64548465005616662</c:v>
                </c:pt>
                <c:pt idx="16276">
                  <c:v>0.67595564091390559</c:v>
                </c:pt>
                <c:pt idx="16277">
                  <c:v>0.68124123737559183</c:v>
                </c:pt>
                <c:pt idx="16278">
                  <c:v>0.66245317051025632</c:v>
                </c:pt>
                <c:pt idx="16279">
                  <c:v>0.68168236944185656</c:v>
                </c:pt>
                <c:pt idx="16280">
                  <c:v>0.65972609523779346</c:v>
                </c:pt>
                <c:pt idx="16281">
                  <c:v>0.64659975172037365</c:v>
                </c:pt>
                <c:pt idx="16282">
                  <c:v>0.66491927330859901</c:v>
                </c:pt>
                <c:pt idx="16283">
                  <c:v>0.68976700591302254</c:v>
                </c:pt>
                <c:pt idx="16284">
                  <c:v>0.67856315397514022</c:v>
                </c:pt>
                <c:pt idx="16285">
                  <c:v>0.57849393128333271</c:v>
                </c:pt>
                <c:pt idx="16286">
                  <c:v>0.61146745984979367</c:v>
                </c:pt>
                <c:pt idx="16287">
                  <c:v>0.56693092730978178</c:v>
                </c:pt>
                <c:pt idx="16288">
                  <c:v>0.61002892099923778</c:v>
                </c:pt>
                <c:pt idx="16289">
                  <c:v>0.65513843481138401</c:v>
                </c:pt>
                <c:pt idx="16290">
                  <c:v>0.65702548367546443</c:v>
                </c:pt>
                <c:pt idx="16291">
                  <c:v>0.65939474602603665</c:v>
                </c:pt>
                <c:pt idx="16292">
                  <c:v>0.64297481711441173</c:v>
                </c:pt>
                <c:pt idx="16293">
                  <c:v>0.6464913908372445</c:v>
                </c:pt>
                <c:pt idx="16294">
                  <c:v>0.66397434363079244</c:v>
                </c:pt>
                <c:pt idx="16295">
                  <c:v>0.65282001986530258</c:v>
                </c:pt>
                <c:pt idx="16296">
                  <c:v>0.6469410043320114</c:v>
                </c:pt>
                <c:pt idx="16297">
                  <c:v>0.63708927353033296</c:v>
                </c:pt>
                <c:pt idx="16298">
                  <c:v>0.63868888669012724</c:v>
                </c:pt>
                <c:pt idx="16299">
                  <c:v>0.63788981658079624</c:v>
                </c:pt>
                <c:pt idx="16300">
                  <c:v>0.6442415858437287</c:v>
                </c:pt>
                <c:pt idx="16301">
                  <c:v>0.64377095754250602</c:v>
                </c:pt>
                <c:pt idx="16302">
                  <c:v>0.65438787168328061</c:v>
                </c:pt>
                <c:pt idx="16303">
                  <c:v>0.65399012272419155</c:v>
                </c:pt>
                <c:pt idx="16304">
                  <c:v>0.6586267626572051</c:v>
                </c:pt>
                <c:pt idx="16305">
                  <c:v>0.66700079826097902</c:v>
                </c:pt>
                <c:pt idx="16306">
                  <c:v>0.65636530062995013</c:v>
                </c:pt>
                <c:pt idx="16307">
                  <c:v>0.6395518016203019</c:v>
                </c:pt>
                <c:pt idx="16308">
                  <c:v>0.63708927353033296</c:v>
                </c:pt>
                <c:pt idx="16309">
                  <c:v>0.64704126276886342</c:v>
                </c:pt>
                <c:pt idx="16310">
                  <c:v>0.69754374859798651</c:v>
                </c:pt>
                <c:pt idx="16311">
                  <c:v>0.66749091735362909</c:v>
                </c:pt>
                <c:pt idx="16312">
                  <c:v>0.65631463040682814</c:v>
                </c:pt>
                <c:pt idx="16313">
                  <c:v>0.6247784979000669</c:v>
                </c:pt>
                <c:pt idx="16314">
                  <c:v>0.65896484266443855</c:v>
                </c:pt>
                <c:pt idx="16315">
                  <c:v>0.66397434363079244</c:v>
                </c:pt>
                <c:pt idx="16316">
                  <c:v>0.67330801401488605</c:v>
                </c:pt>
                <c:pt idx="16317">
                  <c:v>0.66092665054878807</c:v>
                </c:pt>
                <c:pt idx="16318">
                  <c:v>0.64502906472114263</c:v>
                </c:pt>
                <c:pt idx="16319">
                  <c:v>0.66976273325023261</c:v>
                </c:pt>
                <c:pt idx="16320">
                  <c:v>0.66645660051352573</c:v>
                </c:pt>
                <c:pt idx="16321">
                  <c:v>0.64808221489403284</c:v>
                </c:pt>
                <c:pt idx="16322">
                  <c:v>0.66275783168157909</c:v>
                </c:pt>
                <c:pt idx="16323">
                  <c:v>0.65479176817703855</c:v>
                </c:pt>
                <c:pt idx="16324">
                  <c:v>0.65516968014265953</c:v>
                </c:pt>
                <c:pt idx="16325">
                  <c:v>0.65008807956619719</c:v>
                </c:pt>
                <c:pt idx="16326">
                  <c:v>0.65436909097528584</c:v>
                </c:pt>
                <c:pt idx="16327">
                  <c:v>0.64966723301069673</c:v>
                </c:pt>
                <c:pt idx="16328">
                  <c:v>0.63269084663074582</c:v>
                </c:pt>
                <c:pt idx="16329">
                  <c:v>0.64626365382001583</c:v>
                </c:pt>
                <c:pt idx="16330">
                  <c:v>0.6776069527204962</c:v>
                </c:pt>
                <c:pt idx="16331">
                  <c:v>0.65845858511114552</c:v>
                </c:pt>
                <c:pt idx="16332">
                  <c:v>0.65397779059345851</c:v>
                </c:pt>
                <c:pt idx="16333">
                  <c:v>0.62085647728201065</c:v>
                </c:pt>
                <c:pt idx="16334">
                  <c:v>0.65399012272419155</c:v>
                </c:pt>
                <c:pt idx="16335">
                  <c:v>0.65516968014265953</c:v>
                </c:pt>
                <c:pt idx="16336">
                  <c:v>0.65359838184328978</c:v>
                </c:pt>
                <c:pt idx="16337">
                  <c:v>0.6505017948783669</c:v>
                </c:pt>
                <c:pt idx="16338">
                  <c:v>0.64297481711441173</c:v>
                </c:pt>
                <c:pt idx="16339">
                  <c:v>0.63522835458061866</c:v>
                </c:pt>
                <c:pt idx="16340">
                  <c:v>0.65008807956619719</c:v>
                </c:pt>
                <c:pt idx="16341">
                  <c:v>0.65820225338701632</c:v>
                </c:pt>
                <c:pt idx="16342">
                  <c:v>0.66169058123283664</c:v>
                </c:pt>
                <c:pt idx="16343">
                  <c:v>0.64772991368955501</c:v>
                </c:pt>
                <c:pt idx="16344">
                  <c:v>0.65939474602603665</c:v>
                </c:pt>
                <c:pt idx="16345">
                  <c:v>0.64187054547631284</c:v>
                </c:pt>
                <c:pt idx="16346">
                  <c:v>0.7142343208959504</c:v>
                </c:pt>
                <c:pt idx="16347">
                  <c:v>0.68606921968997336</c:v>
                </c:pt>
                <c:pt idx="16348">
                  <c:v>0.66568861714469463</c:v>
                </c:pt>
                <c:pt idx="16349">
                  <c:v>0.65750669644702564</c:v>
                </c:pt>
                <c:pt idx="16350">
                  <c:v>0.65399012272419155</c:v>
                </c:pt>
                <c:pt idx="16351">
                  <c:v>0.65282630256100682</c:v>
                </c:pt>
                <c:pt idx="16352">
                  <c:v>0.66900678095857746</c:v>
                </c:pt>
                <c:pt idx="16353">
                  <c:v>0.65205284824810716</c:v>
                </c:pt>
                <c:pt idx="16354">
                  <c:v>0.65282630256100682</c:v>
                </c:pt>
                <c:pt idx="16355">
                  <c:v>0.67614468035620801</c:v>
                </c:pt>
                <c:pt idx="16356">
                  <c:v>0.65785741882110926</c:v>
                </c:pt>
                <c:pt idx="16357">
                  <c:v>0.62877005730768665</c:v>
                </c:pt>
                <c:pt idx="16358">
                  <c:v>0.66200187938991972</c:v>
                </c:pt>
                <c:pt idx="16359">
                  <c:v>0.68484536164441456</c:v>
                </c:pt>
                <c:pt idx="16360">
                  <c:v>0.64535887332213626</c:v>
                </c:pt>
                <c:pt idx="16361">
                  <c:v>0.65359838184328978</c:v>
                </c:pt>
                <c:pt idx="16362">
                  <c:v>0.64313921961086928</c:v>
                </c:pt>
                <c:pt idx="16363">
                  <c:v>0.6626030305814169</c:v>
                </c:pt>
                <c:pt idx="16364">
                  <c:v>0.69318896081291648</c:v>
                </c:pt>
                <c:pt idx="16365">
                  <c:v>0.6672232282181606</c:v>
                </c:pt>
                <c:pt idx="16366">
                  <c:v>0.65124648741238889</c:v>
                </c:pt>
                <c:pt idx="16367">
                  <c:v>0.66511173707505333</c:v>
                </c:pt>
                <c:pt idx="16368">
                  <c:v>0.65599518816791913</c:v>
                </c:pt>
                <c:pt idx="16369">
                  <c:v>0.65520195601698306</c:v>
                </c:pt>
                <c:pt idx="16370">
                  <c:v>0.65520195601698306</c:v>
                </c:pt>
                <c:pt idx="16371">
                  <c:v>0.6695278301895301</c:v>
                </c:pt>
                <c:pt idx="16372">
                  <c:v>0.68424674751531278</c:v>
                </c:pt>
                <c:pt idx="16373">
                  <c:v>0.66039109840246901</c:v>
                </c:pt>
                <c:pt idx="16374">
                  <c:v>0.6720978579357203</c:v>
                </c:pt>
                <c:pt idx="16375">
                  <c:v>0.67593102034744823</c:v>
                </c:pt>
                <c:pt idx="16376">
                  <c:v>0.66150761280622661</c:v>
                </c:pt>
                <c:pt idx="16377">
                  <c:v>0.66745295288995399</c:v>
                </c:pt>
                <c:pt idx="16378">
                  <c:v>0.66118144344662078</c:v>
                </c:pt>
                <c:pt idx="16379">
                  <c:v>0.66462643756997819</c:v>
                </c:pt>
                <c:pt idx="16380">
                  <c:v>0.66005193830565112</c:v>
                </c:pt>
                <c:pt idx="16381">
                  <c:v>0.66432851868080856</c:v>
                </c:pt>
                <c:pt idx="16382">
                  <c:v>0.67132714880372135</c:v>
                </c:pt>
                <c:pt idx="16383">
                  <c:v>0.68048659864200556</c:v>
                </c:pt>
                <c:pt idx="16384">
                  <c:v>0.65983120412966512</c:v>
                </c:pt>
                <c:pt idx="16385">
                  <c:v>0.64683743443182384</c:v>
                </c:pt>
                <c:pt idx="16386">
                  <c:v>0.64230915076501904</c:v>
                </c:pt>
                <c:pt idx="16387">
                  <c:v>0.65201445927239765</c:v>
                </c:pt>
                <c:pt idx="16388">
                  <c:v>0.66105197721167797</c:v>
                </c:pt>
                <c:pt idx="16389">
                  <c:v>0.67669360962487046</c:v>
                </c:pt>
                <c:pt idx="16390">
                  <c:v>0.66414856417660029</c:v>
                </c:pt>
                <c:pt idx="16391">
                  <c:v>0.65516968014265953</c:v>
                </c:pt>
                <c:pt idx="16392">
                  <c:v>0.67688247437318427</c:v>
                </c:pt>
                <c:pt idx="16393">
                  <c:v>0.67277345228804319</c:v>
                </c:pt>
                <c:pt idx="16394">
                  <c:v>0.6452289345119927</c:v>
                </c:pt>
                <c:pt idx="16395">
                  <c:v>0.6485173925669635</c:v>
                </c:pt>
                <c:pt idx="16396">
                  <c:v>0.63330552386433725</c:v>
                </c:pt>
                <c:pt idx="16397">
                  <c:v>0.65083281202999232</c:v>
                </c:pt>
                <c:pt idx="16398">
                  <c:v>0.63248994713281315</c:v>
                </c:pt>
                <c:pt idx="16399">
                  <c:v>0.63003398687294887</c:v>
                </c:pt>
                <c:pt idx="16400">
                  <c:v>0.64581511829664184</c:v>
                </c:pt>
                <c:pt idx="16401">
                  <c:v>0.63708927353033296</c:v>
                </c:pt>
                <c:pt idx="16402">
                  <c:v>0.65636530062995013</c:v>
                </c:pt>
                <c:pt idx="16403">
                  <c:v>0.6464913908372445</c:v>
                </c:pt>
                <c:pt idx="16404">
                  <c:v>0.66772302453490051</c:v>
                </c:pt>
                <c:pt idx="16405">
                  <c:v>0.64923906902343265</c:v>
                </c:pt>
                <c:pt idx="16406">
                  <c:v>0.64006917426015775</c:v>
                </c:pt>
                <c:pt idx="16407">
                  <c:v>0.65599518816791913</c:v>
                </c:pt>
                <c:pt idx="16408">
                  <c:v>0.67003106087182163</c:v>
                </c:pt>
                <c:pt idx="16409">
                  <c:v>0.69467710794638382</c:v>
                </c:pt>
                <c:pt idx="16410">
                  <c:v>0.67051737198381411</c:v>
                </c:pt>
                <c:pt idx="16411">
                  <c:v>0.66048601578496757</c:v>
                </c:pt>
                <c:pt idx="16412">
                  <c:v>0.65045757805484594</c:v>
                </c:pt>
                <c:pt idx="16413">
                  <c:v>0.6493034461424636</c:v>
                </c:pt>
                <c:pt idx="16414">
                  <c:v>0.64107731332537743</c:v>
                </c:pt>
                <c:pt idx="16415">
                  <c:v>0.64593259461310648</c:v>
                </c:pt>
                <c:pt idx="16416">
                  <c:v>0.65631463040682814</c:v>
                </c:pt>
                <c:pt idx="16417">
                  <c:v>0.66214333638004352</c:v>
                </c:pt>
                <c:pt idx="16418">
                  <c:v>0.67075444722809985</c:v>
                </c:pt>
                <c:pt idx="16419">
                  <c:v>0.65667304588485065</c:v>
                </c:pt>
                <c:pt idx="16420">
                  <c:v>0.63999214437668095</c:v>
                </c:pt>
                <c:pt idx="16421">
                  <c:v>0.64377095754250602</c:v>
                </c:pt>
                <c:pt idx="16422">
                  <c:v>0.65162749565868627</c:v>
                </c:pt>
                <c:pt idx="16423">
                  <c:v>0.6408771642269917</c:v>
                </c:pt>
                <c:pt idx="16424">
                  <c:v>0.65242072780962101</c:v>
                </c:pt>
                <c:pt idx="16425">
                  <c:v>0.65399012272419155</c:v>
                </c:pt>
                <c:pt idx="16426">
                  <c:v>0.65939474602603665</c:v>
                </c:pt>
                <c:pt idx="16427">
                  <c:v>0.64006917426015775</c:v>
                </c:pt>
                <c:pt idx="16428">
                  <c:v>0.68168236944185656</c:v>
                </c:pt>
                <c:pt idx="16429">
                  <c:v>0.63925967825337582</c:v>
                </c:pt>
                <c:pt idx="16430">
                  <c:v>0.65595008373433161</c:v>
                </c:pt>
                <c:pt idx="16431">
                  <c:v>0.63493209685899465</c:v>
                </c:pt>
                <c:pt idx="16432">
                  <c:v>0.6485173925669635</c:v>
                </c:pt>
                <c:pt idx="16433">
                  <c:v>0.63761678121586796</c:v>
                </c:pt>
                <c:pt idx="16434">
                  <c:v>0.64859231613860135</c:v>
                </c:pt>
                <c:pt idx="16435">
                  <c:v>0.64313921961086928</c:v>
                </c:pt>
                <c:pt idx="16436">
                  <c:v>0.63708301347481155</c:v>
                </c:pt>
                <c:pt idx="16437">
                  <c:v>0.63315271984637544</c:v>
                </c:pt>
                <c:pt idx="16438">
                  <c:v>0.63813535677324262</c:v>
                </c:pt>
                <c:pt idx="16439">
                  <c:v>0.65399012272419155</c:v>
                </c:pt>
                <c:pt idx="16440">
                  <c:v>0.64187054547631284</c:v>
                </c:pt>
                <c:pt idx="16441">
                  <c:v>0.65474172127751085</c:v>
                </c:pt>
                <c:pt idx="16442">
                  <c:v>0.65708670968911165</c:v>
                </c:pt>
                <c:pt idx="16443">
                  <c:v>0.64156853261163604</c:v>
                </c:pt>
                <c:pt idx="16444">
                  <c:v>0.64078105373422412</c:v>
                </c:pt>
                <c:pt idx="16445">
                  <c:v>0</c:v>
                </c:pt>
                <c:pt idx="16446">
                  <c:v>0.63362874142082615</c:v>
                </c:pt>
                <c:pt idx="16447">
                  <c:v>0.66726611938227431</c:v>
                </c:pt>
                <c:pt idx="16448">
                  <c:v>0.6635124704151556</c:v>
                </c:pt>
                <c:pt idx="16449">
                  <c:v>0.66124460895933534</c:v>
                </c:pt>
                <c:pt idx="16450">
                  <c:v>0.65820225338701632</c:v>
                </c:pt>
                <c:pt idx="16451">
                  <c:v>0.64456564117119575</c:v>
                </c:pt>
                <c:pt idx="16452">
                  <c:v>0.64297481711441173</c:v>
                </c:pt>
                <c:pt idx="16453">
                  <c:v>0.65045757805484594</c:v>
                </c:pt>
                <c:pt idx="16454">
                  <c:v>0.64006917426015775</c:v>
                </c:pt>
                <c:pt idx="16455">
                  <c:v>0.65399012272419155</c:v>
                </c:pt>
                <c:pt idx="16456">
                  <c:v>0.66245317051025632</c:v>
                </c:pt>
                <c:pt idx="16457">
                  <c:v>0.65400285881949771</c:v>
                </c:pt>
                <c:pt idx="16458">
                  <c:v>0.64266233144203555</c:v>
                </c:pt>
                <c:pt idx="16459">
                  <c:v>0.62673761824372498</c:v>
                </c:pt>
                <c:pt idx="16460">
                  <c:v>0.6469410043320114</c:v>
                </c:pt>
                <c:pt idx="16461">
                  <c:v>0.63999214437668095</c:v>
                </c:pt>
                <c:pt idx="16462">
                  <c:v>0.63977557994433465</c:v>
                </c:pt>
                <c:pt idx="16463">
                  <c:v>0.66367794745351227</c:v>
                </c:pt>
                <c:pt idx="16464">
                  <c:v>0.66060328341194863</c:v>
                </c:pt>
                <c:pt idx="16465">
                  <c:v>0.65244588607071152</c:v>
                </c:pt>
                <c:pt idx="16466">
                  <c:v>0.67202272698113164</c:v>
                </c:pt>
                <c:pt idx="16467">
                  <c:v>0.51384406174440234</c:v>
                </c:pt>
                <c:pt idx="16468">
                  <c:v>0.67352288212354183</c:v>
                </c:pt>
                <c:pt idx="16469">
                  <c:v>0.66491927330859901</c:v>
                </c:pt>
                <c:pt idx="16470">
                  <c:v>0.66745295288995399</c:v>
                </c:pt>
                <c:pt idx="16471">
                  <c:v>0.65684679843043992</c:v>
                </c:pt>
                <c:pt idx="16472">
                  <c:v>0.66039109840246901</c:v>
                </c:pt>
                <c:pt idx="16473">
                  <c:v>0.64683743443182384</c:v>
                </c:pt>
                <c:pt idx="16474">
                  <c:v>0.64118142635381215</c:v>
                </c:pt>
                <c:pt idx="16475">
                  <c:v>0.63984855221736425</c:v>
                </c:pt>
                <c:pt idx="16476">
                  <c:v>0.6671781699121675</c:v>
                </c:pt>
                <c:pt idx="16477">
                  <c:v>0.66197035280416272</c:v>
                </c:pt>
                <c:pt idx="16478">
                  <c:v>0.67003106087182163</c:v>
                </c:pt>
                <c:pt idx="16479">
                  <c:v>0.68638087702799844</c:v>
                </c:pt>
                <c:pt idx="16480">
                  <c:v>0.66511173707505333</c:v>
                </c:pt>
                <c:pt idx="16481">
                  <c:v>0.65557924705445281</c:v>
                </c:pt>
                <c:pt idx="16482">
                  <c:v>0.65481804049076264</c:v>
                </c:pt>
                <c:pt idx="16483">
                  <c:v>0.65401601905894469</c:v>
                </c:pt>
                <c:pt idx="16484">
                  <c:v>0.68551402148689899</c:v>
                </c:pt>
                <c:pt idx="16485">
                  <c:v>0.67418935417653258</c:v>
                </c:pt>
                <c:pt idx="16486">
                  <c:v>0.67726946979574054</c:v>
                </c:pt>
                <c:pt idx="16487">
                  <c:v>0.68184906740049711</c:v>
                </c:pt>
                <c:pt idx="16488">
                  <c:v>0.66402538305756165</c:v>
                </c:pt>
                <c:pt idx="16489">
                  <c:v>0.65361782830023962</c:v>
                </c:pt>
                <c:pt idx="16490">
                  <c:v>0.67856315397514022</c:v>
                </c:pt>
                <c:pt idx="16491">
                  <c:v>0.68139076207388294</c:v>
                </c:pt>
                <c:pt idx="16492">
                  <c:v>0.70890527870366793</c:v>
                </c:pt>
                <c:pt idx="16493">
                  <c:v>0.7053830008247175</c:v>
                </c:pt>
                <c:pt idx="16494">
                  <c:v>0.69606501369261298</c:v>
                </c:pt>
                <c:pt idx="16495">
                  <c:v>0.65523531427386095</c:v>
                </c:pt>
                <c:pt idx="16496">
                  <c:v>0.66039109840246901</c:v>
                </c:pt>
                <c:pt idx="16497">
                  <c:v>0.64361445502480985</c:v>
                </c:pt>
                <c:pt idx="16498">
                  <c:v>0.6715629653945685</c:v>
                </c:pt>
                <c:pt idx="16499">
                  <c:v>0.66072439441198183</c:v>
                </c:pt>
                <c:pt idx="16500">
                  <c:v>0.66016137373067163</c:v>
                </c:pt>
                <c:pt idx="16501">
                  <c:v>0.6715629653945685</c:v>
                </c:pt>
                <c:pt idx="16502">
                  <c:v>0.65054461475506264</c:v>
                </c:pt>
                <c:pt idx="16503">
                  <c:v>0.64772991368955501</c:v>
                </c:pt>
                <c:pt idx="16504">
                  <c:v>0.66589354553443481</c:v>
                </c:pt>
                <c:pt idx="16505">
                  <c:v>0.65440727238829055</c:v>
                </c:pt>
                <c:pt idx="16506">
                  <c:v>0.67475219163145361</c:v>
                </c:pt>
                <c:pt idx="16507">
                  <c:v>0.6720978579357203</c:v>
                </c:pt>
                <c:pt idx="16508">
                  <c:v>0.66926307750298863</c:v>
                </c:pt>
                <c:pt idx="16509">
                  <c:v>0.66772302453490051</c:v>
                </c:pt>
                <c:pt idx="16510">
                  <c:v>0.68511224570163731</c:v>
                </c:pt>
                <c:pt idx="16511">
                  <c:v>0.65121391622193692</c:v>
                </c:pt>
                <c:pt idx="16512">
                  <c:v>0.65201445927239765</c:v>
                </c:pt>
                <c:pt idx="16513">
                  <c:v>0.65793315244792805</c:v>
                </c:pt>
                <c:pt idx="16514">
                  <c:v>0.65087129796044374</c:v>
                </c:pt>
                <c:pt idx="16515">
                  <c:v>0.66501782541247445</c:v>
                </c:pt>
                <c:pt idx="16516">
                  <c:v>0.68005301643765181</c:v>
                </c:pt>
                <c:pt idx="16517">
                  <c:v>0.69314046067529689</c:v>
                </c:pt>
                <c:pt idx="16518">
                  <c:v>0.66197035280416272</c:v>
                </c:pt>
                <c:pt idx="16519">
                  <c:v>0.67593102034744823</c:v>
                </c:pt>
                <c:pt idx="16520">
                  <c:v>0.66849373366689602</c:v>
                </c:pt>
                <c:pt idx="16521">
                  <c:v>0.63810509551260175</c:v>
                </c:pt>
                <c:pt idx="16522">
                  <c:v>0.68499488634270778</c:v>
                </c:pt>
                <c:pt idx="16523">
                  <c:v>0.67501787321049433</c:v>
                </c:pt>
                <c:pt idx="16524">
                  <c:v>0.69825156830468194</c:v>
                </c:pt>
                <c:pt idx="16525">
                  <c:v>0.67880137431849286</c:v>
                </c:pt>
                <c:pt idx="16526">
                  <c:v>0.67706816288819116</c:v>
                </c:pt>
                <c:pt idx="16527">
                  <c:v>0.66951502499774307</c:v>
                </c:pt>
                <c:pt idx="16528">
                  <c:v>0.57837227552026116</c:v>
                </c:pt>
                <c:pt idx="16529">
                  <c:v>0.66182819633145484</c:v>
                </c:pt>
                <c:pt idx="16530">
                  <c:v>0.66695094525261112</c:v>
                </c:pt>
                <c:pt idx="16531">
                  <c:v>0.66639211633666862</c:v>
                </c:pt>
                <c:pt idx="16532">
                  <c:v>0.66978161520854085</c:v>
                </c:pt>
                <c:pt idx="16533">
                  <c:v>0.66214333638004352</c:v>
                </c:pt>
                <c:pt idx="16534">
                  <c:v>0.66414856417660029</c:v>
                </c:pt>
                <c:pt idx="16535">
                  <c:v>0.66568861714469463</c:v>
                </c:pt>
                <c:pt idx="16536">
                  <c:v>0.65993976098824825</c:v>
                </c:pt>
                <c:pt idx="16537">
                  <c:v>0.67989319341098908</c:v>
                </c:pt>
                <c:pt idx="16538">
                  <c:v>0.6408771642269917</c:v>
                </c:pt>
                <c:pt idx="16539">
                  <c:v>0.65045757805484594</c:v>
                </c:pt>
                <c:pt idx="16540">
                  <c:v>0.67481598248098573</c:v>
                </c:pt>
                <c:pt idx="16541">
                  <c:v>0.65360465328903583</c:v>
                </c:pt>
                <c:pt idx="16542">
                  <c:v>0.65003667160189649</c:v>
                </c:pt>
                <c:pt idx="16543">
                  <c:v>0.65440727238829055</c:v>
                </c:pt>
                <c:pt idx="16544">
                  <c:v>0.67055506952143662</c:v>
                </c:pt>
                <c:pt idx="16545">
                  <c:v>0.66414856417660029</c:v>
                </c:pt>
                <c:pt idx="16546">
                  <c:v>0.69548167649020054</c:v>
                </c:pt>
                <c:pt idx="16547">
                  <c:v>0.6813848295349062</c:v>
                </c:pt>
                <c:pt idx="16548">
                  <c:v>0.64569378825878498</c:v>
                </c:pt>
                <c:pt idx="16549">
                  <c:v>0.63655260053732055</c:v>
                </c:pt>
                <c:pt idx="16550">
                  <c:v>0.66568861714469463</c:v>
                </c:pt>
                <c:pt idx="16551">
                  <c:v>0.64887544704497502</c:v>
                </c:pt>
                <c:pt idx="16552">
                  <c:v>0.6626030305814169</c:v>
                </c:pt>
                <c:pt idx="16553">
                  <c:v>0.6626030305814169</c:v>
                </c:pt>
                <c:pt idx="16554">
                  <c:v>0.6602743682628307</c:v>
                </c:pt>
                <c:pt idx="16555">
                  <c:v>0.65008807956619719</c:v>
                </c:pt>
                <c:pt idx="16556">
                  <c:v>0.67427102095093283</c:v>
                </c:pt>
                <c:pt idx="16557">
                  <c:v>0.67687643197313974</c:v>
                </c:pt>
                <c:pt idx="16558">
                  <c:v>0.65896484266443855</c:v>
                </c:pt>
                <c:pt idx="16559">
                  <c:v>0.63948648926858664</c:v>
                </c:pt>
                <c:pt idx="16560">
                  <c:v>0.64297481711441173</c:v>
                </c:pt>
                <c:pt idx="16561">
                  <c:v>0.63315271984637544</c:v>
                </c:pt>
                <c:pt idx="16562">
                  <c:v>0.66291131974887596</c:v>
                </c:pt>
                <c:pt idx="16563">
                  <c:v>0.66060328341194863</c:v>
                </c:pt>
                <c:pt idx="16564">
                  <c:v>0.70178553758072215</c:v>
                </c:pt>
                <c:pt idx="16565">
                  <c:v>0.63430298100030358</c:v>
                </c:pt>
                <c:pt idx="16566">
                  <c:v>0.65008807956619719</c:v>
                </c:pt>
                <c:pt idx="16567">
                  <c:v>0.67352288212354183</c:v>
                </c:pt>
                <c:pt idx="16568">
                  <c:v>0.67232689607862373</c:v>
                </c:pt>
                <c:pt idx="16569">
                  <c:v>0.65983120412966512</c:v>
                </c:pt>
                <c:pt idx="16570">
                  <c:v>0.6408771642269917</c:v>
                </c:pt>
                <c:pt idx="16571">
                  <c:v>0.65438787168328061</c:v>
                </c:pt>
                <c:pt idx="16572">
                  <c:v>0.63248994713281315</c:v>
                </c:pt>
                <c:pt idx="16573">
                  <c:v>0.64593259461310648</c:v>
                </c:pt>
                <c:pt idx="16574">
                  <c:v>0.66998272402523651</c:v>
                </c:pt>
                <c:pt idx="16575">
                  <c:v>0.64560646154040491</c:v>
                </c:pt>
                <c:pt idx="16576">
                  <c:v>0.63202321470540745</c:v>
                </c:pt>
                <c:pt idx="16577">
                  <c:v>0.64548465005616662</c:v>
                </c:pt>
                <c:pt idx="16578">
                  <c:v>0.65507884445976716</c:v>
                </c:pt>
                <c:pt idx="16579">
                  <c:v>0.65586412373367364</c:v>
                </c:pt>
                <c:pt idx="16580">
                  <c:v>0.63708301347481155</c:v>
                </c:pt>
                <c:pt idx="16581">
                  <c:v>0.6520711347165361</c:v>
                </c:pt>
                <c:pt idx="16582">
                  <c:v>0.67595564091390559</c:v>
                </c:pt>
                <c:pt idx="16583">
                  <c:v>0.67224686959678104</c:v>
                </c:pt>
                <c:pt idx="16584">
                  <c:v>0.64728753126533933</c:v>
                </c:pt>
                <c:pt idx="16585">
                  <c:v>0.65667304588485065</c:v>
                </c:pt>
                <c:pt idx="16586">
                  <c:v>0.63548374681491149</c:v>
                </c:pt>
                <c:pt idx="16587">
                  <c:v>0.6586267626572051</c:v>
                </c:pt>
                <c:pt idx="16588">
                  <c:v>0.6493034461424636</c:v>
                </c:pt>
                <c:pt idx="16589">
                  <c:v>0.65133812812128</c:v>
                </c:pt>
                <c:pt idx="16590">
                  <c:v>0.65003667160189649</c:v>
                </c:pt>
                <c:pt idx="16591">
                  <c:v>0.63977557994433465</c:v>
                </c:pt>
                <c:pt idx="16592">
                  <c:v>0.66214333638004352</c:v>
                </c:pt>
                <c:pt idx="16593">
                  <c:v>0.69179141970889935</c:v>
                </c:pt>
                <c:pt idx="16594">
                  <c:v>0.6469410043320114</c:v>
                </c:pt>
                <c:pt idx="16595">
                  <c:v>0.65905774981676346</c:v>
                </c:pt>
                <c:pt idx="16596">
                  <c:v>0.64615065928785764</c:v>
                </c:pt>
                <c:pt idx="16597">
                  <c:v>0.6442415858437287</c:v>
                </c:pt>
                <c:pt idx="16598">
                  <c:v>0.67521641608538197</c:v>
                </c:pt>
                <c:pt idx="16599">
                  <c:v>0.65476634184396343</c:v>
                </c:pt>
                <c:pt idx="16600">
                  <c:v>0.6469410043320114</c:v>
                </c:pt>
                <c:pt idx="16601">
                  <c:v>0.65905774981676346</c:v>
                </c:pt>
                <c:pt idx="16602">
                  <c:v>0.6623080186098782</c:v>
                </c:pt>
                <c:pt idx="16603">
                  <c:v>0.65972609523779346</c:v>
                </c:pt>
                <c:pt idx="16604">
                  <c:v>0.64217721453594678</c:v>
                </c:pt>
                <c:pt idx="16605">
                  <c:v>0.6464913908372445</c:v>
                </c:pt>
                <c:pt idx="16606">
                  <c:v>0.64266233144203555</c:v>
                </c:pt>
                <c:pt idx="16607">
                  <c:v>0.65887484277148312</c:v>
                </c:pt>
                <c:pt idx="16608">
                  <c:v>0.65696616274246156</c:v>
                </c:pt>
                <c:pt idx="16609">
                  <c:v>0.6520711347165361</c:v>
                </c:pt>
                <c:pt idx="16610">
                  <c:v>0.64859231613860135</c:v>
                </c:pt>
                <c:pt idx="16611">
                  <c:v>0.63761678121586796</c:v>
                </c:pt>
                <c:pt idx="16612">
                  <c:v>0.63999214437668095</c:v>
                </c:pt>
                <c:pt idx="16613">
                  <c:v>0.63497683752841605</c:v>
                </c:pt>
                <c:pt idx="16614">
                  <c:v>0.65510817144201661</c:v>
                </c:pt>
                <c:pt idx="16615">
                  <c:v>0.63472910808133065</c:v>
                </c:pt>
                <c:pt idx="16616">
                  <c:v>0.63629979508056334</c:v>
                </c:pt>
                <c:pt idx="16617">
                  <c:v>0.65696616274246156</c:v>
                </c:pt>
                <c:pt idx="16618">
                  <c:v>0.65471786877266058</c:v>
                </c:pt>
                <c:pt idx="16619">
                  <c:v>0.64560646154040491</c:v>
                </c:pt>
                <c:pt idx="16620">
                  <c:v>0.63472910808133065</c:v>
                </c:pt>
                <c:pt idx="16621">
                  <c:v>0.64283047798162263</c:v>
                </c:pt>
                <c:pt idx="16622">
                  <c:v>0.65130854543911465</c:v>
                </c:pt>
                <c:pt idx="16623">
                  <c:v>0.66048601578496757</c:v>
                </c:pt>
                <c:pt idx="16624">
                  <c:v>0.66037241143437686</c:v>
                </c:pt>
                <c:pt idx="16625">
                  <c:v>0.63442928447128577</c:v>
                </c:pt>
                <c:pt idx="16626">
                  <c:v>0.66216735642827274</c:v>
                </c:pt>
                <c:pt idx="16627">
                  <c:v>0.63813535677324262</c:v>
                </c:pt>
                <c:pt idx="16628">
                  <c:v>0.65090855886578158</c:v>
                </c:pt>
                <c:pt idx="16629">
                  <c:v>0.64222672088902244</c:v>
                </c:pt>
                <c:pt idx="16630">
                  <c:v>0.64156853261163604</c:v>
                </c:pt>
                <c:pt idx="16631">
                  <c:v>0.64670467389539266</c:v>
                </c:pt>
                <c:pt idx="16632">
                  <c:v>0.48108021086671032</c:v>
                </c:pt>
                <c:pt idx="16633">
                  <c:v>0.64901271023231455</c:v>
                </c:pt>
                <c:pt idx="16634">
                  <c:v>0.65845858511114552</c:v>
                </c:pt>
                <c:pt idx="16635">
                  <c:v>0.64269275593901165</c:v>
                </c:pt>
                <c:pt idx="16636">
                  <c:v>0.64040498340418472</c:v>
                </c:pt>
                <c:pt idx="16637">
                  <c:v>0.63213542100544962</c:v>
                </c:pt>
                <c:pt idx="16638">
                  <c:v>0.67493176346858486</c:v>
                </c:pt>
                <c:pt idx="16639">
                  <c:v>0.65097963234305667</c:v>
                </c:pt>
                <c:pt idx="16640">
                  <c:v>0.62780349592629325</c:v>
                </c:pt>
                <c:pt idx="16641">
                  <c:v>0.64572449238279783</c:v>
                </c:pt>
                <c:pt idx="16642">
                  <c:v>0.67687076421916814</c:v>
                </c:pt>
                <c:pt idx="16643">
                  <c:v>0.69559026368463872</c:v>
                </c:pt>
                <c:pt idx="16644">
                  <c:v>0.64164059674220963</c:v>
                </c:pt>
                <c:pt idx="16645">
                  <c:v>0.63551516165682986</c:v>
                </c:pt>
                <c:pt idx="16646">
                  <c:v>0.62562899214325773</c:v>
                </c:pt>
                <c:pt idx="16647">
                  <c:v>0.64732368481224056</c:v>
                </c:pt>
                <c:pt idx="16648">
                  <c:v>0.64048926216671964</c:v>
                </c:pt>
                <c:pt idx="16649">
                  <c:v>0.68066639350356972</c:v>
                </c:pt>
                <c:pt idx="16650">
                  <c:v>0.65359230783706657</c:v>
                </c:pt>
                <c:pt idx="16651">
                  <c:v>0.64859231613860135</c:v>
                </c:pt>
                <c:pt idx="16652">
                  <c:v>0.61938457540030667</c:v>
                </c:pt>
                <c:pt idx="16653">
                  <c:v>0.64647913111637711</c:v>
                </c:pt>
                <c:pt idx="16654">
                  <c:v>0.63864522552586434</c:v>
                </c:pt>
                <c:pt idx="16655">
                  <c:v>0.63813535677324262</c:v>
                </c:pt>
                <c:pt idx="16656">
                  <c:v>0.63708301347481155</c:v>
                </c:pt>
                <c:pt idx="16657">
                  <c:v>0.63734787789583036</c:v>
                </c:pt>
                <c:pt idx="16658">
                  <c:v>0.6677837599252987</c:v>
                </c:pt>
                <c:pt idx="16659">
                  <c:v>0.63920179933252963</c:v>
                </c:pt>
                <c:pt idx="16660">
                  <c:v>0.61776407172197945</c:v>
                </c:pt>
                <c:pt idx="16661">
                  <c:v>0.65920287746453421</c:v>
                </c:pt>
                <c:pt idx="16662">
                  <c:v>0.63942422928971065</c:v>
                </c:pt>
                <c:pt idx="16663">
                  <c:v>0.63236237480222068</c:v>
                </c:pt>
                <c:pt idx="16664">
                  <c:v>0.63629979508056334</c:v>
                </c:pt>
                <c:pt idx="16665">
                  <c:v>0.61212131733586084</c:v>
                </c:pt>
                <c:pt idx="16666">
                  <c:v>0.61788455143360244</c:v>
                </c:pt>
                <c:pt idx="16667">
                  <c:v>0.65208885342819234</c:v>
                </c:pt>
                <c:pt idx="16668">
                  <c:v>0.61033251729395233</c:v>
                </c:pt>
                <c:pt idx="16669">
                  <c:v>0.64483847817157391</c:v>
                </c:pt>
                <c:pt idx="16670">
                  <c:v>0.64222672088902244</c:v>
                </c:pt>
                <c:pt idx="16671">
                  <c:v>0.63970604377247364</c:v>
                </c:pt>
                <c:pt idx="16672">
                  <c:v>0.65510817144201661</c:v>
                </c:pt>
                <c:pt idx="16673">
                  <c:v>0.66275783168157887</c:v>
                </c:pt>
                <c:pt idx="16674">
                  <c:v>0.64360808693046834</c:v>
                </c:pt>
                <c:pt idx="16675">
                  <c:v>0.64747538302738561</c:v>
                </c:pt>
                <c:pt idx="16676">
                  <c:v>0.64452255609582265</c:v>
                </c:pt>
                <c:pt idx="16677">
                  <c:v>0.64713836606315234</c:v>
                </c:pt>
                <c:pt idx="16678">
                  <c:v>0.64360808693046834</c:v>
                </c:pt>
                <c:pt idx="16679">
                  <c:v>0.65094465231952725</c:v>
                </c:pt>
                <c:pt idx="16680">
                  <c:v>0.63734787789583036</c:v>
                </c:pt>
                <c:pt idx="16681">
                  <c:v>0.6409780573583358</c:v>
                </c:pt>
                <c:pt idx="16682">
                  <c:v>0.64020183823855881</c:v>
                </c:pt>
                <c:pt idx="16683">
                  <c:v>0.65737209219977788</c:v>
                </c:pt>
                <c:pt idx="16684">
                  <c:v>0.6577840768498302</c:v>
                </c:pt>
                <c:pt idx="16685">
                  <c:v>0.62357230601852165</c:v>
                </c:pt>
                <c:pt idx="16686">
                  <c:v>0.62421011928959991</c:v>
                </c:pt>
                <c:pt idx="16687">
                  <c:v>0.64866488602462491</c:v>
                </c:pt>
                <c:pt idx="16688">
                  <c:v>0.62678931689052153</c:v>
                </c:pt>
                <c:pt idx="16689">
                  <c:v>0.63734787789583036</c:v>
                </c:pt>
                <c:pt idx="16690">
                  <c:v>0.63813535677324262</c:v>
                </c:pt>
                <c:pt idx="16691">
                  <c:v>0.67866890321033135</c:v>
                </c:pt>
                <c:pt idx="16692">
                  <c:v>0.62598729545870291</c:v>
                </c:pt>
                <c:pt idx="16693">
                  <c:v>0.63991868455209888</c:v>
                </c:pt>
                <c:pt idx="16694">
                  <c:v>0.62536106873681319</c:v>
                </c:pt>
                <c:pt idx="16695">
                  <c:v>0.60791197856802748</c:v>
                </c:pt>
                <c:pt idx="16696">
                  <c:v>0.61925391279973274</c:v>
                </c:pt>
                <c:pt idx="16697">
                  <c:v>0.63864522552586434</c:v>
                </c:pt>
                <c:pt idx="16698">
                  <c:v>0.64127107062610433</c:v>
                </c:pt>
                <c:pt idx="16699">
                  <c:v>0.64723246084889463</c:v>
                </c:pt>
                <c:pt idx="16700">
                  <c:v>0.64670467389539266</c:v>
                </c:pt>
                <c:pt idx="16701">
                  <c:v>0.63914660526981426</c:v>
                </c:pt>
                <c:pt idx="16702">
                  <c:v>0.64421126966055364</c:v>
                </c:pt>
                <c:pt idx="16703">
                  <c:v>0.64193150336565463</c:v>
                </c:pt>
                <c:pt idx="16704">
                  <c:v>0.62702168746691389</c:v>
                </c:pt>
                <c:pt idx="16705">
                  <c:v>0.66900678095857746</c:v>
                </c:pt>
                <c:pt idx="16706">
                  <c:v>0.63810509551260175</c:v>
                </c:pt>
                <c:pt idx="16707">
                  <c:v>0.6020599913279624</c:v>
                </c:pt>
                <c:pt idx="16708">
                  <c:v>0.64299334859365764</c:v>
                </c:pt>
                <c:pt idx="16709">
                  <c:v>0.6165110485271581</c:v>
                </c:pt>
                <c:pt idx="16710">
                  <c:v>0.65771301500202062</c:v>
                </c:pt>
                <c:pt idx="16711">
                  <c:v>0.64832218209872461</c:v>
                </c:pt>
                <c:pt idx="16712">
                  <c:v>0.62660293240549214</c:v>
                </c:pt>
                <c:pt idx="16713">
                  <c:v>0.61925391279973274</c:v>
                </c:pt>
                <c:pt idx="16714">
                  <c:v>0.63631176323714222</c:v>
                </c:pt>
                <c:pt idx="16715">
                  <c:v>0.63014051223066114</c:v>
                </c:pt>
                <c:pt idx="16716">
                  <c:v>0.63113143927522075</c:v>
                </c:pt>
                <c:pt idx="16717">
                  <c:v>0.64604639794660002</c:v>
                </c:pt>
                <c:pt idx="16718">
                  <c:v>0.65771301500202062</c:v>
                </c:pt>
                <c:pt idx="16719">
                  <c:v>0.6520711347165361</c:v>
                </c:pt>
                <c:pt idx="16720">
                  <c:v>0.63841001336680836</c:v>
                </c:pt>
                <c:pt idx="16721">
                  <c:v>0.65243351001149463</c:v>
                </c:pt>
                <c:pt idx="16722">
                  <c:v>0.63734787789583036</c:v>
                </c:pt>
                <c:pt idx="16723">
                  <c:v>0.64470424646449953</c:v>
                </c:pt>
                <c:pt idx="16724">
                  <c:v>0.63628725209851644</c:v>
                </c:pt>
                <c:pt idx="16725">
                  <c:v>0.63019556558243062</c:v>
                </c:pt>
                <c:pt idx="16726">
                  <c:v>0.6283889300503116</c:v>
                </c:pt>
                <c:pt idx="16727">
                  <c:v>0.63202321470540745</c:v>
                </c:pt>
                <c:pt idx="16728">
                  <c:v>0.64626365382001583</c:v>
                </c:pt>
                <c:pt idx="16729">
                  <c:v>0.63077735668556612</c:v>
                </c:pt>
                <c:pt idx="16730">
                  <c:v>0.64470424646449953</c:v>
                </c:pt>
                <c:pt idx="16731">
                  <c:v>0.64790229674720279</c:v>
                </c:pt>
                <c:pt idx="16732">
                  <c:v>0.66752707090052865</c:v>
                </c:pt>
                <c:pt idx="16733">
                  <c:v>0.659945896434317</c:v>
                </c:pt>
                <c:pt idx="16734">
                  <c:v>0.63448508128280867</c:v>
                </c:pt>
                <c:pt idx="16735">
                  <c:v>0.64187054547631284</c:v>
                </c:pt>
                <c:pt idx="16736">
                  <c:v>0.6468063184937789</c:v>
                </c:pt>
                <c:pt idx="16737">
                  <c:v>0.62739761603418687</c:v>
                </c:pt>
                <c:pt idx="16738">
                  <c:v>0.66290532513923361</c:v>
                </c:pt>
                <c:pt idx="16739">
                  <c:v>0.6596242726069852</c:v>
                </c:pt>
                <c:pt idx="16740">
                  <c:v>0.63134936742995063</c:v>
                </c:pt>
                <c:pt idx="16741">
                  <c:v>0.64406913433547686</c:v>
                </c:pt>
                <c:pt idx="16742">
                  <c:v>0.62260755480732044</c:v>
                </c:pt>
                <c:pt idx="16743">
                  <c:v>0.62340957623914051</c:v>
                </c:pt>
                <c:pt idx="16744">
                  <c:v>0.62165554739134365</c:v>
                </c:pt>
                <c:pt idx="16745">
                  <c:v>0.62260755480732044</c:v>
                </c:pt>
                <c:pt idx="16746">
                  <c:v>0.64145873752019311</c:v>
                </c:pt>
                <c:pt idx="16747">
                  <c:v>0.64315118776744751</c:v>
                </c:pt>
                <c:pt idx="16748">
                  <c:v>0.62185806289135381</c:v>
                </c:pt>
                <c:pt idx="16749">
                  <c:v>0.62404397402659673</c:v>
                </c:pt>
                <c:pt idx="16750">
                  <c:v>0.61992134704897572</c:v>
                </c:pt>
                <c:pt idx="16751">
                  <c:v>0.64269275593901165</c:v>
                </c:pt>
                <c:pt idx="16752">
                  <c:v>0.62739761603418687</c:v>
                </c:pt>
                <c:pt idx="16753">
                  <c:v>0.63113143927522075</c:v>
                </c:pt>
                <c:pt idx="16754">
                  <c:v>0.63656504254451185</c:v>
                </c:pt>
                <c:pt idx="16755">
                  <c:v>0.62494364945463254</c:v>
                </c:pt>
                <c:pt idx="16756">
                  <c:v>0.61582257107079263</c:v>
                </c:pt>
                <c:pt idx="16757">
                  <c:v>0.62200355420664311</c:v>
                </c:pt>
                <c:pt idx="16758">
                  <c:v>0.63453833518922131</c:v>
                </c:pt>
                <c:pt idx="16759">
                  <c:v>0.63707704005525467</c:v>
                </c:pt>
                <c:pt idx="16760">
                  <c:v>0.6375638475230867</c:v>
                </c:pt>
                <c:pt idx="16761">
                  <c:v>0.63453833518922131</c:v>
                </c:pt>
                <c:pt idx="16762">
                  <c:v>0.61965812376134399</c:v>
                </c:pt>
                <c:pt idx="16763">
                  <c:v>0.62230104879432768</c:v>
                </c:pt>
                <c:pt idx="16764">
                  <c:v>0.63014051223066114</c:v>
                </c:pt>
                <c:pt idx="16765">
                  <c:v>0.70555034964733843</c:v>
                </c:pt>
                <c:pt idx="16766">
                  <c:v>0.63501950894932468</c:v>
                </c:pt>
                <c:pt idx="16767">
                  <c:v>0.63246501991329684</c:v>
                </c:pt>
                <c:pt idx="16768">
                  <c:v>0.63837315095691249</c:v>
                </c:pt>
                <c:pt idx="16769">
                  <c:v>0.64299334859365764</c:v>
                </c:pt>
                <c:pt idx="16770">
                  <c:v>0.63424467469936596</c:v>
                </c:pt>
                <c:pt idx="16771">
                  <c:v>0.6287817789978617</c:v>
                </c:pt>
                <c:pt idx="16772">
                  <c:v>0.63991868455209888</c:v>
                </c:pt>
                <c:pt idx="16773">
                  <c:v>0.61532788066303346</c:v>
                </c:pt>
                <c:pt idx="16774">
                  <c:v>0.64283047798162263</c:v>
                </c:pt>
                <c:pt idx="16775">
                  <c:v>0.64483847817157391</c:v>
                </c:pt>
                <c:pt idx="16776">
                  <c:v>0.64936577045150012</c:v>
                </c:pt>
                <c:pt idx="16777">
                  <c:v>0.65245787504176211</c:v>
                </c:pt>
                <c:pt idx="16778">
                  <c:v>0.6468063184937789</c:v>
                </c:pt>
                <c:pt idx="16779">
                  <c:v>0.64790229674720279</c:v>
                </c:pt>
                <c:pt idx="16780">
                  <c:v>0.64390451749996902</c:v>
                </c:pt>
                <c:pt idx="16781">
                  <c:v>0.63860356001672713</c:v>
                </c:pt>
                <c:pt idx="16782">
                  <c:v>0.64222672088902244</c:v>
                </c:pt>
                <c:pt idx="16783">
                  <c:v>0.63213542100544962</c:v>
                </c:pt>
                <c:pt idx="16784">
                  <c:v>0.62450086037620767</c:v>
                </c:pt>
                <c:pt idx="16785">
                  <c:v>0.63224249998242155</c:v>
                </c:pt>
                <c:pt idx="16786">
                  <c:v>0.63091673135043624</c:v>
                </c:pt>
                <c:pt idx="16787">
                  <c:v>0.6565151493254292</c:v>
                </c:pt>
                <c:pt idx="16788">
                  <c:v>0.6579749640844752</c:v>
                </c:pt>
                <c:pt idx="16789">
                  <c:v>0.64164059674220963</c:v>
                </c:pt>
                <c:pt idx="16790">
                  <c:v>0.64285406235709031</c:v>
                </c:pt>
                <c:pt idx="16791">
                  <c:v>0.62580679197739353</c:v>
                </c:pt>
                <c:pt idx="16792">
                  <c:v>0.6283889300503116</c:v>
                </c:pt>
                <c:pt idx="16793">
                  <c:v>0.62660293240549214</c:v>
                </c:pt>
                <c:pt idx="16794">
                  <c:v>0.64283047798162263</c:v>
                </c:pt>
                <c:pt idx="16795">
                  <c:v>0.63602595715908383</c:v>
                </c:pt>
                <c:pt idx="16796">
                  <c:v>0.64345267648619042</c:v>
                </c:pt>
                <c:pt idx="16797">
                  <c:v>0.66900678095857746</c:v>
                </c:pt>
                <c:pt idx="16798">
                  <c:v>0.64901271023231455</c:v>
                </c:pt>
                <c:pt idx="16799">
                  <c:v>0.66169058123283664</c:v>
                </c:pt>
                <c:pt idx="16800">
                  <c:v>0.65243351001149463</c:v>
                </c:pt>
                <c:pt idx="16801">
                  <c:v>0.64966723301069673</c:v>
                </c:pt>
                <c:pt idx="16802">
                  <c:v>0.63868888669012724</c:v>
                </c:pt>
                <c:pt idx="16803">
                  <c:v>0.66775412799349942</c:v>
                </c:pt>
                <c:pt idx="16804">
                  <c:v>0.65127801399814744</c:v>
                </c:pt>
                <c:pt idx="16805">
                  <c:v>0.64824472686348522</c:v>
                </c:pt>
                <c:pt idx="16806">
                  <c:v>0.64313921961086928</c:v>
                </c:pt>
                <c:pt idx="16807">
                  <c:v>0.63099610863289202</c:v>
                </c:pt>
                <c:pt idx="16808">
                  <c:v>0.64156853261163604</c:v>
                </c:pt>
                <c:pt idx="16809">
                  <c:v>0.51244921706140723</c:v>
                </c:pt>
                <c:pt idx="16810">
                  <c:v>0.65170192275010785</c:v>
                </c:pt>
                <c:pt idx="16811">
                  <c:v>0.65090855886578158</c:v>
                </c:pt>
                <c:pt idx="16812">
                  <c:v>0.66455243953232568</c:v>
                </c:pt>
                <c:pt idx="16813">
                  <c:v>0.65586412373367364</c:v>
                </c:pt>
                <c:pt idx="16814">
                  <c:v>0.64313921961086928</c:v>
                </c:pt>
                <c:pt idx="16815">
                  <c:v>0.63418360537747465</c:v>
                </c:pt>
                <c:pt idx="16816">
                  <c:v>0.61883020157785562</c:v>
                </c:pt>
                <c:pt idx="16817">
                  <c:v>0.62340957623914051</c:v>
                </c:pt>
                <c:pt idx="16818">
                  <c:v>0.64713836606315234</c:v>
                </c:pt>
                <c:pt idx="16819">
                  <c:v>0.66130290743340181</c:v>
                </c:pt>
                <c:pt idx="16820">
                  <c:v>0.68377850544094754</c:v>
                </c:pt>
                <c:pt idx="16821">
                  <c:v>0.66245317051025632</c:v>
                </c:pt>
                <c:pt idx="16822">
                  <c:v>0.64048926216671964</c:v>
                </c:pt>
                <c:pt idx="16823">
                  <c:v>0.63864522552586434</c:v>
                </c:pt>
                <c:pt idx="16824">
                  <c:v>0.66200187938991972</c:v>
                </c:pt>
                <c:pt idx="16825">
                  <c:v>0.66409389506213556</c:v>
                </c:pt>
                <c:pt idx="16826">
                  <c:v>0.66245317051025632</c:v>
                </c:pt>
                <c:pt idx="16827">
                  <c:v>0.64187054547631284</c:v>
                </c:pt>
                <c:pt idx="16828">
                  <c:v>0.65436909097528584</c:v>
                </c:pt>
                <c:pt idx="16829">
                  <c:v>0.64816477857400301</c:v>
                </c:pt>
                <c:pt idx="16830">
                  <c:v>0.66976273325023261</c:v>
                </c:pt>
                <c:pt idx="16831">
                  <c:v>0.6586267626572051</c:v>
                </c:pt>
                <c:pt idx="16832">
                  <c:v>0.64894518216567565</c:v>
                </c:pt>
                <c:pt idx="16833">
                  <c:v>0.64704126276886342</c:v>
                </c:pt>
                <c:pt idx="16834">
                  <c:v>0.65244588607071152</c:v>
                </c:pt>
                <c:pt idx="16835">
                  <c:v>0.66972760184090263</c:v>
                </c:pt>
                <c:pt idx="16836">
                  <c:v>0.67633063887084865</c:v>
                </c:pt>
                <c:pt idx="16837">
                  <c:v>0.62455006106527167</c:v>
                </c:pt>
                <c:pt idx="16838">
                  <c:v>0.62536106873681319</c:v>
                </c:pt>
                <c:pt idx="16839">
                  <c:v>0.66700079826097902</c:v>
                </c:pt>
                <c:pt idx="16840">
                  <c:v>0.65804839094836565</c:v>
                </c:pt>
                <c:pt idx="16841">
                  <c:v>0.64012473313725993</c:v>
                </c:pt>
                <c:pt idx="16842">
                  <c:v>0.65094465231952725</c:v>
                </c:pt>
                <c:pt idx="16843">
                  <c:v>0.62580679197739353</c:v>
                </c:pt>
                <c:pt idx="16844">
                  <c:v>0.62998267305686884</c:v>
                </c:pt>
                <c:pt idx="16845">
                  <c:v>0.64593259461310648</c:v>
                </c:pt>
                <c:pt idx="16846">
                  <c:v>0.64406913433547686</c:v>
                </c:pt>
                <c:pt idx="16847">
                  <c:v>0.63655896853828764</c:v>
                </c:pt>
                <c:pt idx="16848">
                  <c:v>0.6275898599409786</c:v>
                </c:pt>
                <c:pt idx="16849">
                  <c:v>0.63315271984637544</c:v>
                </c:pt>
                <c:pt idx="16850">
                  <c:v>0.64637308924503822</c:v>
                </c:pt>
                <c:pt idx="16851">
                  <c:v>0.63734787789583036</c:v>
                </c:pt>
                <c:pt idx="16852">
                  <c:v>0.65661876246725515</c:v>
                </c:pt>
                <c:pt idx="16853">
                  <c:v>0.65920287746453421</c:v>
                </c:pt>
                <c:pt idx="16854">
                  <c:v>0.64020183823855881</c:v>
                </c:pt>
                <c:pt idx="16855">
                  <c:v>0.64222672088902244</c:v>
                </c:pt>
                <c:pt idx="16856">
                  <c:v>0.65058610285648244</c:v>
                </c:pt>
                <c:pt idx="16857">
                  <c:v>0.65054461475506264</c:v>
                </c:pt>
                <c:pt idx="16858">
                  <c:v>0.62956641242159572</c:v>
                </c:pt>
                <c:pt idx="16859">
                  <c:v>0.64983277312396304</c:v>
                </c:pt>
                <c:pt idx="16860">
                  <c:v>0.65621802391506889</c:v>
                </c:pt>
                <c:pt idx="16861">
                  <c:v>0.65804839094836565</c:v>
                </c:pt>
                <c:pt idx="16862">
                  <c:v>0.6682847617034906</c:v>
                </c:pt>
                <c:pt idx="16863">
                  <c:v>0.65737209219977788</c:v>
                </c:pt>
                <c:pt idx="16864">
                  <c:v>0.65358642209108175</c:v>
                </c:pt>
                <c:pt idx="16865">
                  <c:v>0.65771301500202062</c:v>
                </c:pt>
                <c:pt idx="16866">
                  <c:v>0.6020599913279624</c:v>
                </c:pt>
                <c:pt idx="16867">
                  <c:v>0.63370327282343031</c:v>
                </c:pt>
                <c:pt idx="16868">
                  <c:v>0.64222672088902244</c:v>
                </c:pt>
                <c:pt idx="16869">
                  <c:v>0.63887307888143463</c:v>
                </c:pt>
                <c:pt idx="16870">
                  <c:v>0.63056188855253603</c:v>
                </c:pt>
                <c:pt idx="16871">
                  <c:v>0.68936436356256159</c:v>
                </c:pt>
                <c:pt idx="16872">
                  <c:v>0.41622042558838795</c:v>
                </c:pt>
                <c:pt idx="16873">
                  <c:v>0.62819084818512239</c:v>
                </c:pt>
                <c:pt idx="16874">
                  <c:v>0.67259898077600866</c:v>
                </c:pt>
                <c:pt idx="16875">
                  <c:v>0.68951376334157732</c:v>
                </c:pt>
                <c:pt idx="16876">
                  <c:v>0.64948464125610061</c:v>
                </c:pt>
                <c:pt idx="16877">
                  <c:v>0.63424467469936596</c:v>
                </c:pt>
                <c:pt idx="16878">
                  <c:v>0.62702168746691389</c:v>
                </c:pt>
                <c:pt idx="16879">
                  <c:v>0.63269084663074582</c:v>
                </c:pt>
                <c:pt idx="16880">
                  <c:v>0.6506263203623267</c:v>
                </c:pt>
                <c:pt idx="16881">
                  <c:v>0.66005193830565101</c:v>
                </c:pt>
                <c:pt idx="16882">
                  <c:v>0.65718529765404898</c:v>
                </c:pt>
                <c:pt idx="16883">
                  <c:v>0.62780349592629325</c:v>
                </c:pt>
                <c:pt idx="16884">
                  <c:v>0.63424467469936596</c:v>
                </c:pt>
                <c:pt idx="16885">
                  <c:v>0.62545383564893464</c:v>
                </c:pt>
                <c:pt idx="16886">
                  <c:v>0.61562033293989427</c:v>
                </c:pt>
                <c:pt idx="16887">
                  <c:v>0.64345267648619042</c:v>
                </c:pt>
                <c:pt idx="16888">
                  <c:v>0.64637308924503822</c:v>
                </c:pt>
                <c:pt idx="16889">
                  <c:v>0.65737209219977788</c:v>
                </c:pt>
                <c:pt idx="16890">
                  <c:v>0.63526548487448065</c:v>
                </c:pt>
                <c:pt idx="16891">
                  <c:v>0.64020183823855881</c:v>
                </c:pt>
                <c:pt idx="16892">
                  <c:v>0.63942422928971065</c:v>
                </c:pt>
                <c:pt idx="16893">
                  <c:v>0.65550431055492864</c:v>
                </c:pt>
                <c:pt idx="16894">
                  <c:v>0.64824472686348522</c:v>
                </c:pt>
                <c:pt idx="16895">
                  <c:v>0.63734787789583036</c:v>
                </c:pt>
                <c:pt idx="16896">
                  <c:v>0.63315271984637544</c:v>
                </c:pt>
                <c:pt idx="16897">
                  <c:v>0.63604448863833241</c:v>
                </c:pt>
                <c:pt idx="16898">
                  <c:v>0.64406913433547686</c:v>
                </c:pt>
                <c:pt idx="16899">
                  <c:v>0.63864522552586434</c:v>
                </c:pt>
                <c:pt idx="16900">
                  <c:v>0.63655896853828764</c:v>
                </c:pt>
                <c:pt idx="16901">
                  <c:v>0.65471786877266058</c:v>
                </c:pt>
                <c:pt idx="16902">
                  <c:v>0.63077735668556612</c:v>
                </c:pt>
                <c:pt idx="16903">
                  <c:v>0.6332370991955838</c:v>
                </c:pt>
                <c:pt idx="16904">
                  <c:v>0.62918653262877744</c:v>
                </c:pt>
                <c:pt idx="16905">
                  <c:v>0.60874157668448325</c:v>
                </c:pt>
                <c:pt idx="16906">
                  <c:v>0.62114381237336391</c:v>
                </c:pt>
                <c:pt idx="16907">
                  <c:v>0.63501950894932468</c:v>
                </c:pt>
                <c:pt idx="16908">
                  <c:v>0.63014051223066114</c:v>
                </c:pt>
                <c:pt idx="16909">
                  <c:v>0.64175289160829574</c:v>
                </c:pt>
                <c:pt idx="16910">
                  <c:v>0.62896479022118745</c:v>
                </c:pt>
                <c:pt idx="16911">
                  <c:v>0.62562899214325773</c:v>
                </c:pt>
                <c:pt idx="16912">
                  <c:v>0.63991868455209888</c:v>
                </c:pt>
                <c:pt idx="16913">
                  <c:v>0.64637308924503822</c:v>
                </c:pt>
                <c:pt idx="16914">
                  <c:v>0.63604448863833241</c:v>
                </c:pt>
                <c:pt idx="16915">
                  <c:v>0.62230104879432768</c:v>
                </c:pt>
                <c:pt idx="16916">
                  <c:v>0.62918653262877744</c:v>
                </c:pt>
                <c:pt idx="16917">
                  <c:v>0.63682209758717812</c:v>
                </c:pt>
                <c:pt idx="16918">
                  <c:v>0.65130854543911465</c:v>
                </c:pt>
                <c:pt idx="16919">
                  <c:v>0</c:v>
                </c:pt>
                <c:pt idx="16920">
                  <c:v>0.62678931689052153</c:v>
                </c:pt>
                <c:pt idx="16921">
                  <c:v>0.63655896853828764</c:v>
                </c:pt>
                <c:pt idx="16922">
                  <c:v>0.65550431055492864</c:v>
                </c:pt>
                <c:pt idx="16923">
                  <c:v>0.65094465231952725</c:v>
                </c:pt>
                <c:pt idx="16924">
                  <c:v>0.64483847817157391</c:v>
                </c:pt>
                <c:pt idx="16925">
                  <c:v>0.64901271023231455</c:v>
                </c:pt>
                <c:pt idx="16926">
                  <c:v>0.65435090101143312</c:v>
                </c:pt>
                <c:pt idx="16927">
                  <c:v>0.65018605914515581</c:v>
                </c:pt>
                <c:pt idx="16928">
                  <c:v>0.62898263415084465</c:v>
                </c:pt>
                <c:pt idx="16929">
                  <c:v>0.62678931689052153</c:v>
                </c:pt>
                <c:pt idx="16930">
                  <c:v>0.63157058883650086</c:v>
                </c:pt>
                <c:pt idx="16931">
                  <c:v>0.64438430605024366</c:v>
                </c:pt>
                <c:pt idx="16932">
                  <c:v>0.63655896853828764</c:v>
                </c:pt>
                <c:pt idx="16933">
                  <c:v>0.63387226265833518</c:v>
                </c:pt>
                <c:pt idx="16934">
                  <c:v>0.64936577045150012</c:v>
                </c:pt>
                <c:pt idx="16935">
                  <c:v>0.63970604377247364</c:v>
                </c:pt>
                <c:pt idx="16936">
                  <c:v>0.6555411760939287</c:v>
                </c:pt>
                <c:pt idx="16937">
                  <c:v>0.65359838184328978</c:v>
                </c:pt>
                <c:pt idx="16938">
                  <c:v>0.64048926216671964</c:v>
                </c:pt>
                <c:pt idx="16939">
                  <c:v>0.62778504423078441</c:v>
                </c:pt>
                <c:pt idx="16940">
                  <c:v>0.63387226265833518</c:v>
                </c:pt>
                <c:pt idx="16941">
                  <c:v>0.63099610863289202</c:v>
                </c:pt>
                <c:pt idx="16942">
                  <c:v>0.63306427269150289</c:v>
                </c:pt>
                <c:pt idx="16943">
                  <c:v>0.65626556312828677</c:v>
                </c:pt>
                <c:pt idx="16944">
                  <c:v>0.64972418592952264</c:v>
                </c:pt>
                <c:pt idx="16945">
                  <c:v>0.65045757805484594</c:v>
                </c:pt>
                <c:pt idx="16946">
                  <c:v>0.64057760137615194</c:v>
                </c:pt>
                <c:pt idx="16947">
                  <c:v>0.67150129948765369</c:v>
                </c:pt>
                <c:pt idx="16948">
                  <c:v>0.62373753607260063</c:v>
                </c:pt>
                <c:pt idx="16949">
                  <c:v>0.64345267648619042</c:v>
                </c:pt>
                <c:pt idx="16950">
                  <c:v>0.65359838184328978</c:v>
                </c:pt>
                <c:pt idx="16951">
                  <c:v>0.62819084818512239</c:v>
                </c:pt>
                <c:pt idx="16952">
                  <c:v>0.64187054547631284</c:v>
                </c:pt>
                <c:pt idx="16953">
                  <c:v>0.64438430605024366</c:v>
                </c:pt>
                <c:pt idx="16954">
                  <c:v>0.64859231613860135</c:v>
                </c:pt>
                <c:pt idx="16955">
                  <c:v>0.63655896853828764</c:v>
                </c:pt>
                <c:pt idx="16956">
                  <c:v>0.63868888669012724</c:v>
                </c:pt>
                <c:pt idx="16957">
                  <c:v>0.65321251377534351</c:v>
                </c:pt>
                <c:pt idx="16958">
                  <c:v>0.6585413472804128</c:v>
                </c:pt>
                <c:pt idx="16959">
                  <c:v>0.64781748188863753</c:v>
                </c:pt>
                <c:pt idx="16960">
                  <c:v>0.65702548367546443</c:v>
                </c:pt>
                <c:pt idx="16961">
                  <c:v>0.64859231613860135</c:v>
                </c:pt>
                <c:pt idx="16962">
                  <c:v>0.65205284824810716</c:v>
                </c:pt>
                <c:pt idx="16963">
                  <c:v>0.64283047798162263</c:v>
                </c:pt>
                <c:pt idx="16964">
                  <c:v>0.6596242726069852</c:v>
                </c:pt>
                <c:pt idx="16965">
                  <c:v>0.68281814595769297</c:v>
                </c:pt>
                <c:pt idx="16966">
                  <c:v>0.66576855071938146</c:v>
                </c:pt>
                <c:pt idx="16967">
                  <c:v>0.66678532096461762</c:v>
                </c:pt>
                <c:pt idx="16968">
                  <c:v>0.64470424646449953</c:v>
                </c:pt>
                <c:pt idx="16969">
                  <c:v>0.65626556312828677</c:v>
                </c:pt>
                <c:pt idx="16970">
                  <c:v>0.64548465005616662</c:v>
                </c:pt>
                <c:pt idx="16971">
                  <c:v>0.65474172127751085</c:v>
                </c:pt>
                <c:pt idx="16972">
                  <c:v>0.66037241143437686</c:v>
                </c:pt>
                <c:pt idx="16973">
                  <c:v>0.64593259461310648</c:v>
                </c:pt>
                <c:pt idx="16974">
                  <c:v>0.65282630256100682</c:v>
                </c:pt>
                <c:pt idx="16975">
                  <c:v>0.65586412373367364</c:v>
                </c:pt>
                <c:pt idx="16976">
                  <c:v>0</c:v>
                </c:pt>
                <c:pt idx="16977">
                  <c:v>0.63121822006917794</c:v>
                </c:pt>
                <c:pt idx="16978">
                  <c:v>0.61978875828839686</c:v>
                </c:pt>
                <c:pt idx="16979">
                  <c:v>0.62324929039790233</c:v>
                </c:pt>
                <c:pt idx="16980">
                  <c:v>0.63442928447128577</c:v>
                </c:pt>
                <c:pt idx="16981">
                  <c:v>0.6423545861871357</c:v>
                </c:pt>
                <c:pt idx="16982">
                  <c:v>0.63202321470540745</c:v>
                </c:pt>
                <c:pt idx="16983">
                  <c:v>0.64747538302738561</c:v>
                </c:pt>
                <c:pt idx="16984">
                  <c:v>0.64604639794660002</c:v>
                </c:pt>
                <c:pt idx="16985">
                  <c:v>0.63708301347481155</c:v>
                </c:pt>
                <c:pt idx="16986">
                  <c:v>0.65435090101143312</c:v>
                </c:pt>
                <c:pt idx="16987">
                  <c:v>0.65812411746457733</c:v>
                </c:pt>
                <c:pt idx="16988">
                  <c:v>0.669250972408309</c:v>
                </c:pt>
                <c:pt idx="16989">
                  <c:v>0.66949121434054615</c:v>
                </c:pt>
                <c:pt idx="16990">
                  <c:v>0.66367794745351227</c:v>
                </c:pt>
                <c:pt idx="16991">
                  <c:v>0.65399012272419155</c:v>
                </c:pt>
                <c:pt idx="16992">
                  <c:v>0.65283238728989301</c:v>
                </c:pt>
                <c:pt idx="16993">
                  <c:v>0.64175289160829574</c:v>
                </c:pt>
                <c:pt idx="16994">
                  <c:v>0.62918653262877744</c:v>
                </c:pt>
                <c:pt idx="16995">
                  <c:v>0.65167790270187853</c:v>
                </c:pt>
                <c:pt idx="16996">
                  <c:v>0.64483847817157391</c:v>
                </c:pt>
                <c:pt idx="16997">
                  <c:v>0.63191184286689472</c:v>
                </c:pt>
                <c:pt idx="16998">
                  <c:v>0.63213542100544962</c:v>
                </c:pt>
                <c:pt idx="16999">
                  <c:v>0.62898263415084465</c:v>
                </c:pt>
                <c:pt idx="17000">
                  <c:v>0.63056188855253603</c:v>
                </c:pt>
                <c:pt idx="17001">
                  <c:v>0.6275898599409786</c:v>
                </c:pt>
                <c:pt idx="17002">
                  <c:v>0.63134936742995063</c:v>
                </c:pt>
                <c:pt idx="17003">
                  <c:v>0.62977297919499564</c:v>
                </c:pt>
                <c:pt idx="17004">
                  <c:v>0.61181982861712081</c:v>
                </c:pt>
                <c:pt idx="17005">
                  <c:v>0.61189349403700743</c:v>
                </c:pt>
                <c:pt idx="17006">
                  <c:v>0.6110148339808914</c:v>
                </c:pt>
                <c:pt idx="17007">
                  <c:v>0.60864033663928829</c:v>
                </c:pt>
                <c:pt idx="17008">
                  <c:v>0.62324929039790233</c:v>
                </c:pt>
                <c:pt idx="17009">
                  <c:v>0.64658193487633053</c:v>
                </c:pt>
                <c:pt idx="17010">
                  <c:v>0.6446565427647647</c:v>
                </c:pt>
                <c:pt idx="17011">
                  <c:v>0.64421126966055364</c:v>
                </c:pt>
                <c:pt idx="17012">
                  <c:v>0.63448508128280867</c:v>
                </c:pt>
                <c:pt idx="17013">
                  <c:v>0.65469474894077995</c:v>
                </c:pt>
                <c:pt idx="17014">
                  <c:v>0.63810509551260175</c:v>
                </c:pt>
                <c:pt idx="17015">
                  <c:v>0.64390451749996902</c:v>
                </c:pt>
                <c:pt idx="17016">
                  <c:v>0.63346845557958953</c:v>
                </c:pt>
                <c:pt idx="17017">
                  <c:v>0.62421011928959991</c:v>
                </c:pt>
                <c:pt idx="17018">
                  <c:v>0.63920179933252963</c:v>
                </c:pt>
                <c:pt idx="17019">
                  <c:v>0.65395426371125387</c:v>
                </c:pt>
                <c:pt idx="17020">
                  <c:v>0.65027808043629465</c:v>
                </c:pt>
                <c:pt idx="17021">
                  <c:v>0.66752707090052865</c:v>
                </c:pt>
                <c:pt idx="17022">
                  <c:v>0.65130854543911465</c:v>
                </c:pt>
                <c:pt idx="17023">
                  <c:v>0.65359838184328978</c:v>
                </c:pt>
                <c:pt idx="17024">
                  <c:v>0.64790229674720279</c:v>
                </c:pt>
                <c:pt idx="17025">
                  <c:v>0.64313921961086928</c:v>
                </c:pt>
                <c:pt idx="17026">
                  <c:v>0.67217061017341651</c:v>
                </c:pt>
                <c:pt idx="17027">
                  <c:v>0.67048146652458562</c:v>
                </c:pt>
                <c:pt idx="17028">
                  <c:v>0.64470424646449953</c:v>
                </c:pt>
                <c:pt idx="17029">
                  <c:v>0.63892141034874572</c:v>
                </c:pt>
                <c:pt idx="17030">
                  <c:v>0.6221079113390936</c:v>
                </c:pt>
                <c:pt idx="17031">
                  <c:v>0.62977297919499564</c:v>
                </c:pt>
                <c:pt idx="17032">
                  <c:v>0.63034963081584194</c:v>
                </c:pt>
                <c:pt idx="17033">
                  <c:v>0.63914660526981426</c:v>
                </c:pt>
                <c:pt idx="17034">
                  <c:v>0.43716663207375583</c:v>
                </c:pt>
                <c:pt idx="17035">
                  <c:v>0.65771301500202062</c:v>
                </c:pt>
                <c:pt idx="17036">
                  <c:v>0.65245787504176211</c:v>
                </c:pt>
                <c:pt idx="17037">
                  <c:v>0.64859231613860135</c:v>
                </c:pt>
                <c:pt idx="17038">
                  <c:v>0.65626556312828677</c:v>
                </c:pt>
                <c:pt idx="17039">
                  <c:v>0.65696616274246156</c:v>
                </c:pt>
                <c:pt idx="17040">
                  <c:v>0.65972609523779346</c:v>
                </c:pt>
                <c:pt idx="17041">
                  <c:v>0.64626365382001583</c:v>
                </c:pt>
                <c:pt idx="17042">
                  <c:v>0.66501782541247445</c:v>
                </c:pt>
                <c:pt idx="17043">
                  <c:v>0.63759831670695144</c:v>
                </c:pt>
                <c:pt idx="17044">
                  <c:v>0.63682209758717812</c:v>
                </c:pt>
                <c:pt idx="17045">
                  <c:v>0.64377095754250602</c:v>
                </c:pt>
                <c:pt idx="17046">
                  <c:v>0.64107731332537743</c:v>
                </c:pt>
                <c:pt idx="17047">
                  <c:v>0.66335214512622176</c:v>
                </c:pt>
                <c:pt idx="17048">
                  <c:v>0.66186483380305938</c:v>
                </c:pt>
                <c:pt idx="17049">
                  <c:v>0.62641933718740705</c:v>
                </c:pt>
                <c:pt idx="17050">
                  <c:v>0.62230104879432768</c:v>
                </c:pt>
                <c:pt idx="17051">
                  <c:v>0.62276431605168936</c:v>
                </c:pt>
                <c:pt idx="17052">
                  <c:v>0.64560646154040491</c:v>
                </c:pt>
                <c:pt idx="17053">
                  <c:v>0.63472910808133065</c:v>
                </c:pt>
                <c:pt idx="17054">
                  <c:v>0.63362874142082615</c:v>
                </c:pt>
                <c:pt idx="17055">
                  <c:v>0.64078105373422412</c:v>
                </c:pt>
                <c:pt idx="17056">
                  <c:v>0.64936577045150012</c:v>
                </c:pt>
                <c:pt idx="17057">
                  <c:v>0.6174197467371767</c:v>
                </c:pt>
                <c:pt idx="17058">
                  <c:v>0.64581511829664184</c:v>
                </c:pt>
                <c:pt idx="17059">
                  <c:v>0.65737209219977788</c:v>
                </c:pt>
                <c:pt idx="17060">
                  <c:v>0.63813535677324262</c:v>
                </c:pt>
                <c:pt idx="17061">
                  <c:v>0.64765168899412673</c:v>
                </c:pt>
                <c:pt idx="17062">
                  <c:v>0.64528514537324233</c:v>
                </c:pt>
                <c:pt idx="17063">
                  <c:v>0.63394162920391905</c:v>
                </c:pt>
                <c:pt idx="17064">
                  <c:v>0.64048926216671964</c:v>
                </c:pt>
                <c:pt idx="17065">
                  <c:v>0.6028575939064249</c:v>
                </c:pt>
                <c:pt idx="17066">
                  <c:v>0.6423545861871357</c:v>
                </c:pt>
                <c:pt idx="17067">
                  <c:v>0.64127107062610433</c:v>
                </c:pt>
                <c:pt idx="17068">
                  <c:v>0.62717071191099361</c:v>
                </c:pt>
                <c:pt idx="17069">
                  <c:v>0.63948648926858664</c:v>
                </c:pt>
                <c:pt idx="17070">
                  <c:v>0.61909333062674365</c:v>
                </c:pt>
                <c:pt idx="17071">
                  <c:v>0.62144007009498581</c:v>
                </c:pt>
                <c:pt idx="17072">
                  <c:v>0.6285900388670117</c:v>
                </c:pt>
                <c:pt idx="17073">
                  <c:v>0.65205284824810716</c:v>
                </c:pt>
                <c:pt idx="17074">
                  <c:v>0.64078105373422412</c:v>
                </c:pt>
                <c:pt idx="17075">
                  <c:v>0.64078105373422412</c:v>
                </c:pt>
                <c:pt idx="17076">
                  <c:v>0.64704126276886342</c:v>
                </c:pt>
                <c:pt idx="17077">
                  <c:v>0.6485173925669635</c:v>
                </c:pt>
                <c:pt idx="17078">
                  <c:v>0.64936577045150012</c:v>
                </c:pt>
                <c:pt idx="17079">
                  <c:v>0.5793004208036826</c:v>
                </c:pt>
                <c:pt idx="17080">
                  <c:v>0.63099610863289202</c:v>
                </c:pt>
                <c:pt idx="17081">
                  <c:v>0.63497683752841605</c:v>
                </c:pt>
                <c:pt idx="17082">
                  <c:v>0.66426580014767689</c:v>
                </c:pt>
                <c:pt idx="17083">
                  <c:v>0.6494261385979796</c:v>
                </c:pt>
                <c:pt idx="17084">
                  <c:v>0.64205147421777509</c:v>
                </c:pt>
                <c:pt idx="17085">
                  <c:v>0.62276431605168936</c:v>
                </c:pt>
                <c:pt idx="17086">
                  <c:v>0.62276431605168936</c:v>
                </c:pt>
                <c:pt idx="17087">
                  <c:v>0.62292348807061571</c:v>
                </c:pt>
                <c:pt idx="17088">
                  <c:v>0.64489471814945221</c:v>
                </c:pt>
                <c:pt idx="17089">
                  <c:v>0.63467875217868719</c:v>
                </c:pt>
                <c:pt idx="17090">
                  <c:v>0.64057760137615194</c:v>
                </c:pt>
                <c:pt idx="17091">
                  <c:v>0.64329215366717396</c:v>
                </c:pt>
                <c:pt idx="17092">
                  <c:v>0.64329215366717396</c:v>
                </c:pt>
                <c:pt idx="17093">
                  <c:v>0.62442464830583677</c:v>
                </c:pt>
                <c:pt idx="17094">
                  <c:v>0.62407573114568482</c:v>
                </c:pt>
                <c:pt idx="17095">
                  <c:v>0.63600652085564957</c:v>
                </c:pt>
                <c:pt idx="17096">
                  <c:v>0.62572390952575585</c:v>
                </c:pt>
                <c:pt idx="17097">
                  <c:v>0.63655260053732055</c:v>
                </c:pt>
                <c:pt idx="17098">
                  <c:v>0.65045757805484594</c:v>
                </c:pt>
                <c:pt idx="17099">
                  <c:v>0.64313921961086928</c:v>
                </c:pt>
                <c:pt idx="17100">
                  <c:v>0.64548465005616662</c:v>
                </c:pt>
                <c:pt idx="17101">
                  <c:v>0.65008807956619719</c:v>
                </c:pt>
                <c:pt idx="17102">
                  <c:v>0.62518379017510062</c:v>
                </c:pt>
                <c:pt idx="17103">
                  <c:v>0.64156853261163604</c:v>
                </c:pt>
                <c:pt idx="17104">
                  <c:v>0.65359838184328978</c:v>
                </c:pt>
                <c:pt idx="17105">
                  <c:v>0.63999214437668095</c:v>
                </c:pt>
                <c:pt idx="17106">
                  <c:v>0.63370327282343031</c:v>
                </c:pt>
                <c:pt idx="17107">
                  <c:v>0.63134936742995063</c:v>
                </c:pt>
                <c:pt idx="17108">
                  <c:v>0.63034963081584194</c:v>
                </c:pt>
                <c:pt idx="17109">
                  <c:v>0.62455006106527167</c:v>
                </c:pt>
                <c:pt idx="17110">
                  <c:v>0.64626365382001583</c:v>
                </c:pt>
                <c:pt idx="17111">
                  <c:v>0.63077735668556612</c:v>
                </c:pt>
                <c:pt idx="17112">
                  <c:v>0.62879424457520938</c:v>
                </c:pt>
                <c:pt idx="17113">
                  <c:v>0.62061519903617801</c:v>
                </c:pt>
                <c:pt idx="17114">
                  <c:v>0.6259096018214938</c:v>
                </c:pt>
                <c:pt idx="17115">
                  <c:v>0.66801297164183204</c:v>
                </c:pt>
                <c:pt idx="17116">
                  <c:v>0.64581511829664184</c:v>
                </c:pt>
                <c:pt idx="17117">
                  <c:v>0.62292348807061571</c:v>
                </c:pt>
                <c:pt idx="17118">
                  <c:v>0.66801297164183204</c:v>
                </c:pt>
                <c:pt idx="17119">
                  <c:v>0.63099610863289202</c:v>
                </c:pt>
                <c:pt idx="17120">
                  <c:v>0.64068939368409727</c:v>
                </c:pt>
                <c:pt idx="17121">
                  <c:v>0.66752707090052865</c:v>
                </c:pt>
                <c:pt idx="17122">
                  <c:v>0.64781748188863753</c:v>
                </c:pt>
                <c:pt idx="17123">
                  <c:v>0.63259278132068553</c:v>
                </c:pt>
                <c:pt idx="17124">
                  <c:v>0.63788981658079624</c:v>
                </c:pt>
                <c:pt idx="17125">
                  <c:v>0.63576862349413821</c:v>
                </c:pt>
                <c:pt idx="17126">
                  <c:v>0.6442415858437287</c:v>
                </c:pt>
                <c:pt idx="17127">
                  <c:v>0.65550431055492864</c:v>
                </c:pt>
                <c:pt idx="17128">
                  <c:v>0.62373753607260063</c:v>
                </c:pt>
                <c:pt idx="17129">
                  <c:v>0.59865374263605109</c:v>
                </c:pt>
                <c:pt idx="17130">
                  <c:v>0.6221079113390936</c:v>
                </c:pt>
                <c:pt idx="17131">
                  <c:v>0.62437879553887377</c:v>
                </c:pt>
                <c:pt idx="17132">
                  <c:v>0.62308512691762286</c:v>
                </c:pt>
                <c:pt idx="17133">
                  <c:v>0.62129080012551474</c:v>
                </c:pt>
                <c:pt idx="17134">
                  <c:v>0.61788455143360244</c:v>
                </c:pt>
                <c:pt idx="17135">
                  <c:v>0.63708301347481155</c:v>
                </c:pt>
                <c:pt idx="17136">
                  <c:v>0.64866488602462491</c:v>
                </c:pt>
                <c:pt idx="17137">
                  <c:v>0.62678931689052153</c:v>
                </c:pt>
                <c:pt idx="17138">
                  <c:v>0.62798323690366564</c:v>
                </c:pt>
                <c:pt idx="17139">
                  <c:v>0.62554108717748735</c:v>
                </c:pt>
                <c:pt idx="17140">
                  <c:v>0.63099610863289202</c:v>
                </c:pt>
                <c:pt idx="17141">
                  <c:v>0.63920179933252963</c:v>
                </c:pt>
                <c:pt idx="17142">
                  <c:v>0.59441824903408658</c:v>
                </c:pt>
                <c:pt idx="17143">
                  <c:v>0.61294933375809224</c:v>
                </c:pt>
                <c:pt idx="17144">
                  <c:v>0.64175289160829574</c:v>
                </c:pt>
                <c:pt idx="17145">
                  <c:v>0.63236237480222068</c:v>
                </c:pt>
                <c:pt idx="17146">
                  <c:v>0.62144007009498581</c:v>
                </c:pt>
                <c:pt idx="17147">
                  <c:v>0.6341195718663214</c:v>
                </c:pt>
                <c:pt idx="17148">
                  <c:v>0.63063124402050286</c:v>
                </c:pt>
                <c:pt idx="17149">
                  <c:v>0.6333889217487807</c:v>
                </c:pt>
                <c:pt idx="17150">
                  <c:v>0.62421011928959991</c:v>
                </c:pt>
                <c:pt idx="17151">
                  <c:v>0.57485770847550266</c:v>
                </c:pt>
                <c:pt idx="17152">
                  <c:v>0.61108248636546425</c:v>
                </c:pt>
                <c:pt idx="17153">
                  <c:v>0.61925391279973274</c:v>
                </c:pt>
                <c:pt idx="17154">
                  <c:v>0.62739761603418687</c:v>
                </c:pt>
                <c:pt idx="17155">
                  <c:v>0.62071603067766667</c:v>
                </c:pt>
                <c:pt idx="17156">
                  <c:v>0.63034963081584194</c:v>
                </c:pt>
                <c:pt idx="17157">
                  <c:v>0.62528126396787964</c:v>
                </c:pt>
                <c:pt idx="17158">
                  <c:v>0.61278385671973734</c:v>
                </c:pt>
                <c:pt idx="17159">
                  <c:v>0.61592596945080724</c:v>
                </c:pt>
                <c:pt idx="17160">
                  <c:v>0.60854211885588272</c:v>
                </c:pt>
                <c:pt idx="17161">
                  <c:v>0.6287817789978617</c:v>
                </c:pt>
                <c:pt idx="17162">
                  <c:v>0.6020599913279624</c:v>
                </c:pt>
                <c:pt idx="17163">
                  <c:v>0.62357230601852165</c:v>
                </c:pt>
                <c:pt idx="17164">
                  <c:v>0.61460064556468108</c:v>
                </c:pt>
                <c:pt idx="17165">
                  <c:v>0.62778504423078441</c:v>
                </c:pt>
                <c:pt idx="17166">
                  <c:v>0.6468063184937789</c:v>
                </c:pt>
                <c:pt idx="17167">
                  <c:v>0.63448508128280867</c:v>
                </c:pt>
                <c:pt idx="17168">
                  <c:v>0.6283889300503116</c:v>
                </c:pt>
                <c:pt idx="17169">
                  <c:v>0.62404397402659673</c:v>
                </c:pt>
                <c:pt idx="17170">
                  <c:v>0.61359790472171949</c:v>
                </c:pt>
                <c:pt idx="17171">
                  <c:v>0.57945220058249014</c:v>
                </c:pt>
                <c:pt idx="17172">
                  <c:v>0.6285900388670117</c:v>
                </c:pt>
                <c:pt idx="17173">
                  <c:v>0.63522835458061866</c:v>
                </c:pt>
                <c:pt idx="17174">
                  <c:v>0.63655896853828764</c:v>
                </c:pt>
                <c:pt idx="17175">
                  <c:v>0.61046053335439465</c:v>
                </c:pt>
                <c:pt idx="17176">
                  <c:v>0.62697855471043262</c:v>
                </c:pt>
                <c:pt idx="17177">
                  <c:v>0.64078105373422412</c:v>
                </c:pt>
                <c:pt idx="17178">
                  <c:v>0.61741339512758087</c:v>
                </c:pt>
                <c:pt idx="17179">
                  <c:v>0.62898263415084465</c:v>
                </c:pt>
                <c:pt idx="17180">
                  <c:v>0.67382696897326344</c:v>
                </c:pt>
                <c:pt idx="17181">
                  <c:v>0.68797462003455778</c:v>
                </c:pt>
                <c:pt idx="17182">
                  <c:v>0.64604639794660002</c:v>
                </c:pt>
                <c:pt idx="17183">
                  <c:v>0.6333889217487807</c:v>
                </c:pt>
                <c:pt idx="17184">
                  <c:v>0.65054461475506264</c:v>
                </c:pt>
                <c:pt idx="17185">
                  <c:v>0.62019256536714018</c:v>
                </c:pt>
                <c:pt idx="17186">
                  <c:v>0.6275898599409786</c:v>
                </c:pt>
                <c:pt idx="17187">
                  <c:v>0.63522835458061866</c:v>
                </c:pt>
                <c:pt idx="17188">
                  <c:v>0.62778504423078441</c:v>
                </c:pt>
                <c:pt idx="17189">
                  <c:v>0.63472910808133065</c:v>
                </c:pt>
                <c:pt idx="17190">
                  <c:v>0.63548374681491149</c:v>
                </c:pt>
                <c:pt idx="17191">
                  <c:v>0.6183276040424156</c:v>
                </c:pt>
                <c:pt idx="17192">
                  <c:v>0.64156853261163604</c:v>
                </c:pt>
                <c:pt idx="17193">
                  <c:v>0.6596242726069852</c:v>
                </c:pt>
                <c:pt idx="17194">
                  <c:v>0.6221079113390936</c:v>
                </c:pt>
                <c:pt idx="17195">
                  <c:v>0.61624570238731924</c:v>
                </c:pt>
                <c:pt idx="17196">
                  <c:v>0.63708927353033296</c:v>
                </c:pt>
                <c:pt idx="17197">
                  <c:v>0.62373753607260063</c:v>
                </c:pt>
                <c:pt idx="17198">
                  <c:v>0.63418360537747465</c:v>
                </c:pt>
                <c:pt idx="17199">
                  <c:v>0.6813848295349062</c:v>
                </c:pt>
                <c:pt idx="17200">
                  <c:v>0.72356555209786844</c:v>
                </c:pt>
                <c:pt idx="17201">
                  <c:v>0.77466292253782265</c:v>
                </c:pt>
                <c:pt idx="17202">
                  <c:v>0.8281623937722129</c:v>
                </c:pt>
                <c:pt idx="17203">
                  <c:v>0.69828553692577766</c:v>
                </c:pt>
                <c:pt idx="17204">
                  <c:v>0.64936577045150012</c:v>
                </c:pt>
                <c:pt idx="17205">
                  <c:v>0.63991868455209888</c:v>
                </c:pt>
                <c:pt idx="17206">
                  <c:v>0.63034963081584194</c:v>
                </c:pt>
                <c:pt idx="17207">
                  <c:v>0.60448396682192895</c:v>
                </c:pt>
                <c:pt idx="17208">
                  <c:v>0.63602595715908383</c:v>
                </c:pt>
                <c:pt idx="17209">
                  <c:v>0.64127107062610433</c:v>
                </c:pt>
                <c:pt idx="17210">
                  <c:v>0.66186483380305938</c:v>
                </c:pt>
                <c:pt idx="17211">
                  <c:v>0.65631463040682814</c:v>
                </c:pt>
                <c:pt idx="17212">
                  <c:v>0.65667304588485065</c:v>
                </c:pt>
                <c:pt idx="17213">
                  <c:v>0.65702548367546443</c:v>
                </c:pt>
                <c:pt idx="17214">
                  <c:v>0.66124460895933534</c:v>
                </c:pt>
                <c:pt idx="17215">
                  <c:v>0.64972418592952264</c:v>
                </c:pt>
                <c:pt idx="17216">
                  <c:v>0.64972418592952264</c:v>
                </c:pt>
                <c:pt idx="17217">
                  <c:v>0.65590641818021678</c:v>
                </c:pt>
                <c:pt idx="17218">
                  <c:v>0.65896484266443855</c:v>
                </c:pt>
                <c:pt idx="17219">
                  <c:v>0.65743832270296065</c:v>
                </c:pt>
                <c:pt idx="17220">
                  <c:v>0.63925967825337582</c:v>
                </c:pt>
                <c:pt idx="17221">
                  <c:v>0.62371905191682664</c:v>
                </c:pt>
                <c:pt idx="17222">
                  <c:v>0.63306427269150289</c:v>
                </c:pt>
                <c:pt idx="17223">
                  <c:v>0.62818450807341264</c:v>
                </c:pt>
                <c:pt idx="17224">
                  <c:v>0.63977557994433465</c:v>
                </c:pt>
                <c:pt idx="17225">
                  <c:v>0.63920179933252963</c:v>
                </c:pt>
                <c:pt idx="17226">
                  <c:v>0.63602595715908383</c:v>
                </c:pt>
                <c:pt idx="17227">
                  <c:v>0.64313921961086928</c:v>
                </c:pt>
                <c:pt idx="17228">
                  <c:v>0.62939354415061255</c:v>
                </c:pt>
                <c:pt idx="17229">
                  <c:v>0.6308541844385559</c:v>
                </c:pt>
                <c:pt idx="17230">
                  <c:v>0.64028262969668082</c:v>
                </c:pt>
                <c:pt idx="17231">
                  <c:v>0.67447593085585722</c:v>
                </c:pt>
                <c:pt idx="17232">
                  <c:v>0.69897000433601975</c:v>
                </c:pt>
                <c:pt idx="17233">
                  <c:v>0.66678532096461762</c:v>
                </c:pt>
                <c:pt idx="17234">
                  <c:v>0.66321442308361478</c:v>
                </c:pt>
                <c:pt idx="17235">
                  <c:v>0.65243351001149463</c:v>
                </c:pt>
                <c:pt idx="17236">
                  <c:v>0.65479176817703855</c:v>
                </c:pt>
                <c:pt idx="17237">
                  <c:v>0.64603392914822033</c:v>
                </c:pt>
                <c:pt idx="17238">
                  <c:v>0.64297481711441173</c:v>
                </c:pt>
                <c:pt idx="17239">
                  <c:v>0.64361445502480985</c:v>
                </c:pt>
                <c:pt idx="17240">
                  <c:v>0.66384882862113237</c:v>
                </c:pt>
                <c:pt idx="17241">
                  <c:v>0.64569378825878498</c:v>
                </c:pt>
                <c:pt idx="17242">
                  <c:v>0.66321442308361478</c:v>
                </c:pt>
                <c:pt idx="17243">
                  <c:v>0.65636530062995013</c:v>
                </c:pt>
                <c:pt idx="17244">
                  <c:v>0.6555411760939287</c:v>
                </c:pt>
                <c:pt idx="17245">
                  <c:v>0.65636530062995013</c:v>
                </c:pt>
                <c:pt idx="17246">
                  <c:v>0.64266233144203555</c:v>
                </c:pt>
                <c:pt idx="17247">
                  <c:v>0.65983120412966512</c:v>
                </c:pt>
                <c:pt idx="17248">
                  <c:v>0.66367794745351227</c:v>
                </c:pt>
                <c:pt idx="17249">
                  <c:v>0.63816708002450362</c:v>
                </c:pt>
                <c:pt idx="17250">
                  <c:v>0.66397434363079244</c:v>
                </c:pt>
                <c:pt idx="17251">
                  <c:v>0.67232689607862373</c:v>
                </c:pt>
                <c:pt idx="17252">
                  <c:v>0.67352288212354183</c:v>
                </c:pt>
                <c:pt idx="17253">
                  <c:v>0.66491927330859901</c:v>
                </c:pt>
                <c:pt idx="17254">
                  <c:v>0.65321251377534351</c:v>
                </c:pt>
                <c:pt idx="17255">
                  <c:v>0.67406265274846544</c:v>
                </c:pt>
                <c:pt idx="17256">
                  <c:v>0.64187054547631284</c:v>
                </c:pt>
                <c:pt idx="17257">
                  <c:v>0.64535887332213626</c:v>
                </c:pt>
                <c:pt idx="17258">
                  <c:v>0.65708670968911165</c:v>
                </c:pt>
                <c:pt idx="17259">
                  <c:v>0.65008807956619719</c:v>
                </c:pt>
                <c:pt idx="17260">
                  <c:v>0.68770727962482125</c:v>
                </c:pt>
                <c:pt idx="17261">
                  <c:v>0.67612652208152524</c:v>
                </c:pt>
                <c:pt idx="17262">
                  <c:v>0.68109528056631485</c:v>
                </c:pt>
                <c:pt idx="17263">
                  <c:v>0.65133812812128</c:v>
                </c:pt>
                <c:pt idx="17264">
                  <c:v>0.69474668597893252</c:v>
                </c:pt>
                <c:pt idx="17265">
                  <c:v>0.68913119723449989</c:v>
                </c:pt>
                <c:pt idx="17266">
                  <c:v>0.64569378825878498</c:v>
                </c:pt>
                <c:pt idx="17267">
                  <c:v>0.63920179933252963</c:v>
                </c:pt>
                <c:pt idx="17268">
                  <c:v>0.64923906902343265</c:v>
                </c:pt>
                <c:pt idx="17269">
                  <c:v>0.66976273325023261</c:v>
                </c:pt>
                <c:pt idx="17270">
                  <c:v>0.65165310641982577</c:v>
                </c:pt>
                <c:pt idx="17271">
                  <c:v>0.64118142635381215</c:v>
                </c:pt>
                <c:pt idx="17272">
                  <c:v>0.67308948535604163</c:v>
                </c:pt>
                <c:pt idx="17273">
                  <c:v>0.68288318444256357</c:v>
                </c:pt>
                <c:pt idx="17274">
                  <c:v>0.6586267626572051</c:v>
                </c:pt>
                <c:pt idx="17275">
                  <c:v>0.6452289345119927</c:v>
                </c:pt>
                <c:pt idx="17276">
                  <c:v>0.64738297011461987</c:v>
                </c:pt>
                <c:pt idx="17277">
                  <c:v>0.65672908749818648</c:v>
                </c:pt>
                <c:pt idx="17278">
                  <c:v>0.66824951052799508</c:v>
                </c:pt>
                <c:pt idx="17279">
                  <c:v>0.65203396628980315</c:v>
                </c:pt>
                <c:pt idx="17280">
                  <c:v>0.64569378825878498</c:v>
                </c:pt>
                <c:pt idx="17281">
                  <c:v>0.63272881109441814</c:v>
                </c:pt>
                <c:pt idx="17282">
                  <c:v>0.64843999891409965</c:v>
                </c:pt>
                <c:pt idx="17283">
                  <c:v>0.64107731332537743</c:v>
                </c:pt>
                <c:pt idx="17284">
                  <c:v>0.63202321470540745</c:v>
                </c:pt>
                <c:pt idx="17285">
                  <c:v>0.6283889300503116</c:v>
                </c:pt>
                <c:pt idx="17286">
                  <c:v>0.64048926216671964</c:v>
                </c:pt>
                <c:pt idx="17287">
                  <c:v>0.62717071191099361</c:v>
                </c:pt>
                <c:pt idx="17288">
                  <c:v>0.64781748188863753</c:v>
                </c:pt>
                <c:pt idx="17289">
                  <c:v>0.67024585307412887</c:v>
                </c:pt>
                <c:pt idx="17290">
                  <c:v>0.81818398543270876</c:v>
                </c:pt>
                <c:pt idx="17291">
                  <c:v>0.99653946789049352</c:v>
                </c:pt>
                <c:pt idx="17292">
                  <c:v>1.0064491963974458</c:v>
                </c:pt>
                <c:pt idx="17293">
                  <c:v>0.71387705061435935</c:v>
                </c:pt>
                <c:pt idx="17294">
                  <c:v>0.67616171184631224</c:v>
                </c:pt>
                <c:pt idx="17295">
                  <c:v>0.67595564091390559</c:v>
                </c:pt>
                <c:pt idx="17296">
                  <c:v>0.6261705647436</c:v>
                </c:pt>
                <c:pt idx="17297">
                  <c:v>0.63734787789583036</c:v>
                </c:pt>
                <c:pt idx="17298">
                  <c:v>0.65008807956619719</c:v>
                </c:pt>
                <c:pt idx="17299">
                  <c:v>0.64894518216567565</c:v>
                </c:pt>
                <c:pt idx="17300">
                  <c:v>0.6555411760939287</c:v>
                </c:pt>
                <c:pt idx="17301">
                  <c:v>0.63259278132068553</c:v>
                </c:pt>
                <c:pt idx="17302">
                  <c:v>0.63131067232751603</c:v>
                </c:pt>
                <c:pt idx="17303">
                  <c:v>0.64535887332213626</c:v>
                </c:pt>
                <c:pt idx="17304">
                  <c:v>0.65165310641982577</c:v>
                </c:pt>
                <c:pt idx="17305">
                  <c:v>0.6442415858437287</c:v>
                </c:pt>
                <c:pt idx="17306">
                  <c:v>0.63708927353033296</c:v>
                </c:pt>
                <c:pt idx="17307">
                  <c:v>0.65905774981676346</c:v>
                </c:pt>
                <c:pt idx="17308">
                  <c:v>0.64392243800511584</c:v>
                </c:pt>
                <c:pt idx="17309">
                  <c:v>0.65205284824810716</c:v>
                </c:pt>
                <c:pt idx="17310">
                  <c:v>0.64345267648619042</c:v>
                </c:pt>
                <c:pt idx="17311">
                  <c:v>0.62076048999420552</c:v>
                </c:pt>
                <c:pt idx="17312">
                  <c:v>0.63442928447128577</c:v>
                </c:pt>
                <c:pt idx="17313">
                  <c:v>0.36354117678106135</c:v>
                </c:pt>
                <c:pt idx="17314">
                  <c:v>0.63920179933252963</c:v>
                </c:pt>
                <c:pt idx="17315">
                  <c:v>0.61813114374971134</c:v>
                </c:pt>
                <c:pt idx="17316">
                  <c:v>0.63602595715908383</c:v>
                </c:pt>
                <c:pt idx="17317">
                  <c:v>0.64057760137615194</c:v>
                </c:pt>
                <c:pt idx="17318">
                  <c:v>0.63977557994433465</c:v>
                </c:pt>
                <c:pt idx="17319">
                  <c:v>0.65595008373433161</c:v>
                </c:pt>
                <c:pt idx="17320">
                  <c:v>0.6672232282181606</c:v>
                </c:pt>
                <c:pt idx="17321">
                  <c:v>0.66491927330859901</c:v>
                </c:pt>
                <c:pt idx="17322">
                  <c:v>0.68880211056480734</c:v>
                </c:pt>
                <c:pt idx="17323">
                  <c:v>0.67418935417653258</c:v>
                </c:pt>
                <c:pt idx="17324">
                  <c:v>0.67286720177181369</c:v>
                </c:pt>
                <c:pt idx="17325">
                  <c:v>0.65520195601698306</c:v>
                </c:pt>
                <c:pt idx="17326">
                  <c:v>0.67475219163145361</c:v>
                </c:pt>
                <c:pt idx="17327">
                  <c:v>0.66131525780044464</c:v>
                </c:pt>
                <c:pt idx="17328">
                  <c:v>0.64345267648619042</c:v>
                </c:pt>
                <c:pt idx="17329">
                  <c:v>0.64799690534993915</c:v>
                </c:pt>
                <c:pt idx="17330">
                  <c:v>0.65162749565868627</c:v>
                </c:pt>
                <c:pt idx="17331">
                  <c:v>0.64180449810611684</c:v>
                </c:pt>
                <c:pt idx="17332">
                  <c:v>0.66118144344662078</c:v>
                </c:pt>
                <c:pt idx="17333">
                  <c:v>0.80257584971506157</c:v>
                </c:pt>
                <c:pt idx="17334">
                  <c:v>0.6843704957657305</c:v>
                </c:pt>
                <c:pt idx="17335">
                  <c:v>0.66617749093971323</c:v>
                </c:pt>
                <c:pt idx="17336">
                  <c:v>0.63627409185906403</c:v>
                </c:pt>
                <c:pt idx="17337">
                  <c:v>0.64057760137615194</c:v>
                </c:pt>
                <c:pt idx="17338">
                  <c:v>0.65321251377534351</c:v>
                </c:pt>
                <c:pt idx="17339">
                  <c:v>0.63108063271434311</c:v>
                </c:pt>
                <c:pt idx="17340">
                  <c:v>0.63108063271434311</c:v>
                </c:pt>
                <c:pt idx="17341">
                  <c:v>0.62859657742787822</c:v>
                </c:pt>
                <c:pt idx="17342">
                  <c:v>0.64297481711441173</c:v>
                </c:pt>
                <c:pt idx="17343">
                  <c:v>0.64887544704497502</c:v>
                </c:pt>
                <c:pt idx="17344">
                  <c:v>0.66016137373067163</c:v>
                </c:pt>
                <c:pt idx="17345">
                  <c:v>0.63144376901317389</c:v>
                </c:pt>
                <c:pt idx="17346">
                  <c:v>0.62472397596390661</c:v>
                </c:pt>
                <c:pt idx="17347">
                  <c:v>0.63655260053732055</c:v>
                </c:pt>
                <c:pt idx="17348">
                  <c:v>0.64107731332537743</c:v>
                </c:pt>
                <c:pt idx="17349">
                  <c:v>0.65793315244792805</c:v>
                </c:pt>
                <c:pt idx="17350">
                  <c:v>0.65785741882110926</c:v>
                </c:pt>
                <c:pt idx="17351">
                  <c:v>0.64738297011461987</c:v>
                </c:pt>
                <c:pt idx="17352">
                  <c:v>0.64502906472114263</c:v>
                </c:pt>
                <c:pt idx="17353">
                  <c:v>0.6341195718663214</c:v>
                </c:pt>
                <c:pt idx="17354">
                  <c:v>0.64107731332537743</c:v>
                </c:pt>
                <c:pt idx="17355">
                  <c:v>0.65203396628980315</c:v>
                </c:pt>
                <c:pt idx="17356">
                  <c:v>0.75270412817116461</c:v>
                </c:pt>
                <c:pt idx="17357">
                  <c:v>0.73394758789159065</c:v>
                </c:pt>
                <c:pt idx="17358">
                  <c:v>0.65436909097528584</c:v>
                </c:pt>
                <c:pt idx="17359">
                  <c:v>0.65087129796044374</c:v>
                </c:pt>
                <c:pt idx="17360">
                  <c:v>0.65124648741238889</c:v>
                </c:pt>
                <c:pt idx="17361">
                  <c:v>0.67521641608538197</c:v>
                </c:pt>
                <c:pt idx="17362">
                  <c:v>0.64377095754250602</c:v>
                </c:pt>
                <c:pt idx="17363">
                  <c:v>0.66214333638004352</c:v>
                </c:pt>
                <c:pt idx="17364">
                  <c:v>0.66900678095857746</c:v>
                </c:pt>
                <c:pt idx="17365">
                  <c:v>0.69688037168276251</c:v>
                </c:pt>
                <c:pt idx="17366">
                  <c:v>0.65399012272419155</c:v>
                </c:pt>
                <c:pt idx="17367">
                  <c:v>0.63628725209851644</c:v>
                </c:pt>
                <c:pt idx="17368">
                  <c:v>0.67447593085585722</c:v>
                </c:pt>
                <c:pt idx="17369">
                  <c:v>0.63736059050415461</c:v>
                </c:pt>
                <c:pt idx="17370">
                  <c:v>0.65003667160189649</c:v>
                </c:pt>
                <c:pt idx="17371">
                  <c:v>0.64718891538310841</c:v>
                </c:pt>
                <c:pt idx="17372">
                  <c:v>0.6376361455891586</c:v>
                </c:pt>
                <c:pt idx="17373">
                  <c:v>0.638200373837289</c:v>
                </c:pt>
                <c:pt idx="17374">
                  <c:v>0.6602743682628307</c:v>
                </c:pt>
                <c:pt idx="17375">
                  <c:v>0.66105197721167797</c:v>
                </c:pt>
                <c:pt idx="17376">
                  <c:v>0.64006917426015775</c:v>
                </c:pt>
                <c:pt idx="17377">
                  <c:v>0.63518940964207338</c:v>
                </c:pt>
                <c:pt idx="17378">
                  <c:v>0.63225477668471652</c:v>
                </c:pt>
                <c:pt idx="17379">
                  <c:v>0.65003667160189649</c:v>
                </c:pt>
                <c:pt idx="17380">
                  <c:v>0.65321251377534351</c:v>
                </c:pt>
                <c:pt idx="17381">
                  <c:v>0.66951502499774307</c:v>
                </c:pt>
                <c:pt idx="17382">
                  <c:v>0.63248994713281315</c:v>
                </c:pt>
                <c:pt idx="17383">
                  <c:v>0.63977557994433465</c:v>
                </c:pt>
                <c:pt idx="17384">
                  <c:v>0.63844867058183352</c:v>
                </c:pt>
                <c:pt idx="17385">
                  <c:v>0.63942422928971065</c:v>
                </c:pt>
                <c:pt idx="17386">
                  <c:v>0.65165310641982577</c:v>
                </c:pt>
                <c:pt idx="17387">
                  <c:v>0.65708670968911165</c:v>
                </c:pt>
                <c:pt idx="17388">
                  <c:v>0.67706816288819116</c:v>
                </c:pt>
                <c:pt idx="17389">
                  <c:v>0.65400285881949771</c:v>
                </c:pt>
                <c:pt idx="17390">
                  <c:v>0.63628725209851644</c:v>
                </c:pt>
                <c:pt idx="17391">
                  <c:v>0.64581511829664184</c:v>
                </c:pt>
                <c:pt idx="17392">
                  <c:v>0.66137399254394635</c:v>
                </c:pt>
                <c:pt idx="17393">
                  <c:v>0.63844867058183352</c:v>
                </c:pt>
                <c:pt idx="17394">
                  <c:v>0.64312626197860001</c:v>
                </c:pt>
                <c:pt idx="17395">
                  <c:v>0.62859657742787822</c:v>
                </c:pt>
                <c:pt idx="17396">
                  <c:v>0.62818450807341264</c:v>
                </c:pt>
                <c:pt idx="17397">
                  <c:v>0.64843999891409965</c:v>
                </c:pt>
                <c:pt idx="17398">
                  <c:v>0.65949536449898283</c:v>
                </c:pt>
                <c:pt idx="17399">
                  <c:v>0.63897207466073558</c:v>
                </c:pt>
                <c:pt idx="17400">
                  <c:v>0.67299116195016462</c:v>
                </c:pt>
                <c:pt idx="17401">
                  <c:v>0.67521641608538197</c:v>
                </c:pt>
                <c:pt idx="17402">
                  <c:v>0.64470424646449953</c:v>
                </c:pt>
                <c:pt idx="17403">
                  <c:v>0.65631463040682814</c:v>
                </c:pt>
                <c:pt idx="17404">
                  <c:v>0.65785741882110926</c:v>
                </c:pt>
                <c:pt idx="17405">
                  <c:v>0.64659975172037365</c:v>
                </c:pt>
                <c:pt idx="17406">
                  <c:v>0.65708670968911165</c:v>
                </c:pt>
                <c:pt idx="17407">
                  <c:v>0.64738297011461987</c:v>
                </c:pt>
                <c:pt idx="17408">
                  <c:v>0.62129080012551474</c:v>
                </c:pt>
                <c:pt idx="17409">
                  <c:v>0.64168365374734082</c:v>
                </c:pt>
                <c:pt idx="17410">
                  <c:v>0.63522835458061866</c:v>
                </c:pt>
                <c:pt idx="17411">
                  <c:v>0.65127801399814744</c:v>
                </c:pt>
                <c:pt idx="17412">
                  <c:v>0.63144376901317389</c:v>
                </c:pt>
                <c:pt idx="17413">
                  <c:v>0.63736059050415461</c:v>
                </c:pt>
                <c:pt idx="17414">
                  <c:v>0.64360808693046834</c:v>
                </c:pt>
                <c:pt idx="17415">
                  <c:v>0.63019556558243062</c:v>
                </c:pt>
                <c:pt idx="17416">
                  <c:v>0.65205284824810716</c:v>
                </c:pt>
                <c:pt idx="17417">
                  <c:v>0.6221079113390936</c:v>
                </c:pt>
                <c:pt idx="17418">
                  <c:v>0.6171820231977827</c:v>
                </c:pt>
                <c:pt idx="17419">
                  <c:v>0.63259278132068553</c:v>
                </c:pt>
                <c:pt idx="17420">
                  <c:v>0.64659975172037365</c:v>
                </c:pt>
                <c:pt idx="17421">
                  <c:v>0.64615065928785764</c:v>
                </c:pt>
                <c:pt idx="17422">
                  <c:v>0.63467875217868719</c:v>
                </c:pt>
                <c:pt idx="17423">
                  <c:v>0.65359838184328978</c:v>
                </c:pt>
                <c:pt idx="17424">
                  <c:v>0.64966723301069673</c:v>
                </c:pt>
                <c:pt idx="17425">
                  <c:v>0.64377095754250602</c:v>
                </c:pt>
                <c:pt idx="17426">
                  <c:v>0.65008807956619719</c:v>
                </c:pt>
                <c:pt idx="17427">
                  <c:v>0.6586267626572051</c:v>
                </c:pt>
                <c:pt idx="17428">
                  <c:v>0.67277345228804319</c:v>
                </c:pt>
                <c:pt idx="17429">
                  <c:v>0.64057760137615194</c:v>
                </c:pt>
                <c:pt idx="17430">
                  <c:v>0.66414856417660029</c:v>
                </c:pt>
                <c:pt idx="17431">
                  <c:v>0.64489471814945221</c:v>
                </c:pt>
                <c:pt idx="17432">
                  <c:v>0.61909333062674365</c:v>
                </c:pt>
                <c:pt idx="17433">
                  <c:v>0.64569378825878498</c:v>
                </c:pt>
                <c:pt idx="17434">
                  <c:v>0.6259096018214938</c:v>
                </c:pt>
                <c:pt idx="17435">
                  <c:v>0.63437075816139288</c:v>
                </c:pt>
                <c:pt idx="17436">
                  <c:v>0.65087129796044374</c:v>
                </c:pt>
                <c:pt idx="17437">
                  <c:v>0.64057760137615194</c:v>
                </c:pt>
                <c:pt idx="17438">
                  <c:v>0.62960374058199275</c:v>
                </c:pt>
                <c:pt idx="17439">
                  <c:v>0.64456564117119575</c:v>
                </c:pt>
                <c:pt idx="17440">
                  <c:v>0.64728753126533933</c:v>
                </c:pt>
                <c:pt idx="17441">
                  <c:v>0.67150129948765369</c:v>
                </c:pt>
                <c:pt idx="17442">
                  <c:v>0.64438430605024366</c:v>
                </c:pt>
                <c:pt idx="17443">
                  <c:v>0.63892141034874572</c:v>
                </c:pt>
                <c:pt idx="17444">
                  <c:v>0.62798323690366564</c:v>
                </c:pt>
                <c:pt idx="17445">
                  <c:v>0.61870166264718407</c:v>
                </c:pt>
                <c:pt idx="17446">
                  <c:v>0.64502906472114263</c:v>
                </c:pt>
                <c:pt idx="17447">
                  <c:v>0.6442415858437287</c:v>
                </c:pt>
                <c:pt idx="17448">
                  <c:v>0.63099610863289202</c:v>
                </c:pt>
                <c:pt idx="17449">
                  <c:v>0.63063124402050286</c:v>
                </c:pt>
                <c:pt idx="17450">
                  <c:v>0.66624615952739563</c:v>
                </c:pt>
                <c:pt idx="17451">
                  <c:v>0.65205284824810716</c:v>
                </c:pt>
                <c:pt idx="17452">
                  <c:v>0.64409417509899114</c:v>
                </c:pt>
                <c:pt idx="17453">
                  <c:v>0.6408771642269917</c:v>
                </c:pt>
                <c:pt idx="17454">
                  <c:v>0.64187054547631284</c:v>
                </c:pt>
                <c:pt idx="17455">
                  <c:v>0.63602595715908383</c:v>
                </c:pt>
                <c:pt idx="17456">
                  <c:v>0.63179517874222313</c:v>
                </c:pt>
                <c:pt idx="17457">
                  <c:v>0.61552756602776959</c:v>
                </c:pt>
                <c:pt idx="17458">
                  <c:v>0.62717071191099361</c:v>
                </c:pt>
                <c:pt idx="17459">
                  <c:v>0.64502906472114263</c:v>
                </c:pt>
                <c:pt idx="17460">
                  <c:v>0.64615065928785764</c:v>
                </c:pt>
                <c:pt idx="17461">
                  <c:v>0.62960374058199275</c:v>
                </c:pt>
                <c:pt idx="17462">
                  <c:v>0.63003398687294887</c:v>
                </c:pt>
                <c:pt idx="17463">
                  <c:v>0.62242127397567248</c:v>
                </c:pt>
                <c:pt idx="17464">
                  <c:v>0.64280495901802392</c:v>
                </c:pt>
                <c:pt idx="17465">
                  <c:v>0.66462643756997819</c:v>
                </c:pt>
                <c:pt idx="17466">
                  <c:v>0.65167790270187853</c:v>
                </c:pt>
                <c:pt idx="17467">
                  <c:v>0.65165310641982577</c:v>
                </c:pt>
                <c:pt idx="17468">
                  <c:v>0.63897207466073558</c:v>
                </c:pt>
                <c:pt idx="17469">
                  <c:v>0.6217456726862266</c:v>
                </c:pt>
                <c:pt idx="17470">
                  <c:v>0.64118142635381215</c:v>
                </c:pt>
                <c:pt idx="17471">
                  <c:v>0.63272881109441814</c:v>
                </c:pt>
                <c:pt idx="17472">
                  <c:v>0.66491927330859901</c:v>
                </c:pt>
                <c:pt idx="17473">
                  <c:v>0.68815713505380183</c:v>
                </c:pt>
                <c:pt idx="17474">
                  <c:v>0.6602743682628307</c:v>
                </c:pt>
                <c:pt idx="17475">
                  <c:v>0.65750669644702564</c:v>
                </c:pt>
                <c:pt idx="17476">
                  <c:v>0.64248864838357433</c:v>
                </c:pt>
                <c:pt idx="17477">
                  <c:v>0.62390532448322777</c:v>
                </c:pt>
                <c:pt idx="17478">
                  <c:v>0.64230915076501904</c:v>
                </c:pt>
                <c:pt idx="17479">
                  <c:v>0.64799690534993915</c:v>
                </c:pt>
                <c:pt idx="17480">
                  <c:v>0.64917253597360369</c:v>
                </c:pt>
                <c:pt idx="17481">
                  <c:v>0.6626030305814169</c:v>
                </c:pt>
                <c:pt idx="17482">
                  <c:v>0.66150761280622661</c:v>
                </c:pt>
                <c:pt idx="17483">
                  <c:v>0.66016137373067163</c:v>
                </c:pt>
                <c:pt idx="17484">
                  <c:v>0.65949536449898283</c:v>
                </c:pt>
                <c:pt idx="17485">
                  <c:v>0.64556841170477863</c:v>
                </c:pt>
                <c:pt idx="17486">
                  <c:v>0.64297481711441173</c:v>
                </c:pt>
                <c:pt idx="17487">
                  <c:v>0.65828291556680263</c:v>
                </c:pt>
                <c:pt idx="17488">
                  <c:v>0.63925967825337582</c:v>
                </c:pt>
                <c:pt idx="17489">
                  <c:v>0.62713071241919804</c:v>
                </c:pt>
                <c:pt idx="17490">
                  <c:v>0.63462591347899588</c:v>
                </c:pt>
                <c:pt idx="17491">
                  <c:v>0.626545659027131</c:v>
                </c:pt>
                <c:pt idx="17492">
                  <c:v>0.64960838950652033</c:v>
                </c:pt>
                <c:pt idx="17493">
                  <c:v>0.66150761280622661</c:v>
                </c:pt>
                <c:pt idx="17494">
                  <c:v>0.63709584136043995</c:v>
                </c:pt>
                <c:pt idx="17495">
                  <c:v>0.6423545861871357</c:v>
                </c:pt>
                <c:pt idx="17496">
                  <c:v>0.65167790270187853</c:v>
                </c:pt>
                <c:pt idx="17497">
                  <c:v>0.70673176950183203</c:v>
                </c:pt>
                <c:pt idx="17498">
                  <c:v>0.67277345228804319</c:v>
                </c:pt>
                <c:pt idx="17499">
                  <c:v>0.65750669644702564</c:v>
                </c:pt>
                <c:pt idx="17500">
                  <c:v>0.6341195718663214</c:v>
                </c:pt>
                <c:pt idx="17501">
                  <c:v>0.65124648741238889</c:v>
                </c:pt>
                <c:pt idx="17502">
                  <c:v>0.63025419196655896</c:v>
                </c:pt>
                <c:pt idx="17503">
                  <c:v>0.6493034461424636</c:v>
                </c:pt>
                <c:pt idx="17504">
                  <c:v>0.66384882862113237</c:v>
                </c:pt>
                <c:pt idx="17505">
                  <c:v>0.64489471814945221</c:v>
                </c:pt>
                <c:pt idx="17506">
                  <c:v>0.65516968014265953</c:v>
                </c:pt>
                <c:pt idx="17507">
                  <c:v>0.66384882862113237</c:v>
                </c:pt>
                <c:pt idx="17508">
                  <c:v>0.63545078453779869</c:v>
                </c:pt>
                <c:pt idx="17509">
                  <c:v>0.63003398687294887</c:v>
                </c:pt>
                <c:pt idx="17510">
                  <c:v>0.66105197721167797</c:v>
                </c:pt>
                <c:pt idx="17511">
                  <c:v>0.62736585659273481</c:v>
                </c:pt>
                <c:pt idx="17512">
                  <c:v>0.64728753126533933</c:v>
                </c:pt>
                <c:pt idx="17513">
                  <c:v>0.66016137373067163</c:v>
                </c:pt>
                <c:pt idx="17514">
                  <c:v>0.63330552386433725</c:v>
                </c:pt>
                <c:pt idx="17515">
                  <c:v>0.65045757805484594</c:v>
                </c:pt>
                <c:pt idx="17516">
                  <c:v>0.64470424646449953</c:v>
                </c:pt>
                <c:pt idx="17517">
                  <c:v>0.6585413472804128</c:v>
                </c:pt>
                <c:pt idx="17518">
                  <c:v>0.6505017948783669</c:v>
                </c:pt>
                <c:pt idx="17519">
                  <c:v>0.61936484953643278</c:v>
                </c:pt>
                <c:pt idx="17520">
                  <c:v>0.6174197467371767</c:v>
                </c:pt>
                <c:pt idx="17521">
                  <c:v>0.6413781444266119</c:v>
                </c:pt>
                <c:pt idx="17522">
                  <c:v>0.64581511829664184</c:v>
                </c:pt>
                <c:pt idx="17523">
                  <c:v>0.64217721453594678</c:v>
                </c:pt>
                <c:pt idx="17524">
                  <c:v>0.63248994713281315</c:v>
                </c:pt>
                <c:pt idx="17525">
                  <c:v>0.61992771029146865</c:v>
                </c:pt>
                <c:pt idx="17526">
                  <c:v>0.62373753607260063</c:v>
                </c:pt>
                <c:pt idx="17527">
                  <c:v>0.63897207466073558</c:v>
                </c:pt>
                <c:pt idx="17528">
                  <c:v>0.62407573114568482</c:v>
                </c:pt>
                <c:pt idx="17529">
                  <c:v>0.6183855438789555</c:v>
                </c:pt>
                <c:pt idx="17530">
                  <c:v>0.64248864838357433</c:v>
                </c:pt>
                <c:pt idx="17531">
                  <c:v>0.6249006022044945</c:v>
                </c:pt>
                <c:pt idx="17532">
                  <c:v>0.6115862741711009</c:v>
                </c:pt>
                <c:pt idx="17533">
                  <c:v>0.61212131733586084</c:v>
                </c:pt>
                <c:pt idx="17534">
                  <c:v>0.60121751874193985</c:v>
                </c:pt>
                <c:pt idx="17535">
                  <c:v>0.61129171921940828</c:v>
                </c:pt>
                <c:pt idx="17536">
                  <c:v>0.62390532448322777</c:v>
                </c:pt>
                <c:pt idx="17537">
                  <c:v>0.61800689425659205</c:v>
                </c:pt>
                <c:pt idx="17538">
                  <c:v>0.64832218209872461</c:v>
                </c:pt>
                <c:pt idx="17539">
                  <c:v>0.67195116160535684</c:v>
                </c:pt>
                <c:pt idx="17540">
                  <c:v>0.65167790270187853</c:v>
                </c:pt>
                <c:pt idx="17541">
                  <c:v>0.63418360537747465</c:v>
                </c:pt>
                <c:pt idx="17542">
                  <c:v>0.62226337741624937</c:v>
                </c:pt>
                <c:pt idx="17543">
                  <c:v>0.60980776932870262</c:v>
                </c:pt>
                <c:pt idx="17544">
                  <c:v>0.62921223737157939</c:v>
                </c:pt>
                <c:pt idx="17545">
                  <c:v>0.64535887332213626</c:v>
                </c:pt>
                <c:pt idx="17546">
                  <c:v>0.63063124402050286</c:v>
                </c:pt>
                <c:pt idx="17547">
                  <c:v>0.63600652085564957</c:v>
                </c:pt>
                <c:pt idx="17548">
                  <c:v>0.64409417509899114</c:v>
                </c:pt>
                <c:pt idx="17549">
                  <c:v>0.61845040751613356</c:v>
                </c:pt>
                <c:pt idx="17550">
                  <c:v>0.63225477668471652</c:v>
                </c:pt>
                <c:pt idx="17551">
                  <c:v>0.6275898599409786</c:v>
                </c:pt>
                <c:pt idx="17552">
                  <c:v>0.61909333062674365</c:v>
                </c:pt>
                <c:pt idx="17553">
                  <c:v>0.62900161928699383</c:v>
                </c:pt>
                <c:pt idx="17554">
                  <c:v>0.64489471814945221</c:v>
                </c:pt>
                <c:pt idx="17555">
                  <c:v>0.6123599479677746</c:v>
                </c:pt>
                <c:pt idx="17556">
                  <c:v>0.62159167585921782</c:v>
                </c:pt>
                <c:pt idx="17557">
                  <c:v>0.64894518216567565</c:v>
                </c:pt>
                <c:pt idx="17558">
                  <c:v>0.65321251377534351</c:v>
                </c:pt>
                <c:pt idx="17559">
                  <c:v>0.65121391622193692</c:v>
                </c:pt>
                <c:pt idx="17560">
                  <c:v>0.64329215366717396</c:v>
                </c:pt>
                <c:pt idx="17561">
                  <c:v>0.62859657742787822</c:v>
                </c:pt>
                <c:pt idx="17562">
                  <c:v>0.64535887332213626</c:v>
                </c:pt>
                <c:pt idx="17563">
                  <c:v>0.65983120412966512</c:v>
                </c:pt>
                <c:pt idx="17564">
                  <c:v>0.63214185819252933</c:v>
                </c:pt>
                <c:pt idx="17565">
                  <c:v>0.63844867058183352</c:v>
                </c:pt>
                <c:pt idx="17566">
                  <c:v>0.64067030171873574</c:v>
                </c:pt>
                <c:pt idx="17567">
                  <c:v>0.63379947273121118</c:v>
                </c:pt>
                <c:pt idx="17568">
                  <c:v>0.62341603813728941</c:v>
                </c:pt>
                <c:pt idx="17569">
                  <c:v>0.6452289345119927</c:v>
                </c:pt>
                <c:pt idx="17570">
                  <c:v>0.64569378825878498</c:v>
                </c:pt>
                <c:pt idx="17571">
                  <c:v>0.63099610863289202</c:v>
                </c:pt>
                <c:pt idx="17572">
                  <c:v>0.61059257387771249</c:v>
                </c:pt>
                <c:pt idx="17573">
                  <c:v>0.61395921462767389</c:v>
                </c:pt>
                <c:pt idx="17574">
                  <c:v>0.6174197467371767</c:v>
                </c:pt>
                <c:pt idx="17575">
                  <c:v>0.62717071191099361</c:v>
                </c:pt>
                <c:pt idx="17576">
                  <c:v>0.63063124402050286</c:v>
                </c:pt>
                <c:pt idx="17577">
                  <c:v>0.63063124402050286</c:v>
                </c:pt>
                <c:pt idx="17578">
                  <c:v>0.62061519903617801</c:v>
                </c:pt>
                <c:pt idx="17579">
                  <c:v>0.60685887420973372</c:v>
                </c:pt>
                <c:pt idx="17580">
                  <c:v>0.63736059050415461</c:v>
                </c:pt>
                <c:pt idx="17581">
                  <c:v>0.63551516165682986</c:v>
                </c:pt>
                <c:pt idx="17582">
                  <c:v>0.68152611405481034</c:v>
                </c:pt>
                <c:pt idx="17583">
                  <c:v>0.63157058883650086</c:v>
                </c:pt>
                <c:pt idx="17584">
                  <c:v>0.62960374058199275</c:v>
                </c:pt>
                <c:pt idx="17585">
                  <c:v>0.62818450807341264</c:v>
                </c:pt>
                <c:pt idx="17586">
                  <c:v>0.6283889300503116</c:v>
                </c:pt>
                <c:pt idx="17587">
                  <c:v>0.60884598067125462</c:v>
                </c:pt>
                <c:pt idx="17588">
                  <c:v>0.60980776932870262</c:v>
                </c:pt>
                <c:pt idx="17589">
                  <c:v>0.62308512691762286</c:v>
                </c:pt>
                <c:pt idx="17590">
                  <c:v>0.62635666390900968</c:v>
                </c:pt>
                <c:pt idx="17591">
                  <c:v>0.62697855471043262</c:v>
                </c:pt>
                <c:pt idx="17592">
                  <c:v>0.60795738820058964</c:v>
                </c:pt>
                <c:pt idx="17593">
                  <c:v>0.62129080012551474</c:v>
                </c:pt>
                <c:pt idx="17594">
                  <c:v>0.64078105373422412</c:v>
                </c:pt>
                <c:pt idx="17595">
                  <c:v>0.62518379017510062</c:v>
                </c:pt>
                <c:pt idx="17596">
                  <c:v>0.70245833218184062</c:v>
                </c:pt>
                <c:pt idx="17597">
                  <c:v>0.6275898599409786</c:v>
                </c:pt>
                <c:pt idx="17598">
                  <c:v>0.65471786877266058</c:v>
                </c:pt>
                <c:pt idx="17599">
                  <c:v>0.62390532448322777</c:v>
                </c:pt>
                <c:pt idx="17600">
                  <c:v>0.63522835458061866</c:v>
                </c:pt>
                <c:pt idx="17601">
                  <c:v>0.64392243800511584</c:v>
                </c:pt>
                <c:pt idx="17602">
                  <c:v>0.64222672088902244</c:v>
                </c:pt>
                <c:pt idx="17603">
                  <c:v>0.6505017948783669</c:v>
                </c:pt>
                <c:pt idx="17604">
                  <c:v>0.62900161928699383</c:v>
                </c:pt>
                <c:pt idx="17605">
                  <c:v>0.60719963098037677</c:v>
                </c:pt>
                <c:pt idx="17606">
                  <c:v>0.6063472372191997</c:v>
                </c:pt>
                <c:pt idx="17607">
                  <c:v>0.62635666390900968</c:v>
                </c:pt>
                <c:pt idx="17608">
                  <c:v>0.64781748188863753</c:v>
                </c:pt>
                <c:pt idx="17609">
                  <c:v>0.63892141034874572</c:v>
                </c:pt>
                <c:pt idx="17610">
                  <c:v>0.62340957623914051</c:v>
                </c:pt>
                <c:pt idx="17611">
                  <c:v>0.60368961606147553</c:v>
                </c:pt>
                <c:pt idx="17612">
                  <c:v>0.60940035449370744</c:v>
                </c:pt>
                <c:pt idx="17613">
                  <c:v>0.62606026773172896</c:v>
                </c:pt>
                <c:pt idx="17614">
                  <c:v>0.59717107123598179</c:v>
                </c:pt>
                <c:pt idx="17615">
                  <c:v>0.61262333390072121</c:v>
                </c:pt>
                <c:pt idx="17616">
                  <c:v>0.62371905191682664</c:v>
                </c:pt>
                <c:pt idx="17617">
                  <c:v>0.62761409580035055</c:v>
                </c:pt>
                <c:pt idx="17618">
                  <c:v>0.61502496849233002</c:v>
                </c:pt>
                <c:pt idx="17619">
                  <c:v>0.6020599913279624</c:v>
                </c:pt>
                <c:pt idx="17620">
                  <c:v>0.6012366840066965</c:v>
                </c:pt>
                <c:pt idx="17621">
                  <c:v>0.62580679197739353</c:v>
                </c:pt>
                <c:pt idx="17622">
                  <c:v>0.64299334859365764</c:v>
                </c:pt>
                <c:pt idx="17623">
                  <c:v>0.59875735577787659</c:v>
                </c:pt>
                <c:pt idx="17624">
                  <c:v>0.6543332743506397</c:v>
                </c:pt>
                <c:pt idx="17625">
                  <c:v>0.52533008470611897</c:v>
                </c:pt>
                <c:pt idx="17626">
                  <c:v>0.61522143738593549</c:v>
                </c:pt>
                <c:pt idx="17627">
                  <c:v>0.60945591337081073</c:v>
                </c:pt>
                <c:pt idx="17628">
                  <c:v>0.59958537220010721</c:v>
                </c:pt>
                <c:pt idx="17629">
                  <c:v>0.61108248636546425</c:v>
                </c:pt>
                <c:pt idx="17630">
                  <c:v>0.6020599913279624</c:v>
                </c:pt>
                <c:pt idx="17631">
                  <c:v>0.61857507939352374</c:v>
                </c:pt>
                <c:pt idx="17632">
                  <c:v>0.61635558245000166</c:v>
                </c:pt>
                <c:pt idx="17633">
                  <c:v>0.6086905702269777</c:v>
                </c:pt>
                <c:pt idx="17634">
                  <c:v>0.61115116877463227</c:v>
                </c:pt>
                <c:pt idx="17635">
                  <c:v>0.63179517874222313</c:v>
                </c:pt>
                <c:pt idx="17636">
                  <c:v>0.63370327282343031</c:v>
                </c:pt>
                <c:pt idx="17637">
                  <c:v>0.63708301347481155</c:v>
                </c:pt>
                <c:pt idx="17638">
                  <c:v>0.64028262969668082</c:v>
                </c:pt>
                <c:pt idx="17639">
                  <c:v>0.65743832270296065</c:v>
                </c:pt>
                <c:pt idx="17640">
                  <c:v>0.62159167585921782</c:v>
                </c:pt>
                <c:pt idx="17641">
                  <c:v>0.62900161928699383</c:v>
                </c:pt>
                <c:pt idx="17642">
                  <c:v>0.64377095754250602</c:v>
                </c:pt>
                <c:pt idx="17643">
                  <c:v>0.63868888669012724</c:v>
                </c:pt>
                <c:pt idx="17644">
                  <c:v>0.53748769903895244</c:v>
                </c:pt>
                <c:pt idx="17645">
                  <c:v>0.63306427269150289</c:v>
                </c:pt>
                <c:pt idx="17646">
                  <c:v>0.6183855438789555</c:v>
                </c:pt>
                <c:pt idx="17647">
                  <c:v>0.61922801646498005</c:v>
                </c:pt>
                <c:pt idx="17648">
                  <c:v>0.62536106873681319</c:v>
                </c:pt>
                <c:pt idx="17649">
                  <c:v>0.64297481711441173</c:v>
                </c:pt>
                <c:pt idx="17650">
                  <c:v>0.64626365382001583</c:v>
                </c:pt>
                <c:pt idx="17651">
                  <c:v>0.64560646154040491</c:v>
                </c:pt>
                <c:pt idx="17652">
                  <c:v>0.6285900388670117</c:v>
                </c:pt>
                <c:pt idx="17653">
                  <c:v>0.63868888669012724</c:v>
                </c:pt>
                <c:pt idx="17654">
                  <c:v>0.62021225367241861</c:v>
                </c:pt>
                <c:pt idx="17655">
                  <c:v>0.61059257387771249</c:v>
                </c:pt>
                <c:pt idx="17656">
                  <c:v>0.61311999797637962</c:v>
                </c:pt>
                <c:pt idx="17657">
                  <c:v>0.62276431605168936</c:v>
                </c:pt>
                <c:pt idx="17658">
                  <c:v>0.65008807956619719</c:v>
                </c:pt>
                <c:pt idx="17659">
                  <c:v>0.62635666390900968</c:v>
                </c:pt>
                <c:pt idx="17660">
                  <c:v>0.65626556312828677</c:v>
                </c:pt>
                <c:pt idx="17661">
                  <c:v>0.63144376901317389</c:v>
                </c:pt>
                <c:pt idx="17662">
                  <c:v>0.61813114374971134</c:v>
                </c:pt>
                <c:pt idx="17663">
                  <c:v>0.6341195718663214</c:v>
                </c:pt>
                <c:pt idx="17664">
                  <c:v>0.63306427269150289</c:v>
                </c:pt>
                <c:pt idx="17665">
                  <c:v>0.62981719601851804</c:v>
                </c:pt>
                <c:pt idx="17666">
                  <c:v>0.63736059050415461</c:v>
                </c:pt>
                <c:pt idx="17667">
                  <c:v>0.63121822006917794</c:v>
                </c:pt>
                <c:pt idx="17668">
                  <c:v>0.63841001336680836</c:v>
                </c:pt>
                <c:pt idx="17669">
                  <c:v>0.65438787168328061</c:v>
                </c:pt>
                <c:pt idx="17670">
                  <c:v>0.65513843481138401</c:v>
                </c:pt>
                <c:pt idx="17671">
                  <c:v>0.60441389672143953</c:v>
                </c:pt>
                <c:pt idx="17672">
                  <c:v>0.62921223737157939</c:v>
                </c:pt>
                <c:pt idx="17673">
                  <c:v>0.62756405899150403</c:v>
                </c:pt>
                <c:pt idx="17674">
                  <c:v>0.6260982321954055</c:v>
                </c:pt>
                <c:pt idx="17675">
                  <c:v>0.64966723301069673</c:v>
                </c:pt>
                <c:pt idx="17676">
                  <c:v>0.63321797331834961</c:v>
                </c:pt>
                <c:pt idx="17677">
                  <c:v>0.62442464830583677</c:v>
                </c:pt>
                <c:pt idx="17678">
                  <c:v>0.6452289345119927</c:v>
                </c:pt>
                <c:pt idx="17679">
                  <c:v>0.62324929039790233</c:v>
                </c:pt>
                <c:pt idx="17680">
                  <c:v>0.64107731332537743</c:v>
                </c:pt>
                <c:pt idx="17681">
                  <c:v>0.63272881109441814</c:v>
                </c:pt>
                <c:pt idx="17682">
                  <c:v>0.62818450807341264</c:v>
                </c:pt>
                <c:pt idx="17683">
                  <c:v>0.6341195718663214</c:v>
                </c:pt>
                <c:pt idx="17684">
                  <c:v>0.63841001336680836</c:v>
                </c:pt>
                <c:pt idx="17685">
                  <c:v>0.64006917426015775</c:v>
                </c:pt>
                <c:pt idx="17686">
                  <c:v>0.62508000370503924</c:v>
                </c:pt>
                <c:pt idx="17687">
                  <c:v>0.64297481711441173</c:v>
                </c:pt>
                <c:pt idx="17688">
                  <c:v>0.66169058123283664</c:v>
                </c:pt>
                <c:pt idx="17689">
                  <c:v>0.64006917426015775</c:v>
                </c:pt>
                <c:pt idx="17690">
                  <c:v>0.62776539156286471</c:v>
                </c:pt>
                <c:pt idx="17691">
                  <c:v>0.63272881109441814</c:v>
                </c:pt>
                <c:pt idx="17692">
                  <c:v>0.66596974423309585</c:v>
                </c:pt>
                <c:pt idx="17693">
                  <c:v>0.63600652085564957</c:v>
                </c:pt>
                <c:pt idx="17694">
                  <c:v>0.64266233144203555</c:v>
                </c:pt>
                <c:pt idx="17695">
                  <c:v>0.63025419196655896</c:v>
                </c:pt>
                <c:pt idx="17696">
                  <c:v>0.65714993405368527</c:v>
                </c:pt>
                <c:pt idx="17697">
                  <c:v>0.65400285881949771</c:v>
                </c:pt>
                <c:pt idx="17698">
                  <c:v>0.71491556728176442</c:v>
                </c:pt>
                <c:pt idx="17699">
                  <c:v>0.63628725209851644</c:v>
                </c:pt>
                <c:pt idx="17700">
                  <c:v>0.62921223737157939</c:v>
                </c:pt>
                <c:pt idx="17701">
                  <c:v>0.65083281202999232</c:v>
                </c:pt>
                <c:pt idx="17702">
                  <c:v>0.63873469040672293</c:v>
                </c:pt>
                <c:pt idx="17703">
                  <c:v>0.62508000370503924</c:v>
                </c:pt>
                <c:pt idx="17704">
                  <c:v>0.64535887332213626</c:v>
                </c:pt>
                <c:pt idx="17705">
                  <c:v>0.66976273325023261</c:v>
                </c:pt>
              </c:numCache>
            </c:numRef>
          </c:yVal>
        </c:ser>
        <c:axId val="71411200"/>
        <c:axId val="71413120"/>
      </c:scatterChart>
      <c:valAx>
        <c:axId val="71411200"/>
        <c:scaling>
          <c:orientation val="minMax"/>
          <c:max val="18"/>
          <c:min val="2"/>
        </c:scaling>
        <c:axPos val="b"/>
        <c:title>
          <c:tx>
            <c:rich>
              <a:bodyPr/>
              <a:lstStyle/>
              <a:p>
                <a:pPr>
                  <a:defRPr/>
                </a:pPr>
                <a:r>
                  <a:rPr lang="en-US"/>
                  <a:t>Time (hours)</a:t>
                </a:r>
              </a:p>
            </c:rich>
          </c:tx>
          <c:layout/>
        </c:title>
        <c:numFmt formatCode="General" sourceLinked="1"/>
        <c:tickLblPos val="nextTo"/>
        <c:crossAx val="71413120"/>
        <c:crossesAt val="1.000000000000006E-4"/>
        <c:crossBetween val="midCat"/>
      </c:valAx>
      <c:valAx>
        <c:axId val="71413120"/>
        <c:scaling>
          <c:logBase val="10"/>
          <c:orientation val="minMax"/>
          <c:max val="1"/>
          <c:min val="0.1"/>
        </c:scaling>
        <c:axPos val="l"/>
        <c:minorGridlines/>
        <c:title>
          <c:tx>
            <c:rich>
              <a:bodyPr rot="-5400000" vert="horz"/>
              <a:lstStyle/>
              <a:p>
                <a:pPr>
                  <a:defRPr/>
                </a:pPr>
                <a:r>
                  <a:rPr lang="en-US"/>
                  <a:t>PC*</a:t>
                </a:r>
              </a:p>
            </c:rich>
          </c:tx>
          <c:layout/>
        </c:title>
        <c:numFmt formatCode="General" sourceLinked="1"/>
        <c:tickLblPos val="nextTo"/>
        <c:crossAx val="71411200"/>
        <c:crosses val="autoZero"/>
        <c:crossBetween val="midCat"/>
      </c:valAx>
    </c:plotArea>
    <c:plotVisOnly val="1"/>
  </c:chart>
  <c:externalData r:id="rId1"/>
</c:chartSpace>
</file>

<file path=ppt/drawings/_rels/vmlDrawing1.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6.wmf"/><Relationship Id="rId7" Type="http://schemas.openxmlformats.org/officeDocument/2006/relationships/image" Target="../media/image30.wmf"/><Relationship Id="rId2" Type="http://schemas.openxmlformats.org/officeDocument/2006/relationships/image" Target="../media/image25.wmf"/><Relationship Id="rId1" Type="http://schemas.openxmlformats.org/officeDocument/2006/relationships/image" Target="../media/image24.wmf"/><Relationship Id="rId6" Type="http://schemas.openxmlformats.org/officeDocument/2006/relationships/image" Target="../media/image29.wmf"/><Relationship Id="rId5" Type="http://schemas.openxmlformats.org/officeDocument/2006/relationships/image" Target="../media/image28.wmf"/><Relationship Id="rId4" Type="http://schemas.openxmlformats.org/officeDocument/2006/relationships/image" Target="../media/image27.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3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2CD53C4-49C9-468A-A9EE-0CDBED313C51}" type="datetimeFigureOut">
              <a:rPr lang="en-US"/>
              <a:pPr>
                <a:defRPr/>
              </a:pPr>
              <a:t>5/20/2010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F579987-8ED9-49D4-9CFB-0B86CC9B06B9}"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Slide Image Placeholder 1"/>
          <p:cNvSpPr>
            <a:spLocks noGrp="1" noRot="1" noChangeAspect="1" noTextEdit="1"/>
          </p:cNvSpPr>
          <p:nvPr>
            <p:ph type="sldImg"/>
          </p:nvPr>
        </p:nvSpPr>
        <p:spPr bwMode="auto">
          <a:noFill/>
          <a:ln>
            <a:solidFill>
              <a:srgbClr val="000000"/>
            </a:solidFill>
            <a:miter lim="800000"/>
            <a:headEnd/>
            <a:tailEnd/>
          </a:ln>
        </p:spPr>
      </p:sp>
      <p:sp>
        <p:nvSpPr>
          <p:cNvPr id="22937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If water is allowed to choose between a path that involves moving through a filter media, or a path that is obstacle free, then it will choose the obstacle free path!  This would result in unfiltered water.</a:t>
            </a:r>
          </a:p>
        </p:txBody>
      </p:sp>
      <p:sp>
        <p:nvSpPr>
          <p:cNvPr id="229380"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DC83A01F-5322-4F80-8AC7-759B9E0CAE74}" type="slidenum">
              <a:rPr lang="en-US" sz="1200">
                <a:latin typeface="Calibri" pitchFamily="34" charset="0"/>
              </a:rPr>
              <a:pPr algn="r"/>
              <a:t>17</a:t>
            </a:fld>
            <a:endParaRPr lang="en-US" sz="120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Slide Image Placeholder 1"/>
          <p:cNvSpPr>
            <a:spLocks noGrp="1" noRot="1" noChangeAspect="1" noTextEdit="1"/>
          </p:cNvSpPr>
          <p:nvPr>
            <p:ph type="sldImg"/>
          </p:nvPr>
        </p:nvSpPr>
        <p:spPr bwMode="auto">
          <a:noFill/>
          <a:ln>
            <a:solidFill>
              <a:srgbClr val="000000"/>
            </a:solidFill>
            <a:miter lim="800000"/>
            <a:headEnd/>
            <a:tailEnd/>
          </a:ln>
        </p:spPr>
      </p:sp>
      <p:sp>
        <p:nvSpPr>
          <p:cNvPr id="2314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ADD CALCULATION, and check definition of pC*?</a:t>
            </a:r>
          </a:p>
        </p:txBody>
      </p:sp>
      <p:sp>
        <p:nvSpPr>
          <p:cNvPr id="231428"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8BC12272-5959-40D5-A877-9670635BB33A}" type="slidenum">
              <a:rPr lang="en-US" sz="1200">
                <a:latin typeface="Calibri" pitchFamily="34" charset="0"/>
              </a:rPr>
              <a:pPr algn="r"/>
              <a:t>18</a:t>
            </a:fld>
            <a:endParaRPr lang="en-US" sz="120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Slide Image Placeholder 1"/>
          <p:cNvSpPr>
            <a:spLocks noGrp="1" noRot="1" noChangeAspect="1" noTextEdit="1"/>
          </p:cNvSpPr>
          <p:nvPr>
            <p:ph type="sldImg"/>
          </p:nvPr>
        </p:nvSpPr>
        <p:spPr bwMode="auto">
          <a:noFill/>
          <a:ln>
            <a:solidFill>
              <a:srgbClr val="000000"/>
            </a:solidFill>
            <a:miter lim="800000"/>
            <a:headEnd/>
            <a:tailEnd/>
          </a:ln>
        </p:spPr>
      </p:sp>
      <p:sp>
        <p:nvSpPr>
          <p:cNvPr id="235523" name="Notes Placeholder 2"/>
          <p:cNvSpPr>
            <a:spLocks noGrp="1"/>
          </p:cNvSpPr>
          <p:nvPr>
            <p:ph type="body" idx="1"/>
          </p:nvPr>
        </p:nvSpPr>
        <p:spPr bwMode="auto">
          <a:noFill/>
        </p:spPr>
        <p:txBody>
          <a:bodyPr wrap="square" numCol="1" anchor="t" anchorCtr="0" compatLnSpc="1">
            <a:prstTxWarp prst="textNoShape">
              <a:avLst/>
            </a:prstTxWarp>
          </a:bodyPr>
          <a:lstStyle/>
          <a:p>
            <a:pPr fontAlgn="t">
              <a:spcBef>
                <a:spcPct val="0"/>
              </a:spcBef>
            </a:pPr>
            <a:r>
              <a:rPr lang="en-US" smtClean="0"/>
              <a:t>The percent removal is approximately constant with time, though it does show some improvement in the first several hours. </a:t>
            </a:r>
          </a:p>
          <a:p>
            <a:pPr fontAlgn="t">
              <a:spcBef>
                <a:spcPct val="0"/>
              </a:spcBef>
            </a:pPr>
            <a:r>
              <a:rPr lang="en-US" smtClean="0"/>
              <a:t>Even when the raw water turbidity dropped after 14 hours, the percent removal of colloids remained constant, shows that the percent colloid removal is independent of influent raw water turbidity, within this range of values. </a:t>
            </a:r>
          </a:p>
          <a:p>
            <a:pPr fontAlgn="t">
              <a:spcBef>
                <a:spcPct val="0"/>
              </a:spcBef>
            </a:pPr>
            <a:r>
              <a:rPr lang="en-US" smtClean="0"/>
              <a:t>While this indicates that the filter material does indeed achieve a significant level of colloidal removal at about 60% , we would like this value to be higher, around 90%. </a:t>
            </a:r>
          </a:p>
          <a:p>
            <a:pPr>
              <a:spcBef>
                <a:spcPct val="0"/>
              </a:spcBef>
            </a:pPr>
            <a:endParaRPr lang="en-US" smtClean="0"/>
          </a:p>
        </p:txBody>
      </p:sp>
      <p:sp>
        <p:nvSpPr>
          <p:cNvPr id="235524"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187FC7BB-4283-46E6-923A-BACC2FBF5D38}" type="slidenum">
              <a:rPr lang="en-US" sz="1200">
                <a:latin typeface="Calibri" pitchFamily="34" charset="0"/>
              </a:rPr>
              <a:pPr algn="r"/>
              <a:t>21</a:t>
            </a:fld>
            <a:endParaRPr lang="en-US" sz="120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Slide Image Placeholder 1"/>
          <p:cNvSpPr>
            <a:spLocks noGrp="1" noRot="1" noChangeAspect="1" noTextEdit="1"/>
          </p:cNvSpPr>
          <p:nvPr>
            <p:ph type="sldImg"/>
          </p:nvPr>
        </p:nvSpPr>
        <p:spPr bwMode="auto">
          <a:noFill/>
          <a:ln>
            <a:solidFill>
              <a:srgbClr val="000000"/>
            </a:solidFill>
            <a:miter lim="800000"/>
            <a:headEnd/>
            <a:tailEnd/>
          </a:ln>
        </p:spPr>
      </p:sp>
      <p:sp>
        <p:nvSpPr>
          <p:cNvPr id="2385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*note that the dip in pC* occurs because the effluent turbidity failed and was no longer at 5NTU</a:t>
            </a:r>
          </a:p>
        </p:txBody>
      </p:sp>
      <p:sp>
        <p:nvSpPr>
          <p:cNvPr id="238596"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817EA690-DC22-414B-834B-3F512EAE67F6}" type="slidenum">
              <a:rPr lang="en-US" sz="1200">
                <a:latin typeface="Calibri" pitchFamily="34" charset="0"/>
              </a:rPr>
              <a:pPr algn="r"/>
              <a:t>23</a:t>
            </a:fld>
            <a:endParaRPr lang="en-US" sz="120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Slide Image Placeholder 1"/>
          <p:cNvSpPr>
            <a:spLocks noGrp="1" noRot="1" noChangeAspect="1" noTextEdit="1"/>
          </p:cNvSpPr>
          <p:nvPr>
            <p:ph type="sldImg"/>
          </p:nvPr>
        </p:nvSpPr>
        <p:spPr bwMode="auto">
          <a:noFill/>
          <a:ln>
            <a:solidFill>
              <a:srgbClr val="000000"/>
            </a:solidFill>
            <a:miter lim="800000"/>
            <a:headEnd/>
            <a:tailEnd/>
          </a:ln>
        </p:spPr>
      </p:sp>
      <p:sp>
        <p:nvSpPr>
          <p:cNvPr id="2416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Specified raw water turbidity levels are achieved using raw water pump- monitors turbidity and adds clay from stock tank as needed </a:t>
            </a:r>
          </a:p>
          <a:p>
            <a:pPr>
              <a:spcBef>
                <a:spcPct val="0"/>
              </a:spcBef>
            </a:pPr>
            <a:r>
              <a:rPr lang="en-US" smtClean="0"/>
              <a:t>Alum is connected to the same pump as the water, so as the flow rate increases, so will the alum dose.</a:t>
            </a:r>
          </a:p>
        </p:txBody>
      </p:sp>
      <p:sp>
        <p:nvSpPr>
          <p:cNvPr id="241668"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FADC714F-1AC6-4BD5-B21C-66C5AD38118D}" type="slidenum">
              <a:rPr lang="en-US" sz="1200">
                <a:latin typeface="Calibri" pitchFamily="34" charset="0"/>
              </a:rPr>
              <a:pPr algn="r"/>
              <a:t>25</a:t>
            </a:fld>
            <a:endParaRPr lang="en-US" sz="1200">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Slide Image Placeholder 1"/>
          <p:cNvSpPr>
            <a:spLocks noGrp="1" noRot="1" noChangeAspect="1" noTextEdit="1"/>
          </p:cNvSpPr>
          <p:nvPr>
            <p:ph type="sldImg"/>
          </p:nvPr>
        </p:nvSpPr>
        <p:spPr bwMode="auto">
          <a:noFill/>
          <a:ln>
            <a:solidFill>
              <a:srgbClr val="000000"/>
            </a:solidFill>
            <a:miter lim="800000"/>
            <a:headEnd/>
            <a:tailEnd/>
          </a:ln>
        </p:spPr>
      </p:sp>
      <p:sp>
        <p:nvSpPr>
          <p:cNvPr id="24371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43716"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DB206433-7326-4AD1-9F47-8995E8F18E29}" type="slidenum">
              <a:rPr lang="en-US" sz="1200">
                <a:latin typeface="Calibri" pitchFamily="34" charset="0"/>
              </a:rPr>
              <a:pPr algn="r"/>
              <a:t>26</a:t>
            </a:fld>
            <a:endParaRPr lang="en-US" sz="1200">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Slide Image Placeholder 1"/>
          <p:cNvSpPr>
            <a:spLocks noGrp="1" noRot="1" noChangeAspect="1" noTextEdit="1"/>
          </p:cNvSpPr>
          <p:nvPr>
            <p:ph type="sldImg"/>
          </p:nvPr>
        </p:nvSpPr>
        <p:spPr bwMode="auto">
          <a:noFill/>
          <a:ln>
            <a:solidFill>
              <a:srgbClr val="000000"/>
            </a:solidFill>
            <a:miter lim="800000"/>
            <a:headEnd/>
            <a:tailEnd/>
          </a:ln>
        </p:spPr>
      </p:sp>
      <p:sp>
        <p:nvSpPr>
          <p:cNvPr id="24576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-the 1.5 mg/L alum dose is more realistic because the original alum dose is 25 mg/L.  95% of particles are filtered out in the sedimentation process (100NTU is reduced to 5 NTU).  Therefore, 5% of the alum dose will remain at the end of sedimantation</a:t>
            </a:r>
          </a:p>
        </p:txBody>
      </p:sp>
      <p:sp>
        <p:nvSpPr>
          <p:cNvPr id="245764"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D5980EFC-3205-403F-8363-98DEB4F56F7B}" type="slidenum">
              <a:rPr lang="en-US" sz="1200">
                <a:latin typeface="Calibri" pitchFamily="34" charset="0"/>
              </a:rPr>
              <a:pPr algn="r"/>
              <a:t>27</a:t>
            </a:fld>
            <a:endParaRPr lang="en-US" sz="1200">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Slide Image Placeholder 1"/>
          <p:cNvSpPr>
            <a:spLocks noGrp="1" noRot="1" noChangeAspect="1" noTextEdit="1"/>
          </p:cNvSpPr>
          <p:nvPr>
            <p:ph type="sldImg"/>
          </p:nvPr>
        </p:nvSpPr>
        <p:spPr bwMode="auto">
          <a:noFill/>
          <a:ln>
            <a:solidFill>
              <a:srgbClr val="000000"/>
            </a:solidFill>
            <a:miter lim="800000"/>
            <a:headEnd/>
            <a:tailEnd/>
          </a:ln>
        </p:spPr>
      </p:sp>
      <p:sp>
        <p:nvSpPr>
          <p:cNvPr id="247811" name="Notes Placeholder 2"/>
          <p:cNvSpPr>
            <a:spLocks noGrp="1"/>
          </p:cNvSpPr>
          <p:nvPr>
            <p:ph type="body" idx="1"/>
          </p:nvPr>
        </p:nvSpPr>
        <p:spPr bwMode="auto">
          <a:noFill/>
        </p:spPr>
        <p:txBody>
          <a:bodyPr wrap="square" numCol="1" anchor="t" anchorCtr="0" compatLnSpc="1">
            <a:prstTxWarp prst="textNoShape">
              <a:avLst/>
            </a:prstTxWarp>
          </a:bodyPr>
          <a:lstStyle/>
          <a:p>
            <a:pPr fontAlgn="t">
              <a:spcBef>
                <a:spcPct val="0"/>
              </a:spcBef>
            </a:pPr>
            <a:r>
              <a:rPr lang="en-US" sz="1100" smtClean="0"/>
              <a:t>Filter has good performance for filtration velocities up to about 1.9 mm/s (AguaClara plant velocity is 1.157 mm/s)</a:t>
            </a:r>
          </a:p>
        </p:txBody>
      </p:sp>
      <p:sp>
        <p:nvSpPr>
          <p:cNvPr id="247812"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99D27121-C6E1-4761-9685-9DE7D9FBB152}" type="slidenum">
              <a:rPr lang="en-US" sz="1200">
                <a:latin typeface="Calibri" pitchFamily="34" charset="0"/>
              </a:rPr>
              <a:pPr algn="r"/>
              <a:t>28</a:t>
            </a:fld>
            <a:endParaRPr lang="en-US" sz="1200">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Slide Image Placeholder 1"/>
          <p:cNvSpPr>
            <a:spLocks noGrp="1" noRot="1" noChangeAspect="1" noTextEdit="1"/>
          </p:cNvSpPr>
          <p:nvPr>
            <p:ph type="sldImg"/>
          </p:nvPr>
        </p:nvSpPr>
        <p:spPr bwMode="auto">
          <a:noFill/>
          <a:ln>
            <a:solidFill>
              <a:srgbClr val="000000"/>
            </a:solidFill>
            <a:miter lim="800000"/>
            <a:headEnd/>
            <a:tailEnd/>
          </a:ln>
        </p:spPr>
      </p:sp>
      <p:sp>
        <p:nvSpPr>
          <p:cNvPr id="24985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The three ramp states were run all in a row- first one did not have great performance, second two were good</a:t>
            </a:r>
          </a:p>
        </p:txBody>
      </p:sp>
      <p:sp>
        <p:nvSpPr>
          <p:cNvPr id="249860"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56843992-C43D-4343-8198-2242EDE6454B}" type="slidenum">
              <a:rPr lang="en-US" sz="1200">
                <a:latin typeface="Calibri" pitchFamily="34" charset="0"/>
              </a:rPr>
              <a:pPr algn="r"/>
              <a:t>29</a:t>
            </a:fld>
            <a:endParaRPr lang="en-US" sz="120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s-HN"/>
          </a:p>
        </p:txBody>
      </p:sp>
      <p:sp>
        <p:nvSpPr>
          <p:cNvPr id="5" name="Footer Placeholder 4"/>
          <p:cNvSpPr>
            <a:spLocks noGrp="1"/>
          </p:cNvSpPr>
          <p:nvPr>
            <p:ph type="ftr" sz="quarter" idx="11"/>
          </p:nvPr>
        </p:nvSpPr>
        <p:spPr/>
        <p:txBody>
          <a:bodyPr/>
          <a:lstStyle>
            <a:lvl1pPr>
              <a:defRPr/>
            </a:lvl1pPr>
          </a:lstStyle>
          <a:p>
            <a:pPr>
              <a:defRPr/>
            </a:pPr>
            <a:endParaRPr lang="es-HN"/>
          </a:p>
        </p:txBody>
      </p:sp>
      <p:sp>
        <p:nvSpPr>
          <p:cNvPr id="6" name="Slide Number Placeholder 5"/>
          <p:cNvSpPr>
            <a:spLocks noGrp="1"/>
          </p:cNvSpPr>
          <p:nvPr>
            <p:ph type="sldNum" sz="quarter" idx="12"/>
          </p:nvPr>
        </p:nvSpPr>
        <p:spPr/>
        <p:txBody>
          <a:bodyPr/>
          <a:lstStyle>
            <a:lvl1pPr>
              <a:defRPr/>
            </a:lvl1pPr>
          </a:lstStyle>
          <a:p>
            <a:pPr>
              <a:defRPr/>
            </a:pPr>
            <a:fld id="{DA7CD753-2ABD-4C5F-8718-F7D4BDB4C910}" type="slidenum">
              <a:rPr lang="es-HN"/>
              <a:pPr>
                <a:defRPr/>
              </a:pPr>
              <a:t>‹#›</a:t>
            </a:fld>
            <a:endParaRPr lang="es-H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s-HN"/>
          </a:p>
        </p:txBody>
      </p:sp>
      <p:sp>
        <p:nvSpPr>
          <p:cNvPr id="5" name="Footer Placeholder 4"/>
          <p:cNvSpPr>
            <a:spLocks noGrp="1"/>
          </p:cNvSpPr>
          <p:nvPr>
            <p:ph type="ftr" sz="quarter" idx="11"/>
          </p:nvPr>
        </p:nvSpPr>
        <p:spPr/>
        <p:txBody>
          <a:bodyPr/>
          <a:lstStyle>
            <a:lvl1pPr>
              <a:defRPr/>
            </a:lvl1pPr>
          </a:lstStyle>
          <a:p>
            <a:pPr>
              <a:defRPr/>
            </a:pPr>
            <a:endParaRPr lang="es-HN"/>
          </a:p>
        </p:txBody>
      </p:sp>
      <p:sp>
        <p:nvSpPr>
          <p:cNvPr id="6" name="Slide Number Placeholder 5"/>
          <p:cNvSpPr>
            <a:spLocks noGrp="1"/>
          </p:cNvSpPr>
          <p:nvPr>
            <p:ph type="sldNum" sz="quarter" idx="12"/>
          </p:nvPr>
        </p:nvSpPr>
        <p:spPr/>
        <p:txBody>
          <a:bodyPr/>
          <a:lstStyle>
            <a:lvl1pPr>
              <a:defRPr/>
            </a:lvl1pPr>
          </a:lstStyle>
          <a:p>
            <a:pPr>
              <a:defRPr/>
            </a:pPr>
            <a:fld id="{8BA4B39A-69E4-4605-9E10-93D6D2002227}" type="slidenum">
              <a:rPr lang="es-HN"/>
              <a:pPr>
                <a:defRPr/>
              </a:pPr>
              <a:t>‹#›</a:t>
            </a:fld>
            <a:endParaRPr lang="es-H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s-HN"/>
          </a:p>
        </p:txBody>
      </p:sp>
      <p:sp>
        <p:nvSpPr>
          <p:cNvPr id="5" name="Footer Placeholder 4"/>
          <p:cNvSpPr>
            <a:spLocks noGrp="1"/>
          </p:cNvSpPr>
          <p:nvPr>
            <p:ph type="ftr" sz="quarter" idx="11"/>
          </p:nvPr>
        </p:nvSpPr>
        <p:spPr/>
        <p:txBody>
          <a:bodyPr/>
          <a:lstStyle>
            <a:lvl1pPr>
              <a:defRPr/>
            </a:lvl1pPr>
          </a:lstStyle>
          <a:p>
            <a:pPr>
              <a:defRPr/>
            </a:pPr>
            <a:endParaRPr lang="es-HN"/>
          </a:p>
        </p:txBody>
      </p:sp>
      <p:sp>
        <p:nvSpPr>
          <p:cNvPr id="6" name="Slide Number Placeholder 5"/>
          <p:cNvSpPr>
            <a:spLocks noGrp="1"/>
          </p:cNvSpPr>
          <p:nvPr>
            <p:ph type="sldNum" sz="quarter" idx="12"/>
          </p:nvPr>
        </p:nvSpPr>
        <p:spPr/>
        <p:txBody>
          <a:bodyPr/>
          <a:lstStyle>
            <a:lvl1pPr>
              <a:defRPr/>
            </a:lvl1pPr>
          </a:lstStyle>
          <a:p>
            <a:pPr>
              <a:defRPr/>
            </a:pPr>
            <a:fld id="{D3871A83-B89B-4EDF-AB52-65F5388E351B}" type="slidenum">
              <a:rPr lang="es-HN"/>
              <a:pPr>
                <a:defRPr/>
              </a:pPr>
              <a:t>‹#›</a:t>
            </a:fld>
            <a:endParaRPr lang="es-H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s-HN"/>
          </a:p>
        </p:txBody>
      </p:sp>
      <p:sp>
        <p:nvSpPr>
          <p:cNvPr id="5" name="Footer Placeholder 4"/>
          <p:cNvSpPr>
            <a:spLocks noGrp="1"/>
          </p:cNvSpPr>
          <p:nvPr>
            <p:ph type="ftr" sz="quarter" idx="11"/>
          </p:nvPr>
        </p:nvSpPr>
        <p:spPr/>
        <p:txBody>
          <a:bodyPr/>
          <a:lstStyle>
            <a:lvl1pPr>
              <a:defRPr/>
            </a:lvl1pPr>
          </a:lstStyle>
          <a:p>
            <a:pPr>
              <a:defRPr/>
            </a:pPr>
            <a:endParaRPr lang="es-HN"/>
          </a:p>
        </p:txBody>
      </p:sp>
      <p:sp>
        <p:nvSpPr>
          <p:cNvPr id="6" name="Slide Number Placeholder 5"/>
          <p:cNvSpPr>
            <a:spLocks noGrp="1"/>
          </p:cNvSpPr>
          <p:nvPr>
            <p:ph type="sldNum" sz="quarter" idx="12"/>
          </p:nvPr>
        </p:nvSpPr>
        <p:spPr/>
        <p:txBody>
          <a:bodyPr/>
          <a:lstStyle>
            <a:lvl1pPr>
              <a:defRPr/>
            </a:lvl1pPr>
          </a:lstStyle>
          <a:p>
            <a:pPr>
              <a:defRPr/>
            </a:pPr>
            <a:fld id="{63737F85-8E8A-41B1-BA61-B8ED9CBBC5FB}" type="slidenum">
              <a:rPr lang="es-HN"/>
              <a:pPr>
                <a:defRPr/>
              </a:pPr>
              <a:t>‹#›</a:t>
            </a:fld>
            <a:endParaRPr lang="es-H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s-HN"/>
          </a:p>
        </p:txBody>
      </p:sp>
      <p:sp>
        <p:nvSpPr>
          <p:cNvPr id="5" name="Footer Placeholder 4"/>
          <p:cNvSpPr>
            <a:spLocks noGrp="1"/>
          </p:cNvSpPr>
          <p:nvPr>
            <p:ph type="ftr" sz="quarter" idx="11"/>
          </p:nvPr>
        </p:nvSpPr>
        <p:spPr/>
        <p:txBody>
          <a:bodyPr/>
          <a:lstStyle>
            <a:lvl1pPr>
              <a:defRPr/>
            </a:lvl1pPr>
          </a:lstStyle>
          <a:p>
            <a:pPr>
              <a:defRPr/>
            </a:pPr>
            <a:endParaRPr lang="es-HN"/>
          </a:p>
        </p:txBody>
      </p:sp>
      <p:sp>
        <p:nvSpPr>
          <p:cNvPr id="6" name="Slide Number Placeholder 5"/>
          <p:cNvSpPr>
            <a:spLocks noGrp="1"/>
          </p:cNvSpPr>
          <p:nvPr>
            <p:ph type="sldNum" sz="quarter" idx="12"/>
          </p:nvPr>
        </p:nvSpPr>
        <p:spPr/>
        <p:txBody>
          <a:bodyPr/>
          <a:lstStyle>
            <a:lvl1pPr>
              <a:defRPr/>
            </a:lvl1pPr>
          </a:lstStyle>
          <a:p>
            <a:pPr>
              <a:defRPr/>
            </a:pPr>
            <a:fld id="{8BD05F4F-0AE1-4219-A16D-B0B2B8E9ADBE}" type="slidenum">
              <a:rPr lang="es-HN"/>
              <a:pPr>
                <a:defRPr/>
              </a:pPr>
              <a:t>‹#›</a:t>
            </a:fld>
            <a:endParaRPr lang="es-H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s-HN"/>
          </a:p>
        </p:txBody>
      </p:sp>
      <p:sp>
        <p:nvSpPr>
          <p:cNvPr id="6" name="Footer Placeholder 4"/>
          <p:cNvSpPr>
            <a:spLocks noGrp="1"/>
          </p:cNvSpPr>
          <p:nvPr>
            <p:ph type="ftr" sz="quarter" idx="11"/>
          </p:nvPr>
        </p:nvSpPr>
        <p:spPr/>
        <p:txBody>
          <a:bodyPr/>
          <a:lstStyle>
            <a:lvl1pPr>
              <a:defRPr/>
            </a:lvl1pPr>
          </a:lstStyle>
          <a:p>
            <a:pPr>
              <a:defRPr/>
            </a:pPr>
            <a:endParaRPr lang="es-HN"/>
          </a:p>
        </p:txBody>
      </p:sp>
      <p:sp>
        <p:nvSpPr>
          <p:cNvPr id="7" name="Slide Number Placeholder 5"/>
          <p:cNvSpPr>
            <a:spLocks noGrp="1"/>
          </p:cNvSpPr>
          <p:nvPr>
            <p:ph type="sldNum" sz="quarter" idx="12"/>
          </p:nvPr>
        </p:nvSpPr>
        <p:spPr/>
        <p:txBody>
          <a:bodyPr/>
          <a:lstStyle>
            <a:lvl1pPr>
              <a:defRPr/>
            </a:lvl1pPr>
          </a:lstStyle>
          <a:p>
            <a:pPr>
              <a:defRPr/>
            </a:pPr>
            <a:fld id="{73EC330A-839C-4355-99FD-D8920CDCC04C}" type="slidenum">
              <a:rPr lang="es-HN"/>
              <a:pPr>
                <a:defRPr/>
              </a:pPr>
              <a:t>‹#›</a:t>
            </a:fld>
            <a:endParaRPr lang="es-H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s-HN"/>
          </a:p>
        </p:txBody>
      </p:sp>
      <p:sp>
        <p:nvSpPr>
          <p:cNvPr id="8" name="Footer Placeholder 4"/>
          <p:cNvSpPr>
            <a:spLocks noGrp="1"/>
          </p:cNvSpPr>
          <p:nvPr>
            <p:ph type="ftr" sz="quarter" idx="11"/>
          </p:nvPr>
        </p:nvSpPr>
        <p:spPr/>
        <p:txBody>
          <a:bodyPr/>
          <a:lstStyle>
            <a:lvl1pPr>
              <a:defRPr/>
            </a:lvl1pPr>
          </a:lstStyle>
          <a:p>
            <a:pPr>
              <a:defRPr/>
            </a:pPr>
            <a:endParaRPr lang="es-HN"/>
          </a:p>
        </p:txBody>
      </p:sp>
      <p:sp>
        <p:nvSpPr>
          <p:cNvPr id="9" name="Slide Number Placeholder 5"/>
          <p:cNvSpPr>
            <a:spLocks noGrp="1"/>
          </p:cNvSpPr>
          <p:nvPr>
            <p:ph type="sldNum" sz="quarter" idx="12"/>
          </p:nvPr>
        </p:nvSpPr>
        <p:spPr/>
        <p:txBody>
          <a:bodyPr/>
          <a:lstStyle>
            <a:lvl1pPr>
              <a:defRPr/>
            </a:lvl1pPr>
          </a:lstStyle>
          <a:p>
            <a:pPr>
              <a:defRPr/>
            </a:pPr>
            <a:fld id="{7325EA2B-3C93-4B13-A0A8-9C27FCF9BBE7}" type="slidenum">
              <a:rPr lang="es-HN"/>
              <a:pPr>
                <a:defRPr/>
              </a:pPr>
              <a:t>‹#›</a:t>
            </a:fld>
            <a:endParaRPr lang="es-H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s-HN"/>
          </a:p>
        </p:txBody>
      </p:sp>
      <p:sp>
        <p:nvSpPr>
          <p:cNvPr id="4" name="Footer Placeholder 4"/>
          <p:cNvSpPr>
            <a:spLocks noGrp="1"/>
          </p:cNvSpPr>
          <p:nvPr>
            <p:ph type="ftr" sz="quarter" idx="11"/>
          </p:nvPr>
        </p:nvSpPr>
        <p:spPr/>
        <p:txBody>
          <a:bodyPr/>
          <a:lstStyle>
            <a:lvl1pPr>
              <a:defRPr/>
            </a:lvl1pPr>
          </a:lstStyle>
          <a:p>
            <a:pPr>
              <a:defRPr/>
            </a:pPr>
            <a:endParaRPr lang="es-HN"/>
          </a:p>
        </p:txBody>
      </p:sp>
      <p:sp>
        <p:nvSpPr>
          <p:cNvPr id="5" name="Slide Number Placeholder 5"/>
          <p:cNvSpPr>
            <a:spLocks noGrp="1"/>
          </p:cNvSpPr>
          <p:nvPr>
            <p:ph type="sldNum" sz="quarter" idx="12"/>
          </p:nvPr>
        </p:nvSpPr>
        <p:spPr/>
        <p:txBody>
          <a:bodyPr/>
          <a:lstStyle>
            <a:lvl1pPr>
              <a:defRPr/>
            </a:lvl1pPr>
          </a:lstStyle>
          <a:p>
            <a:pPr>
              <a:defRPr/>
            </a:pPr>
            <a:fld id="{4A413770-76E8-4CBE-82DA-3B7CB9A5C376}" type="slidenum">
              <a:rPr lang="es-HN"/>
              <a:pPr>
                <a:defRPr/>
              </a:pPr>
              <a:t>‹#›</a:t>
            </a:fld>
            <a:endParaRPr lang="es-H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s-HN"/>
          </a:p>
        </p:txBody>
      </p:sp>
      <p:sp>
        <p:nvSpPr>
          <p:cNvPr id="3" name="Footer Placeholder 4"/>
          <p:cNvSpPr>
            <a:spLocks noGrp="1"/>
          </p:cNvSpPr>
          <p:nvPr>
            <p:ph type="ftr" sz="quarter" idx="11"/>
          </p:nvPr>
        </p:nvSpPr>
        <p:spPr/>
        <p:txBody>
          <a:bodyPr/>
          <a:lstStyle>
            <a:lvl1pPr>
              <a:defRPr/>
            </a:lvl1pPr>
          </a:lstStyle>
          <a:p>
            <a:pPr>
              <a:defRPr/>
            </a:pPr>
            <a:endParaRPr lang="es-HN"/>
          </a:p>
        </p:txBody>
      </p:sp>
      <p:sp>
        <p:nvSpPr>
          <p:cNvPr id="4" name="Slide Number Placeholder 5"/>
          <p:cNvSpPr>
            <a:spLocks noGrp="1"/>
          </p:cNvSpPr>
          <p:nvPr>
            <p:ph type="sldNum" sz="quarter" idx="12"/>
          </p:nvPr>
        </p:nvSpPr>
        <p:spPr/>
        <p:txBody>
          <a:bodyPr/>
          <a:lstStyle>
            <a:lvl1pPr>
              <a:defRPr/>
            </a:lvl1pPr>
          </a:lstStyle>
          <a:p>
            <a:pPr>
              <a:defRPr/>
            </a:pPr>
            <a:fld id="{AE67323A-EE8A-4D8E-8B55-93BCB56685EF}" type="slidenum">
              <a:rPr lang="es-HN"/>
              <a:pPr>
                <a:defRPr/>
              </a:pPr>
              <a:t>‹#›</a:t>
            </a:fld>
            <a:endParaRPr lang="es-H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s-HN"/>
          </a:p>
        </p:txBody>
      </p:sp>
      <p:sp>
        <p:nvSpPr>
          <p:cNvPr id="6" name="Footer Placeholder 4"/>
          <p:cNvSpPr>
            <a:spLocks noGrp="1"/>
          </p:cNvSpPr>
          <p:nvPr>
            <p:ph type="ftr" sz="quarter" idx="11"/>
          </p:nvPr>
        </p:nvSpPr>
        <p:spPr/>
        <p:txBody>
          <a:bodyPr/>
          <a:lstStyle>
            <a:lvl1pPr>
              <a:defRPr/>
            </a:lvl1pPr>
          </a:lstStyle>
          <a:p>
            <a:pPr>
              <a:defRPr/>
            </a:pPr>
            <a:endParaRPr lang="es-HN"/>
          </a:p>
        </p:txBody>
      </p:sp>
      <p:sp>
        <p:nvSpPr>
          <p:cNvPr id="7" name="Slide Number Placeholder 5"/>
          <p:cNvSpPr>
            <a:spLocks noGrp="1"/>
          </p:cNvSpPr>
          <p:nvPr>
            <p:ph type="sldNum" sz="quarter" idx="12"/>
          </p:nvPr>
        </p:nvSpPr>
        <p:spPr/>
        <p:txBody>
          <a:bodyPr/>
          <a:lstStyle>
            <a:lvl1pPr>
              <a:defRPr/>
            </a:lvl1pPr>
          </a:lstStyle>
          <a:p>
            <a:pPr>
              <a:defRPr/>
            </a:pPr>
            <a:fld id="{8589472E-DE2B-44A1-B042-C2EDAF459FA0}" type="slidenum">
              <a:rPr lang="es-HN"/>
              <a:pPr>
                <a:defRPr/>
              </a:pPr>
              <a:t>‹#›</a:t>
            </a:fld>
            <a:endParaRPr lang="es-H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s-HN"/>
          </a:p>
        </p:txBody>
      </p:sp>
      <p:sp>
        <p:nvSpPr>
          <p:cNvPr id="6" name="Footer Placeholder 4"/>
          <p:cNvSpPr>
            <a:spLocks noGrp="1"/>
          </p:cNvSpPr>
          <p:nvPr>
            <p:ph type="ftr" sz="quarter" idx="11"/>
          </p:nvPr>
        </p:nvSpPr>
        <p:spPr/>
        <p:txBody>
          <a:bodyPr/>
          <a:lstStyle>
            <a:lvl1pPr>
              <a:defRPr/>
            </a:lvl1pPr>
          </a:lstStyle>
          <a:p>
            <a:pPr>
              <a:defRPr/>
            </a:pPr>
            <a:endParaRPr lang="es-HN"/>
          </a:p>
        </p:txBody>
      </p:sp>
      <p:sp>
        <p:nvSpPr>
          <p:cNvPr id="7" name="Slide Number Placeholder 5"/>
          <p:cNvSpPr>
            <a:spLocks noGrp="1"/>
          </p:cNvSpPr>
          <p:nvPr>
            <p:ph type="sldNum" sz="quarter" idx="12"/>
          </p:nvPr>
        </p:nvSpPr>
        <p:spPr/>
        <p:txBody>
          <a:bodyPr/>
          <a:lstStyle>
            <a:lvl1pPr>
              <a:defRPr/>
            </a:lvl1pPr>
          </a:lstStyle>
          <a:p>
            <a:pPr>
              <a:defRPr/>
            </a:pPr>
            <a:fld id="{069B3AE9-A7C9-46B8-B344-206D2EC28248}" type="slidenum">
              <a:rPr lang="es-HN"/>
              <a:pPr>
                <a:defRPr/>
              </a:pPr>
              <a:t>‹#›</a:t>
            </a:fld>
            <a:endParaRPr lang="es-H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s-H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s-H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E63150E5-1909-4088-AAEE-D4104C1EA485}" type="slidenum">
              <a:rPr lang="es-HN"/>
              <a:pPr>
                <a:defRPr/>
              </a:pPr>
              <a:t>‹#›</a:t>
            </a:fld>
            <a:endParaRPr lang="es-HN"/>
          </a:p>
        </p:txBody>
      </p:sp>
    </p:spTree>
  </p:cSld>
  <p:clrMap bg1="lt1" tx1="dk1" bg2="lt2" tx2="dk2" accent1="accent1" accent2="accent2" accent3="accent3" accent4="accent4" accent5="accent5" accent6="accent6" hlink="hlink" folHlink="folHlink"/>
  <p:sldLayoutIdLst>
    <p:sldLayoutId id="2147483720" r:id="rId1"/>
    <p:sldLayoutId id="2147483719" r:id="rId2"/>
    <p:sldLayoutId id="2147483718" r:id="rId3"/>
    <p:sldLayoutId id="2147483717" r:id="rId4"/>
    <p:sldLayoutId id="2147483716" r:id="rId5"/>
    <p:sldLayoutId id="2147483715" r:id="rId6"/>
    <p:sldLayoutId id="2147483714" r:id="rId7"/>
    <p:sldLayoutId id="2147483713" r:id="rId8"/>
    <p:sldLayoutId id="2147483712" r:id="rId9"/>
    <p:sldLayoutId id="2147483711" r:id="rId10"/>
    <p:sldLayoutId id="2147483710"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oleObject" Target="../embeddings/oleObject4.bin"/><Relationship Id="rId7"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7.bin"/><Relationship Id="rId5" Type="http://schemas.openxmlformats.org/officeDocument/2006/relationships/oleObject" Target="../embeddings/oleObject6.bin"/><Relationship Id="rId4" Type="http://schemas.openxmlformats.org/officeDocument/2006/relationships/oleObject" Target="../embeddings/oleObject5.bin"/><Relationship Id="rId9" Type="http://schemas.openxmlformats.org/officeDocument/2006/relationships/oleObject" Target="../embeddings/oleObject10.bin"/></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12.bin"/></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w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Rectangle 119"/>
          <p:cNvSpPr/>
          <p:nvPr/>
        </p:nvSpPr>
        <p:spPr>
          <a:xfrm>
            <a:off x="1371600" y="4114800"/>
            <a:ext cx="914400" cy="7620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ctrTitle"/>
          </p:nvPr>
        </p:nvSpPr>
        <p:spPr>
          <a:xfrm>
            <a:off x="533400" y="457200"/>
            <a:ext cx="7772400" cy="1470025"/>
          </a:xfrm>
        </p:spPr>
        <p:txBody>
          <a:bodyPr>
            <a:normAutofit fontScale="90000"/>
          </a:bodyPr>
          <a:lstStyle/>
          <a:p>
            <a:r>
              <a:rPr lang="en-US" sz="3700" b="1" smtClean="0"/>
              <a:t>The Spring 2010 </a:t>
            </a:r>
            <a:br>
              <a:rPr lang="en-US" sz="3700" b="1" smtClean="0"/>
            </a:br>
            <a:r>
              <a:rPr lang="en-US" sz="3700" b="1" smtClean="0"/>
              <a:t>Filtration Team</a:t>
            </a:r>
            <a:br>
              <a:rPr lang="en-US" sz="3700" b="1" smtClean="0"/>
            </a:br>
            <a:r>
              <a:rPr lang="en-US" sz="3700" b="1" smtClean="0"/>
              <a:t>Final Presentation</a:t>
            </a:r>
          </a:p>
        </p:txBody>
      </p:sp>
      <p:sp>
        <p:nvSpPr>
          <p:cNvPr id="14339" name="TextBox 46"/>
          <p:cNvSpPr txBox="1">
            <a:spLocks noChangeArrowheads="1"/>
          </p:cNvSpPr>
          <p:nvPr/>
        </p:nvSpPr>
        <p:spPr bwMode="auto">
          <a:xfrm>
            <a:off x="304800" y="2971800"/>
            <a:ext cx="1966913" cy="369888"/>
          </a:xfrm>
          <a:prstGeom prst="rect">
            <a:avLst/>
          </a:prstGeom>
          <a:noFill/>
          <a:ln w="9525">
            <a:noFill/>
            <a:miter lim="800000"/>
            <a:headEnd/>
            <a:tailEnd/>
          </a:ln>
        </p:spPr>
        <p:txBody>
          <a:bodyPr wrap="none">
            <a:spAutoFit/>
          </a:bodyPr>
          <a:lstStyle/>
          <a:p>
            <a:r>
              <a:rPr lang="en-US"/>
              <a:t>Stacked Filtration</a:t>
            </a:r>
          </a:p>
        </p:txBody>
      </p:sp>
      <p:pic>
        <p:nvPicPr>
          <p:cNvPr id="14340" name="Picture 3"/>
          <p:cNvPicPr>
            <a:picLocks noChangeAspect="1" noChangeArrowheads="1"/>
          </p:cNvPicPr>
          <p:nvPr/>
        </p:nvPicPr>
        <p:blipFill>
          <a:blip r:embed="rId2" cstate="print"/>
          <a:srcRect l="28120" t="16991" r="11879" b="11316"/>
          <a:stretch>
            <a:fillRect/>
          </a:stretch>
        </p:blipFill>
        <p:spPr bwMode="auto">
          <a:xfrm>
            <a:off x="5638800" y="3733800"/>
            <a:ext cx="3368675" cy="2516188"/>
          </a:xfrm>
          <a:prstGeom prst="rect">
            <a:avLst/>
          </a:prstGeom>
          <a:noFill/>
          <a:ln w="9525">
            <a:noFill/>
            <a:miter lim="800000"/>
            <a:headEnd/>
            <a:tailEnd/>
          </a:ln>
        </p:spPr>
      </p:pic>
      <p:sp>
        <p:nvSpPr>
          <p:cNvPr id="14341" name="TextBox 48"/>
          <p:cNvSpPr txBox="1">
            <a:spLocks noChangeArrowheads="1"/>
          </p:cNvSpPr>
          <p:nvPr/>
        </p:nvSpPr>
        <p:spPr bwMode="auto">
          <a:xfrm>
            <a:off x="6096000" y="6248400"/>
            <a:ext cx="2686050" cy="369888"/>
          </a:xfrm>
          <a:prstGeom prst="rect">
            <a:avLst/>
          </a:prstGeom>
          <a:noFill/>
          <a:ln w="9525">
            <a:noFill/>
            <a:miter lim="800000"/>
            <a:headEnd/>
            <a:tailEnd/>
          </a:ln>
        </p:spPr>
        <p:txBody>
          <a:bodyPr wrap="none">
            <a:spAutoFit/>
          </a:bodyPr>
          <a:lstStyle/>
          <a:p>
            <a:r>
              <a:rPr lang="en-US"/>
              <a:t>Siphon-Aided Backwash</a:t>
            </a:r>
          </a:p>
        </p:txBody>
      </p:sp>
      <p:pic>
        <p:nvPicPr>
          <p:cNvPr id="14342" name="Picture 4" descr="http://www3.imperial.ac.uk/portal/pls/portallive/docs/1/22861697.JPG"/>
          <p:cNvPicPr>
            <a:picLocks noChangeAspect="1" noChangeArrowheads="1"/>
          </p:cNvPicPr>
          <p:nvPr/>
        </p:nvPicPr>
        <p:blipFill>
          <a:blip r:embed="rId3" cstate="print"/>
          <a:srcRect/>
          <a:stretch>
            <a:fillRect/>
          </a:stretch>
        </p:blipFill>
        <p:spPr bwMode="auto">
          <a:xfrm>
            <a:off x="6324600" y="381000"/>
            <a:ext cx="2260600" cy="2082800"/>
          </a:xfrm>
          <a:prstGeom prst="rect">
            <a:avLst/>
          </a:prstGeom>
          <a:noFill/>
          <a:ln w="9525">
            <a:solidFill>
              <a:schemeClr val="tx1"/>
            </a:solidFill>
            <a:miter lim="800000"/>
            <a:headEnd/>
            <a:tailEnd/>
          </a:ln>
        </p:spPr>
      </p:pic>
      <p:sp>
        <p:nvSpPr>
          <p:cNvPr id="14343" name="TextBox 50"/>
          <p:cNvSpPr txBox="1">
            <a:spLocks noChangeArrowheads="1"/>
          </p:cNvSpPr>
          <p:nvPr/>
        </p:nvSpPr>
        <p:spPr bwMode="auto">
          <a:xfrm>
            <a:off x="6705600" y="2514600"/>
            <a:ext cx="1724025" cy="369888"/>
          </a:xfrm>
          <a:prstGeom prst="rect">
            <a:avLst/>
          </a:prstGeom>
          <a:noFill/>
          <a:ln w="9525">
            <a:noFill/>
            <a:miter lim="800000"/>
            <a:headEnd/>
            <a:tailEnd/>
          </a:ln>
        </p:spPr>
        <p:txBody>
          <a:bodyPr wrap="none">
            <a:spAutoFit/>
          </a:bodyPr>
          <a:lstStyle/>
          <a:p>
            <a:r>
              <a:rPr lang="en-US"/>
              <a:t>Foam Filtration</a:t>
            </a:r>
          </a:p>
        </p:txBody>
      </p:sp>
      <p:grpSp>
        <p:nvGrpSpPr>
          <p:cNvPr id="14344" name="Group 80"/>
          <p:cNvGrpSpPr>
            <a:grpSpLocks/>
          </p:cNvGrpSpPr>
          <p:nvPr/>
        </p:nvGrpSpPr>
        <p:grpSpPr bwMode="auto">
          <a:xfrm>
            <a:off x="152400" y="3733800"/>
            <a:ext cx="2133600" cy="2286000"/>
            <a:chOff x="1905000" y="1981200"/>
            <a:chExt cx="4191000" cy="4191000"/>
          </a:xfrm>
        </p:grpSpPr>
        <p:sp>
          <p:nvSpPr>
            <p:cNvPr id="78" name="Rectangle 77"/>
            <p:cNvSpPr/>
            <p:nvPr/>
          </p:nvSpPr>
          <p:spPr>
            <a:xfrm>
              <a:off x="1905000" y="4571471"/>
              <a:ext cx="1677647" cy="992453"/>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cxnSp>
          <p:nvCxnSpPr>
            <p:cNvPr id="79" name="Straight Connector 78"/>
            <p:cNvCxnSpPr/>
            <p:nvPr/>
          </p:nvCxnSpPr>
          <p:spPr>
            <a:xfrm>
              <a:off x="1905000" y="5563924"/>
              <a:ext cx="1677647" cy="0"/>
            </a:xfrm>
            <a:prstGeom prst="line">
              <a:avLst/>
            </a:prstGeom>
          </p:spPr>
          <p:style>
            <a:lnRef idx="3">
              <a:schemeClr val="dk1"/>
            </a:lnRef>
            <a:fillRef idx="0">
              <a:schemeClr val="dk1"/>
            </a:fillRef>
            <a:effectRef idx="2">
              <a:schemeClr val="dk1"/>
            </a:effectRef>
            <a:fontRef idx="minor">
              <a:schemeClr val="tx1"/>
            </a:fontRef>
          </p:style>
        </p:cxnSp>
        <p:cxnSp>
          <p:nvCxnSpPr>
            <p:cNvPr id="80" name="Straight Connector 79"/>
            <p:cNvCxnSpPr/>
            <p:nvPr/>
          </p:nvCxnSpPr>
          <p:spPr>
            <a:xfrm rot="5400000" flipH="1" flipV="1">
              <a:off x="1791284" y="3772563"/>
              <a:ext cx="3582724" cy="0"/>
            </a:xfrm>
            <a:prstGeom prst="line">
              <a:avLst/>
            </a:prstGeom>
            <a:ln/>
          </p:spPr>
          <p:style>
            <a:lnRef idx="3">
              <a:schemeClr val="dk1"/>
            </a:lnRef>
            <a:fillRef idx="0">
              <a:schemeClr val="dk1"/>
            </a:fillRef>
            <a:effectRef idx="2">
              <a:schemeClr val="dk1"/>
            </a:effectRef>
            <a:fontRef idx="minor">
              <a:schemeClr val="tx1"/>
            </a:fontRef>
          </p:style>
        </p:cxnSp>
        <p:cxnSp>
          <p:nvCxnSpPr>
            <p:cNvPr id="81" name="Straight Connector 80"/>
            <p:cNvCxnSpPr/>
            <p:nvPr/>
          </p:nvCxnSpPr>
          <p:spPr>
            <a:xfrm rot="5400000">
              <a:off x="3391806" y="3162831"/>
              <a:ext cx="1903413" cy="0"/>
            </a:xfrm>
            <a:prstGeom prst="line">
              <a:avLst/>
            </a:prstGeom>
            <a:ln/>
          </p:spPr>
          <p:style>
            <a:lnRef idx="3">
              <a:schemeClr val="dk1"/>
            </a:lnRef>
            <a:fillRef idx="0">
              <a:schemeClr val="dk1"/>
            </a:fillRef>
            <a:effectRef idx="2">
              <a:schemeClr val="dk1"/>
            </a:effectRef>
            <a:fontRef idx="minor">
              <a:schemeClr val="tx1"/>
            </a:fontRef>
          </p:style>
        </p:cxnSp>
        <p:cxnSp>
          <p:nvCxnSpPr>
            <p:cNvPr id="82" name="Straight Connector 81"/>
            <p:cNvCxnSpPr/>
            <p:nvPr/>
          </p:nvCxnSpPr>
          <p:spPr>
            <a:xfrm>
              <a:off x="4343513" y="4114536"/>
              <a:ext cx="1752487" cy="0"/>
            </a:xfrm>
            <a:prstGeom prst="line">
              <a:avLst/>
            </a:prstGeom>
          </p:spPr>
          <p:style>
            <a:lnRef idx="3">
              <a:schemeClr val="dk1"/>
            </a:lnRef>
            <a:fillRef idx="0">
              <a:schemeClr val="dk1"/>
            </a:fillRef>
            <a:effectRef idx="2">
              <a:schemeClr val="dk1"/>
            </a:effectRef>
            <a:fontRef idx="minor">
              <a:schemeClr val="tx1"/>
            </a:fontRef>
          </p:style>
        </p:cxnSp>
        <p:cxnSp>
          <p:nvCxnSpPr>
            <p:cNvPr id="83" name="Straight Connector 82"/>
            <p:cNvCxnSpPr/>
            <p:nvPr/>
          </p:nvCxnSpPr>
          <p:spPr>
            <a:xfrm>
              <a:off x="1905000" y="5563924"/>
              <a:ext cx="1677647" cy="0"/>
            </a:xfrm>
            <a:prstGeom prst="line">
              <a:avLst/>
            </a:prstGeom>
          </p:spPr>
          <p:style>
            <a:lnRef idx="3">
              <a:schemeClr val="dk1"/>
            </a:lnRef>
            <a:fillRef idx="0">
              <a:schemeClr val="dk1"/>
            </a:fillRef>
            <a:effectRef idx="2">
              <a:schemeClr val="dk1"/>
            </a:effectRef>
            <a:fontRef idx="minor">
              <a:schemeClr val="tx1"/>
            </a:fontRef>
          </p:style>
        </p:cxnSp>
        <p:cxnSp>
          <p:nvCxnSpPr>
            <p:cNvPr id="84" name="Straight Connector 83"/>
            <p:cNvCxnSpPr/>
            <p:nvPr/>
          </p:nvCxnSpPr>
          <p:spPr>
            <a:xfrm rot="5400000">
              <a:off x="2439686" y="5868063"/>
              <a:ext cx="608276" cy="0"/>
            </a:xfrm>
            <a:prstGeom prst="line">
              <a:avLst/>
            </a:prstGeom>
            <a:ln/>
          </p:spPr>
          <p:style>
            <a:lnRef idx="3">
              <a:schemeClr val="dk1"/>
            </a:lnRef>
            <a:fillRef idx="0">
              <a:schemeClr val="dk1"/>
            </a:fillRef>
            <a:effectRef idx="2">
              <a:schemeClr val="dk1"/>
            </a:effectRef>
            <a:fontRef idx="minor">
              <a:schemeClr val="tx1"/>
            </a:fontRef>
          </p:style>
        </p:cxnSp>
        <p:cxnSp>
          <p:nvCxnSpPr>
            <p:cNvPr id="85" name="Straight Connector 84"/>
            <p:cNvCxnSpPr/>
            <p:nvPr/>
          </p:nvCxnSpPr>
          <p:spPr>
            <a:xfrm>
              <a:off x="2743825" y="6172200"/>
              <a:ext cx="2591309" cy="0"/>
            </a:xfrm>
            <a:prstGeom prst="line">
              <a:avLst/>
            </a:prstGeom>
          </p:spPr>
          <p:style>
            <a:lnRef idx="3">
              <a:schemeClr val="dk1"/>
            </a:lnRef>
            <a:fillRef idx="0">
              <a:schemeClr val="dk1"/>
            </a:fillRef>
            <a:effectRef idx="2">
              <a:schemeClr val="dk1"/>
            </a:effectRef>
            <a:fontRef idx="minor">
              <a:schemeClr val="tx1"/>
            </a:fontRef>
          </p:style>
        </p:cxnSp>
        <p:cxnSp>
          <p:nvCxnSpPr>
            <p:cNvPr id="86" name="Straight Connector 85"/>
            <p:cNvCxnSpPr/>
            <p:nvPr/>
          </p:nvCxnSpPr>
          <p:spPr>
            <a:xfrm rot="5400000" flipH="1" flipV="1">
              <a:off x="4306302" y="5143368"/>
              <a:ext cx="2057664" cy="0"/>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sp>
          <p:nvSpPr>
            <p:cNvPr id="14390" name="TextBox 86"/>
            <p:cNvSpPr txBox="1">
              <a:spLocks noChangeArrowheads="1"/>
            </p:cNvSpPr>
            <p:nvPr/>
          </p:nvSpPr>
          <p:spPr bwMode="auto">
            <a:xfrm>
              <a:off x="2133600" y="4800601"/>
              <a:ext cx="362864" cy="846386"/>
            </a:xfrm>
            <a:prstGeom prst="rect">
              <a:avLst/>
            </a:prstGeom>
            <a:noFill/>
            <a:ln w="9525">
              <a:noFill/>
              <a:miter lim="800000"/>
              <a:headEnd/>
              <a:tailEnd/>
            </a:ln>
          </p:spPr>
          <p:txBody>
            <a:bodyPr wrap="none">
              <a:spAutoFit/>
            </a:bodyPr>
            <a:lstStyle/>
            <a:p>
              <a:endParaRPr lang="en-US" sz="2400"/>
            </a:p>
          </p:txBody>
        </p:sp>
        <p:sp>
          <p:nvSpPr>
            <p:cNvPr id="14391" name="TextBox 87"/>
            <p:cNvSpPr txBox="1">
              <a:spLocks noChangeArrowheads="1"/>
            </p:cNvSpPr>
            <p:nvPr/>
          </p:nvSpPr>
          <p:spPr bwMode="auto">
            <a:xfrm>
              <a:off x="4495801" y="3429000"/>
              <a:ext cx="362864" cy="846386"/>
            </a:xfrm>
            <a:prstGeom prst="rect">
              <a:avLst/>
            </a:prstGeom>
            <a:noFill/>
            <a:ln w="9525">
              <a:noFill/>
              <a:miter lim="800000"/>
              <a:headEnd/>
              <a:tailEnd/>
            </a:ln>
          </p:spPr>
          <p:txBody>
            <a:bodyPr wrap="none">
              <a:spAutoFit/>
            </a:bodyPr>
            <a:lstStyle/>
            <a:p>
              <a:endParaRPr lang="en-US" sz="2400"/>
            </a:p>
          </p:txBody>
        </p:sp>
        <p:cxnSp>
          <p:nvCxnSpPr>
            <p:cNvPr id="89" name="Straight Connector 88"/>
            <p:cNvCxnSpPr/>
            <p:nvPr/>
          </p:nvCxnSpPr>
          <p:spPr>
            <a:xfrm rot="5400000">
              <a:off x="2439686" y="5868063"/>
              <a:ext cx="608276" cy="0"/>
            </a:xfrm>
            <a:prstGeom prst="line">
              <a:avLst/>
            </a:prstGeom>
            <a:ln>
              <a:solidFill>
                <a:schemeClr val="tx1"/>
              </a:solidFill>
            </a:ln>
          </p:spPr>
          <p:style>
            <a:lnRef idx="3">
              <a:schemeClr val="accent1"/>
            </a:lnRef>
            <a:fillRef idx="0">
              <a:schemeClr val="accent1"/>
            </a:fillRef>
            <a:effectRef idx="2">
              <a:schemeClr val="accent1"/>
            </a:effectRef>
            <a:fontRef idx="minor">
              <a:schemeClr val="tx1"/>
            </a:fontRef>
          </p:style>
        </p:cxnSp>
        <p:cxnSp>
          <p:nvCxnSpPr>
            <p:cNvPr id="90" name="Straight Connector 89"/>
            <p:cNvCxnSpPr/>
            <p:nvPr/>
          </p:nvCxnSpPr>
          <p:spPr>
            <a:xfrm rot="5400000">
              <a:off x="5144293" y="3162831"/>
              <a:ext cx="1903413" cy="0"/>
            </a:xfrm>
            <a:prstGeom prst="line">
              <a:avLst/>
            </a:prstGeom>
            <a:ln/>
          </p:spPr>
          <p:style>
            <a:lnRef idx="3">
              <a:schemeClr val="dk1"/>
            </a:lnRef>
            <a:fillRef idx="0">
              <a:schemeClr val="dk1"/>
            </a:fillRef>
            <a:effectRef idx="2">
              <a:schemeClr val="dk1"/>
            </a:effectRef>
            <a:fontRef idx="minor">
              <a:schemeClr val="tx1"/>
            </a:fontRef>
          </p:style>
        </p:cxnSp>
        <p:cxnSp>
          <p:nvCxnSpPr>
            <p:cNvPr id="91" name="Straight Connector 90"/>
            <p:cNvCxnSpPr/>
            <p:nvPr/>
          </p:nvCxnSpPr>
          <p:spPr>
            <a:xfrm rot="5400000" flipH="1" flipV="1">
              <a:off x="113637" y="3772563"/>
              <a:ext cx="3582724" cy="0"/>
            </a:xfrm>
            <a:prstGeom prst="line">
              <a:avLst/>
            </a:prstGeom>
            <a:ln/>
          </p:spPr>
          <p:style>
            <a:lnRef idx="3">
              <a:schemeClr val="dk1"/>
            </a:lnRef>
            <a:fillRef idx="0">
              <a:schemeClr val="dk1"/>
            </a:fillRef>
            <a:effectRef idx="2">
              <a:schemeClr val="dk1"/>
            </a:effectRef>
            <a:fontRef idx="minor">
              <a:schemeClr val="tx1"/>
            </a:fontRef>
          </p:style>
        </p:cxnSp>
      </p:grpSp>
      <p:sp>
        <p:nvSpPr>
          <p:cNvPr id="14345" name="TextBox 91"/>
          <p:cNvSpPr txBox="1">
            <a:spLocks noChangeArrowheads="1"/>
          </p:cNvSpPr>
          <p:nvPr/>
        </p:nvSpPr>
        <p:spPr bwMode="auto">
          <a:xfrm>
            <a:off x="381000" y="6248400"/>
            <a:ext cx="1244600" cy="369888"/>
          </a:xfrm>
          <a:prstGeom prst="rect">
            <a:avLst/>
          </a:prstGeom>
          <a:noFill/>
          <a:ln w="9525">
            <a:noFill/>
            <a:miter lim="800000"/>
            <a:headEnd/>
            <a:tailEnd/>
          </a:ln>
        </p:spPr>
        <p:txBody>
          <a:bodyPr wrap="none">
            <a:spAutoFit/>
          </a:bodyPr>
          <a:lstStyle/>
          <a:p>
            <a:r>
              <a:rPr lang="en-US"/>
              <a:t>Clear Well</a:t>
            </a:r>
          </a:p>
        </p:txBody>
      </p:sp>
      <p:grpSp>
        <p:nvGrpSpPr>
          <p:cNvPr id="14346" name="Group 67"/>
          <p:cNvGrpSpPr>
            <a:grpSpLocks/>
          </p:cNvGrpSpPr>
          <p:nvPr/>
        </p:nvGrpSpPr>
        <p:grpSpPr bwMode="auto">
          <a:xfrm>
            <a:off x="152400" y="0"/>
            <a:ext cx="2314575" cy="2927350"/>
            <a:chOff x="1808599" y="2990088"/>
            <a:chExt cx="2314839" cy="2927545"/>
          </a:xfrm>
        </p:grpSpPr>
        <p:grpSp>
          <p:nvGrpSpPr>
            <p:cNvPr id="14348" name="Group 33"/>
            <p:cNvGrpSpPr>
              <a:grpSpLocks/>
            </p:cNvGrpSpPr>
            <p:nvPr/>
          </p:nvGrpSpPr>
          <p:grpSpPr bwMode="auto">
            <a:xfrm>
              <a:off x="2545452" y="3209340"/>
              <a:ext cx="978470" cy="2559495"/>
              <a:chOff x="3415999" y="1722713"/>
              <a:chExt cx="1430632" cy="3956398"/>
            </a:xfrm>
          </p:grpSpPr>
          <p:sp>
            <p:nvSpPr>
              <p:cNvPr id="108" name="Cube 107"/>
              <p:cNvSpPr/>
              <p:nvPr/>
            </p:nvSpPr>
            <p:spPr>
              <a:xfrm>
                <a:off x="3415752" y="5263697"/>
                <a:ext cx="1429962" cy="414738"/>
              </a:xfrm>
              <a:prstGeom prst="cube">
                <a:avLst>
                  <a:gd name="adj" fmla="val 88293"/>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09" name="Cube 108"/>
              <p:cNvSpPr/>
              <p:nvPr/>
            </p:nvSpPr>
            <p:spPr>
              <a:xfrm>
                <a:off x="3415752" y="4959392"/>
                <a:ext cx="1429962" cy="414738"/>
              </a:xfrm>
              <a:prstGeom prst="cube">
                <a:avLst>
                  <a:gd name="adj" fmla="val 88293"/>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10" name="Cube 109"/>
              <p:cNvSpPr/>
              <p:nvPr/>
            </p:nvSpPr>
            <p:spPr>
              <a:xfrm>
                <a:off x="3415752" y="4628090"/>
                <a:ext cx="1429962" cy="414740"/>
              </a:xfrm>
              <a:prstGeom prst="cube">
                <a:avLst>
                  <a:gd name="adj" fmla="val 88293"/>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11" name="Cube 110"/>
              <p:cNvSpPr/>
              <p:nvPr/>
            </p:nvSpPr>
            <p:spPr>
              <a:xfrm>
                <a:off x="3415752" y="4323785"/>
                <a:ext cx="1429962" cy="414740"/>
              </a:xfrm>
              <a:prstGeom prst="cube">
                <a:avLst>
                  <a:gd name="adj" fmla="val 88293"/>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nvGrpSpPr>
              <p:cNvPr id="14375" name="Group 20"/>
              <p:cNvGrpSpPr>
                <a:grpSpLocks/>
              </p:cNvGrpSpPr>
              <p:nvPr/>
            </p:nvGrpSpPr>
            <p:grpSpPr bwMode="auto">
              <a:xfrm>
                <a:off x="3415999" y="3119618"/>
                <a:ext cx="1430632" cy="1355946"/>
                <a:chOff x="3568399" y="4475564"/>
                <a:chExt cx="1430632" cy="1355946"/>
              </a:xfrm>
            </p:grpSpPr>
            <p:sp>
              <p:nvSpPr>
                <p:cNvPr id="114" name="Cube 113"/>
                <p:cNvSpPr/>
                <p:nvPr/>
              </p:nvSpPr>
              <p:spPr>
                <a:xfrm>
                  <a:off x="3568152" y="5417144"/>
                  <a:ext cx="1429962" cy="414738"/>
                </a:xfrm>
                <a:prstGeom prst="cube">
                  <a:avLst>
                    <a:gd name="adj" fmla="val 88293"/>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15" name="Cube 114"/>
                <p:cNvSpPr/>
                <p:nvPr/>
              </p:nvSpPr>
              <p:spPr>
                <a:xfrm>
                  <a:off x="3568152" y="5110384"/>
                  <a:ext cx="1429962" cy="417193"/>
                </a:xfrm>
                <a:prstGeom prst="cube">
                  <a:avLst>
                    <a:gd name="adj" fmla="val 88293"/>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16" name="Cube 115"/>
                <p:cNvSpPr/>
                <p:nvPr/>
              </p:nvSpPr>
              <p:spPr>
                <a:xfrm>
                  <a:off x="3568152" y="4779084"/>
                  <a:ext cx="1429962" cy="417193"/>
                </a:xfrm>
                <a:prstGeom prst="cube">
                  <a:avLst>
                    <a:gd name="adj" fmla="val 88293"/>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17" name="Cube 116"/>
                <p:cNvSpPr/>
                <p:nvPr/>
              </p:nvSpPr>
              <p:spPr>
                <a:xfrm>
                  <a:off x="3568152" y="4474779"/>
                  <a:ext cx="1429962" cy="414738"/>
                </a:xfrm>
                <a:prstGeom prst="cube">
                  <a:avLst>
                    <a:gd name="adj" fmla="val 88293"/>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13" name="Cube 112"/>
              <p:cNvSpPr/>
              <p:nvPr/>
            </p:nvSpPr>
            <p:spPr>
              <a:xfrm>
                <a:off x="3415752" y="1722463"/>
                <a:ext cx="1429962" cy="3955973"/>
              </a:xfrm>
              <a:prstGeom prst="cube">
                <a:avLst/>
              </a:prstGeom>
              <a:solidFill>
                <a:schemeClr val="bg2">
                  <a:lumMod val="75000"/>
                  <a:alpha val="27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cxnSp>
          <p:nvCxnSpPr>
            <p:cNvPr id="70" name="Straight Connector 69"/>
            <p:cNvCxnSpPr/>
            <p:nvPr/>
          </p:nvCxnSpPr>
          <p:spPr>
            <a:xfrm rot="10800000" flipV="1">
              <a:off x="1810187" y="4579282"/>
              <a:ext cx="735096" cy="0"/>
            </a:xfrm>
            <a:prstGeom prst="line">
              <a:avLst/>
            </a:prstGeom>
            <a:ln w="3810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p:nvCxnSpPr>
          <p:spPr>
            <a:xfrm rot="10800000" flipV="1">
              <a:off x="1810187" y="5357209"/>
              <a:ext cx="735096" cy="0"/>
            </a:xfrm>
            <a:prstGeom prst="line">
              <a:avLst/>
            </a:prstGeom>
            <a:ln w="3810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2" name="Straight Connector 71"/>
            <p:cNvCxnSpPr/>
            <p:nvPr/>
          </p:nvCxnSpPr>
          <p:spPr>
            <a:xfrm rot="10800000" flipV="1">
              <a:off x="1810187" y="5768398"/>
              <a:ext cx="735096" cy="0"/>
            </a:xfrm>
            <a:prstGeom prst="line">
              <a:avLst/>
            </a:prstGeom>
            <a:ln w="3810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rot="10800000" flipV="1">
              <a:off x="1810187" y="4990471"/>
              <a:ext cx="735096" cy="0"/>
            </a:xfrm>
            <a:prstGeom prst="line">
              <a:avLst/>
            </a:prstGeom>
            <a:ln w="3810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74" name="Collate 69"/>
            <p:cNvSpPr/>
            <p:nvPr/>
          </p:nvSpPr>
          <p:spPr>
            <a:xfrm>
              <a:off x="1919737" y="4892040"/>
              <a:ext cx="160356" cy="196863"/>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75" name="Collate 70"/>
            <p:cNvSpPr/>
            <p:nvPr/>
          </p:nvSpPr>
          <p:spPr>
            <a:xfrm>
              <a:off x="1911799" y="4480850"/>
              <a:ext cx="160355" cy="196863"/>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76" name="Collate 71"/>
            <p:cNvSpPr/>
            <p:nvPr/>
          </p:nvSpPr>
          <p:spPr>
            <a:xfrm>
              <a:off x="1911799" y="5258777"/>
              <a:ext cx="160355" cy="196863"/>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93" name="Collate 72"/>
            <p:cNvSpPr/>
            <p:nvPr/>
          </p:nvSpPr>
          <p:spPr>
            <a:xfrm>
              <a:off x="1911799" y="5669967"/>
              <a:ext cx="160355" cy="196863"/>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cxnSp>
          <p:nvCxnSpPr>
            <p:cNvPr id="94" name="Straight Connector 93"/>
            <p:cNvCxnSpPr/>
            <p:nvPr/>
          </p:nvCxnSpPr>
          <p:spPr>
            <a:xfrm rot="5400000">
              <a:off x="418650" y="4380037"/>
              <a:ext cx="2781485" cy="1588"/>
            </a:xfrm>
            <a:prstGeom prst="line">
              <a:avLst/>
            </a:prstGeom>
            <a:ln w="12700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14358" name="Group 95"/>
            <p:cNvGrpSpPr>
              <a:grpSpLocks/>
            </p:cNvGrpSpPr>
            <p:nvPr/>
          </p:nvGrpSpPr>
          <p:grpSpPr bwMode="auto">
            <a:xfrm rot="10800000">
              <a:off x="3388173" y="4138205"/>
              <a:ext cx="735265" cy="197179"/>
              <a:chOff x="7670515" y="4113037"/>
              <a:chExt cx="735265" cy="197179"/>
            </a:xfrm>
          </p:grpSpPr>
          <p:cxnSp>
            <p:nvCxnSpPr>
              <p:cNvPr id="106" name="Straight Connector 105"/>
              <p:cNvCxnSpPr/>
              <p:nvPr/>
            </p:nvCxnSpPr>
            <p:spPr>
              <a:xfrm rot="10800000" flipV="1">
                <a:off x="7670515" y="4212063"/>
                <a:ext cx="735096" cy="0"/>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07" name="Collate 94"/>
              <p:cNvSpPr/>
              <p:nvPr/>
            </p:nvSpPr>
            <p:spPr>
              <a:xfrm>
                <a:off x="7772127" y="4113631"/>
                <a:ext cx="160355" cy="196863"/>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grpSp>
          <p:nvGrpSpPr>
            <p:cNvPr id="14359" name="Group 96"/>
            <p:cNvGrpSpPr>
              <a:grpSpLocks/>
            </p:cNvGrpSpPr>
            <p:nvPr/>
          </p:nvGrpSpPr>
          <p:grpSpPr bwMode="auto">
            <a:xfrm rot="10800000">
              <a:off x="3387378" y="4603978"/>
              <a:ext cx="735265" cy="197179"/>
              <a:chOff x="7670515" y="4113037"/>
              <a:chExt cx="735265" cy="197179"/>
            </a:xfrm>
          </p:grpSpPr>
          <p:cxnSp>
            <p:nvCxnSpPr>
              <p:cNvPr id="104" name="Straight Connector 103"/>
              <p:cNvCxnSpPr/>
              <p:nvPr/>
            </p:nvCxnSpPr>
            <p:spPr>
              <a:xfrm rot="10800000" flipV="1">
                <a:off x="7671307" y="4211079"/>
                <a:ext cx="735097" cy="0"/>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05" name="Collate 98"/>
              <p:cNvSpPr/>
              <p:nvPr/>
            </p:nvSpPr>
            <p:spPr>
              <a:xfrm>
                <a:off x="7774507" y="4112648"/>
                <a:ext cx="160355" cy="196863"/>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grpSp>
          <p:nvGrpSpPr>
            <p:cNvPr id="14360" name="Group 99"/>
            <p:cNvGrpSpPr>
              <a:grpSpLocks/>
            </p:cNvGrpSpPr>
            <p:nvPr/>
          </p:nvGrpSpPr>
          <p:grpSpPr bwMode="auto">
            <a:xfrm rot="10800000">
              <a:off x="3387378" y="4916810"/>
              <a:ext cx="735265" cy="197179"/>
              <a:chOff x="7670515" y="4113037"/>
              <a:chExt cx="735265" cy="197179"/>
            </a:xfrm>
          </p:grpSpPr>
          <p:cxnSp>
            <p:nvCxnSpPr>
              <p:cNvPr id="102" name="Straight Connector 101"/>
              <p:cNvCxnSpPr/>
              <p:nvPr/>
            </p:nvCxnSpPr>
            <p:spPr>
              <a:xfrm rot="10800000" flipV="1">
                <a:off x="7671307" y="4211153"/>
                <a:ext cx="735097" cy="0"/>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03" name="Collate 101"/>
              <p:cNvSpPr/>
              <p:nvPr/>
            </p:nvSpPr>
            <p:spPr>
              <a:xfrm>
                <a:off x="7774507" y="4112722"/>
                <a:ext cx="160355" cy="196863"/>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grpSp>
          <p:nvGrpSpPr>
            <p:cNvPr id="14361" name="Group 102"/>
            <p:cNvGrpSpPr>
              <a:grpSpLocks/>
            </p:cNvGrpSpPr>
            <p:nvPr/>
          </p:nvGrpSpPr>
          <p:grpSpPr bwMode="auto">
            <a:xfrm rot="10800000">
              <a:off x="3387378" y="5382578"/>
              <a:ext cx="735265" cy="197179"/>
              <a:chOff x="7670515" y="4113037"/>
              <a:chExt cx="735265" cy="197179"/>
            </a:xfrm>
          </p:grpSpPr>
          <p:cxnSp>
            <p:nvCxnSpPr>
              <p:cNvPr id="100" name="Straight Connector 99"/>
              <p:cNvCxnSpPr/>
              <p:nvPr/>
            </p:nvCxnSpPr>
            <p:spPr>
              <a:xfrm rot="10800000" flipV="1">
                <a:off x="7671307" y="4211753"/>
                <a:ext cx="735097" cy="0"/>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01" name="Collate 104"/>
              <p:cNvSpPr/>
              <p:nvPr/>
            </p:nvSpPr>
            <p:spPr>
              <a:xfrm>
                <a:off x="7774507" y="4113321"/>
                <a:ext cx="160355" cy="196863"/>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cxnSp>
          <p:nvCxnSpPr>
            <p:cNvPr id="99" name="Straight Connector 98"/>
            <p:cNvCxnSpPr/>
            <p:nvPr/>
          </p:nvCxnSpPr>
          <p:spPr>
            <a:xfrm rot="5400000" flipH="1" flipV="1">
              <a:off x="3282801" y="5076996"/>
              <a:ext cx="1681274" cy="0"/>
            </a:xfrm>
            <a:prstGeom prst="line">
              <a:avLst/>
            </a:prstGeom>
            <a:ln w="127000" cap="flat" cmpd="sng" algn="ctr">
              <a:solidFill>
                <a:srgbClr val="00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
        <p:nvSpPr>
          <p:cNvPr id="14347" name="Rectangle 118"/>
          <p:cNvSpPr>
            <a:spLocks noChangeArrowheads="1"/>
          </p:cNvSpPr>
          <p:nvPr/>
        </p:nvSpPr>
        <p:spPr bwMode="auto">
          <a:xfrm>
            <a:off x="2743200" y="2362200"/>
            <a:ext cx="3048000" cy="4400550"/>
          </a:xfrm>
          <a:prstGeom prst="rect">
            <a:avLst/>
          </a:prstGeom>
          <a:noFill/>
          <a:ln w="9525">
            <a:noFill/>
            <a:miter lim="800000"/>
            <a:headEnd/>
            <a:tailEnd/>
          </a:ln>
        </p:spPr>
        <p:txBody>
          <a:bodyPr>
            <a:spAutoFit/>
          </a:bodyPr>
          <a:lstStyle/>
          <a:p>
            <a:pPr algn="ctr"/>
            <a:r>
              <a:rPr lang="en-US" sz="2800"/>
              <a:t>Carolyn Evans</a:t>
            </a:r>
          </a:p>
          <a:p>
            <a:pPr algn="ctr"/>
            <a:r>
              <a:rPr lang="en-US" sz="2800"/>
              <a:t>Colin Hollister</a:t>
            </a:r>
          </a:p>
          <a:p>
            <a:pPr algn="ctr"/>
            <a:r>
              <a:rPr lang="en-US" sz="2800"/>
              <a:t>Dylan Guelig</a:t>
            </a:r>
          </a:p>
          <a:p>
            <a:pPr algn="ctr"/>
            <a:r>
              <a:rPr lang="en-US" sz="2800"/>
              <a:t>Kara Malhotra</a:t>
            </a:r>
          </a:p>
          <a:p>
            <a:pPr algn="ctr"/>
            <a:r>
              <a:rPr lang="en-US" sz="2800"/>
              <a:t>Rachel Philipson</a:t>
            </a:r>
          </a:p>
          <a:p>
            <a:pPr algn="ctr"/>
            <a:r>
              <a:rPr lang="en-US" sz="2800"/>
              <a:t>Sarah Stodter</a:t>
            </a:r>
          </a:p>
          <a:p>
            <a:pPr algn="ctr"/>
            <a:r>
              <a:rPr lang="en-US" sz="2800"/>
              <a:t>Sonya Burns</a:t>
            </a:r>
          </a:p>
          <a:p>
            <a:pPr algn="ctr"/>
            <a:r>
              <a:rPr lang="en-US" sz="2800"/>
              <a:t>Yoon Choi</a:t>
            </a:r>
          </a:p>
          <a:p>
            <a:pPr algn="ctr"/>
            <a:endParaRPr lang="en-US" sz="2800"/>
          </a:p>
          <a:p>
            <a:pPr algn="ctr"/>
            <a:r>
              <a:rPr lang="en-US" sz="2800"/>
              <a:t>May 21, 2010</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r>
              <a:rPr lang="en-US" sz="3200" smtClean="0"/>
              <a:t>Design Steps: Input</a:t>
            </a:r>
          </a:p>
        </p:txBody>
      </p:sp>
      <p:sp>
        <p:nvSpPr>
          <p:cNvPr id="23554" name="TextBox 4"/>
          <p:cNvSpPr txBox="1">
            <a:spLocks noChangeArrowheads="1"/>
          </p:cNvSpPr>
          <p:nvPr/>
        </p:nvSpPr>
        <p:spPr bwMode="auto">
          <a:xfrm>
            <a:off x="533400" y="1447800"/>
            <a:ext cx="7315200" cy="3416300"/>
          </a:xfrm>
          <a:prstGeom prst="rect">
            <a:avLst/>
          </a:prstGeom>
          <a:noFill/>
          <a:ln w="9525">
            <a:noFill/>
            <a:miter lim="800000"/>
            <a:headEnd/>
            <a:tailEnd/>
          </a:ln>
        </p:spPr>
        <p:txBody>
          <a:bodyPr>
            <a:spAutoFit/>
          </a:bodyPr>
          <a:lstStyle/>
          <a:p>
            <a:pPr>
              <a:buFont typeface="Arial" charset="0"/>
              <a:buChar char="•"/>
            </a:pPr>
            <a:r>
              <a:rPr lang="en-US" sz="2400"/>
              <a:t> Plant Flow Rate of 6.3 L/S</a:t>
            </a:r>
          </a:p>
          <a:p>
            <a:pPr>
              <a:buFont typeface="Arial" charset="0"/>
              <a:buChar char="•"/>
            </a:pPr>
            <a:r>
              <a:rPr lang="en-US" sz="2400"/>
              <a:t> 2 Filters Bed System</a:t>
            </a:r>
          </a:p>
          <a:p>
            <a:pPr>
              <a:buFont typeface="Arial" charset="0"/>
              <a:buChar char="•"/>
            </a:pPr>
            <a:r>
              <a:rPr lang="en-US" sz="2400"/>
              <a:t> Backwash Time 5-10 minutes: 10 minutes</a:t>
            </a:r>
          </a:p>
          <a:p>
            <a:pPr>
              <a:buFont typeface="Arial" charset="0"/>
              <a:buChar char="•"/>
            </a:pPr>
            <a:r>
              <a:rPr lang="en-US" sz="2400"/>
              <a:t> Backwash Expansion 10-50%: 30%</a:t>
            </a:r>
          </a:p>
          <a:p>
            <a:pPr>
              <a:buFont typeface="Arial" charset="0"/>
              <a:buChar char="•"/>
            </a:pPr>
            <a:r>
              <a:rPr lang="en-US" sz="2400"/>
              <a:t> Filtration Velocity 0.7-2.8 mm/s: 1.4 mm/s</a:t>
            </a:r>
          </a:p>
          <a:p>
            <a:pPr>
              <a:buFont typeface="Arial" charset="0"/>
              <a:buChar char="•"/>
            </a:pPr>
            <a:r>
              <a:rPr lang="en-US" sz="2400"/>
              <a:t>  Typical Rapid Sand Filter: </a:t>
            </a:r>
            <a:r>
              <a:rPr lang="en-US" sz="2400">
                <a:solidFill>
                  <a:srgbClr val="FF0000"/>
                </a:solidFill>
              </a:rPr>
              <a:t>No Anthracite</a:t>
            </a:r>
            <a:r>
              <a:rPr lang="en-US" sz="2400"/>
              <a:t>, 45 cm Sand,</a:t>
            </a:r>
            <a:br>
              <a:rPr lang="en-US" sz="2400"/>
            </a:br>
            <a:r>
              <a:rPr lang="en-US" sz="2400"/>
              <a:t>    </a:t>
            </a:r>
            <a:r>
              <a:rPr lang="en-US" sz="2400">
                <a:solidFill>
                  <a:srgbClr val="FF0000"/>
                </a:solidFill>
              </a:rPr>
              <a:t>25</a:t>
            </a:r>
            <a:r>
              <a:rPr lang="en-US" sz="2400"/>
              <a:t> </a:t>
            </a:r>
            <a:r>
              <a:rPr lang="en-US" sz="2400">
                <a:solidFill>
                  <a:srgbClr val="FF0000"/>
                </a:solidFill>
              </a:rPr>
              <a:t>cm Gravel </a:t>
            </a:r>
          </a:p>
          <a:p>
            <a:pPr>
              <a:buFont typeface="Arial" charset="0"/>
              <a:buChar char="•"/>
            </a:pPr>
            <a:r>
              <a:rPr lang="en-US" sz="2400"/>
              <a:t> 10 Inch PVC Pipe minimum headloss of 5mm.</a:t>
            </a:r>
          </a:p>
          <a:p>
            <a:pPr>
              <a:buFont typeface="Arial" charset="0"/>
              <a:buChar char="•"/>
            </a:pPr>
            <a:r>
              <a:rPr lang="en-US" sz="2400"/>
              <a:t> 6 Inch Gate Valve(Orifice) for Flow Control</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5" name="Title 1"/>
          <p:cNvSpPr>
            <a:spLocks noGrp="1"/>
          </p:cNvSpPr>
          <p:nvPr>
            <p:ph type="title"/>
          </p:nvPr>
        </p:nvSpPr>
        <p:spPr/>
        <p:txBody>
          <a:bodyPr/>
          <a:lstStyle/>
          <a:p>
            <a:r>
              <a:rPr lang="en-US" sz="3200" smtClean="0"/>
              <a:t>Design Approach</a:t>
            </a:r>
          </a:p>
        </p:txBody>
      </p:sp>
      <p:sp>
        <p:nvSpPr>
          <p:cNvPr id="204806" name="TextBox 7"/>
          <p:cNvSpPr txBox="1">
            <a:spLocks noChangeArrowheads="1"/>
          </p:cNvSpPr>
          <p:nvPr/>
        </p:nvSpPr>
        <p:spPr bwMode="auto">
          <a:xfrm>
            <a:off x="681038" y="1371600"/>
            <a:ext cx="8016875" cy="3786188"/>
          </a:xfrm>
          <a:prstGeom prst="rect">
            <a:avLst/>
          </a:prstGeom>
          <a:noFill/>
          <a:ln w="9525">
            <a:noFill/>
            <a:miter lim="800000"/>
            <a:headEnd/>
            <a:tailEnd/>
          </a:ln>
        </p:spPr>
        <p:txBody>
          <a:bodyPr wrap="none">
            <a:spAutoFit/>
          </a:bodyPr>
          <a:lstStyle/>
          <a:p>
            <a:pPr algn="ctr"/>
            <a:r>
              <a:rPr lang="en-US" sz="2400"/>
              <a:t>Backwash Velocity = 10 x Filtration Velocity = 14 mm/s</a:t>
            </a:r>
          </a:p>
          <a:p>
            <a:pPr algn="ctr"/>
            <a:endParaRPr lang="en-US" sz="2400"/>
          </a:p>
          <a:p>
            <a:pPr algn="ctr"/>
            <a:r>
              <a:rPr lang="en-US" sz="2400"/>
              <a:t>VERSUS</a:t>
            </a:r>
          </a:p>
          <a:p>
            <a:pPr algn="ctr"/>
            <a:endParaRPr lang="en-US" sz="2400"/>
          </a:p>
          <a:p>
            <a:pPr algn="ctr"/>
            <a:r>
              <a:rPr lang="en-US" sz="2400"/>
              <a:t>Using Below Empirical Equations for a lower Backwash Velocity</a:t>
            </a:r>
          </a:p>
          <a:p>
            <a:pPr algn="ctr"/>
            <a:endParaRPr lang="en-US" sz="2400"/>
          </a:p>
          <a:p>
            <a:pPr algn="ctr"/>
            <a:r>
              <a:rPr lang="en-US" sz="2400"/>
              <a:t>Backwash Velocity = 10.25 mm/s </a:t>
            </a:r>
          </a:p>
          <a:p>
            <a:pPr algn="ctr"/>
            <a:endParaRPr lang="en-US" sz="2400"/>
          </a:p>
          <a:p>
            <a:pPr algn="ctr"/>
            <a:endParaRPr lang="en-US" sz="2400"/>
          </a:p>
          <a:p>
            <a:pPr algn="ctr"/>
            <a:endParaRPr lang="en-US" sz="2400"/>
          </a:p>
        </p:txBody>
      </p:sp>
      <p:graphicFrame>
        <p:nvGraphicFramePr>
          <p:cNvPr id="204802" name="Object 2"/>
          <p:cNvGraphicFramePr>
            <a:graphicFrameLocks noChangeAspect="1"/>
          </p:cNvGraphicFramePr>
          <p:nvPr/>
        </p:nvGraphicFramePr>
        <p:xfrm>
          <a:off x="304800" y="4343400"/>
          <a:ext cx="5334000" cy="974725"/>
        </p:xfrm>
        <a:graphic>
          <a:graphicData uri="http://schemas.openxmlformats.org/presentationml/2006/ole">
            <p:oleObj spid="_x0000_s204802" r:id="rId3" imgW="2552700" imgH="469900" progId="Equation.DSMT4">
              <p:embed/>
            </p:oleObj>
          </a:graphicData>
        </a:graphic>
      </p:graphicFrame>
      <p:graphicFrame>
        <p:nvGraphicFramePr>
          <p:cNvPr id="204803" name="Object 3"/>
          <p:cNvGraphicFramePr>
            <a:graphicFrameLocks noChangeAspect="1"/>
          </p:cNvGraphicFramePr>
          <p:nvPr/>
        </p:nvGraphicFramePr>
        <p:xfrm>
          <a:off x="6019800" y="4343400"/>
          <a:ext cx="2794000" cy="898525"/>
        </p:xfrm>
        <a:graphic>
          <a:graphicData uri="http://schemas.openxmlformats.org/presentationml/2006/ole">
            <p:oleObj spid="_x0000_s204803" r:id="rId4" imgW="799753" imgH="253890" progId="Equation.DSMT4">
              <p:embed/>
            </p:oleObj>
          </a:graphicData>
        </a:graphic>
      </p:graphicFrame>
      <p:graphicFrame>
        <p:nvGraphicFramePr>
          <p:cNvPr id="204804" name="Object 4"/>
          <p:cNvGraphicFramePr>
            <a:graphicFrameLocks noChangeAspect="1"/>
          </p:cNvGraphicFramePr>
          <p:nvPr/>
        </p:nvGraphicFramePr>
        <p:xfrm>
          <a:off x="609600" y="5410200"/>
          <a:ext cx="2895600" cy="1162050"/>
        </p:xfrm>
        <a:graphic>
          <a:graphicData uri="http://schemas.openxmlformats.org/presentationml/2006/ole">
            <p:oleObj spid="_x0000_s204804" r:id="rId5" imgW="1066800" imgH="431800" progId="Equation.DSMT4">
              <p:embed/>
            </p:oleObj>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993" name="Picture 2"/>
          <p:cNvPicPr>
            <a:picLocks noChangeAspect="1" noChangeArrowheads="1"/>
          </p:cNvPicPr>
          <p:nvPr/>
        </p:nvPicPr>
        <p:blipFill>
          <a:blip r:embed="rId2" cstate="print"/>
          <a:srcRect/>
          <a:stretch>
            <a:fillRect/>
          </a:stretch>
        </p:blipFill>
        <p:spPr bwMode="auto">
          <a:xfrm>
            <a:off x="1676400" y="990600"/>
            <a:ext cx="5734050" cy="5657850"/>
          </a:xfrm>
          <a:prstGeom prst="rect">
            <a:avLst/>
          </a:prstGeom>
          <a:noFill/>
          <a:ln w="9525">
            <a:noFill/>
            <a:miter lim="800000"/>
            <a:headEnd/>
            <a:tailEnd/>
          </a:ln>
        </p:spPr>
      </p:pic>
      <p:sp>
        <p:nvSpPr>
          <p:cNvPr id="212994" name="TextBox 2"/>
          <p:cNvSpPr txBox="1">
            <a:spLocks noChangeArrowheads="1"/>
          </p:cNvSpPr>
          <p:nvPr/>
        </p:nvSpPr>
        <p:spPr bwMode="auto">
          <a:xfrm>
            <a:off x="1828800" y="152400"/>
            <a:ext cx="5181600" cy="584200"/>
          </a:xfrm>
          <a:prstGeom prst="rect">
            <a:avLst/>
          </a:prstGeom>
          <a:noFill/>
          <a:ln w="9525">
            <a:noFill/>
            <a:miter lim="800000"/>
            <a:headEnd/>
            <a:tailEnd/>
          </a:ln>
        </p:spPr>
        <p:txBody>
          <a:bodyPr>
            <a:spAutoFit/>
          </a:bodyPr>
          <a:lstStyle/>
          <a:p>
            <a:pPr algn="ctr"/>
            <a:r>
              <a:rPr lang="en-US" sz="3200"/>
              <a:t>Agalteca Plant Plan View</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1" name="Title 1"/>
          <p:cNvSpPr>
            <a:spLocks noGrp="1"/>
          </p:cNvSpPr>
          <p:nvPr>
            <p:ph type="title"/>
          </p:nvPr>
        </p:nvSpPr>
        <p:spPr/>
        <p:txBody>
          <a:bodyPr/>
          <a:lstStyle/>
          <a:p>
            <a:r>
              <a:rPr lang="en-US" sz="3200" smtClean="0"/>
              <a:t>MathCad Results </a:t>
            </a:r>
          </a:p>
        </p:txBody>
      </p:sp>
      <p:sp>
        <p:nvSpPr>
          <p:cNvPr id="215042" name="Content Placeholder 2"/>
          <p:cNvSpPr>
            <a:spLocks noGrp="1"/>
          </p:cNvSpPr>
          <p:nvPr>
            <p:ph idx="1"/>
          </p:nvPr>
        </p:nvSpPr>
        <p:spPr/>
        <p:txBody>
          <a:bodyPr/>
          <a:lstStyle/>
          <a:p>
            <a:pPr>
              <a:buFont typeface="Arial" charset="0"/>
              <a:buNone/>
            </a:pPr>
            <a:r>
              <a:rPr lang="en-US" smtClean="0"/>
              <a:t>Plant flow of 6.3L/s: Empirical vs. Conservative</a:t>
            </a:r>
          </a:p>
          <a:p>
            <a:pPr>
              <a:buFont typeface="Arial" charset="0"/>
              <a:buNone/>
            </a:pPr>
            <a:endParaRPr lang="en-US" b="1" smtClean="0"/>
          </a:p>
        </p:txBody>
      </p:sp>
      <p:graphicFrame>
        <p:nvGraphicFramePr>
          <p:cNvPr id="4" name="Table 3"/>
          <p:cNvGraphicFramePr>
            <a:graphicFrameLocks noGrp="1"/>
          </p:cNvGraphicFramePr>
          <p:nvPr/>
        </p:nvGraphicFramePr>
        <p:xfrm>
          <a:off x="1371600" y="2362200"/>
          <a:ext cx="6096000" cy="3577590"/>
        </p:xfrm>
        <a:graphic>
          <a:graphicData uri="http://schemas.openxmlformats.org/drawingml/2006/table">
            <a:tbl>
              <a:tblPr/>
              <a:tblGrid>
                <a:gridCol w="2032000"/>
                <a:gridCol w="2032000"/>
                <a:gridCol w="2032000"/>
              </a:tblGrid>
              <a:tr h="0">
                <a:tc>
                  <a:txBody>
                    <a:bodyPr/>
                    <a:lstStyle/>
                    <a:p>
                      <a:pPr algn="ctr" fontAlgn="t"/>
                      <a:r>
                        <a:rPr lang="en-US" b="1" dirty="0">
                          <a:solidFill>
                            <a:srgbClr val="6699CC"/>
                          </a:solidFill>
                          <a:latin typeface="Arial"/>
                        </a:rPr>
                        <a:t> </a:t>
                      </a:r>
                    </a:p>
                  </a:txBody>
                  <a:tcPr marL="38100" marR="38100" marT="28575" marB="285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0F0F0"/>
                    </a:solidFill>
                  </a:tcPr>
                </a:tc>
                <a:tc>
                  <a:txBody>
                    <a:bodyPr/>
                    <a:lstStyle/>
                    <a:p>
                      <a:pPr algn="ctr" fontAlgn="t"/>
                      <a:r>
                        <a:rPr lang="en-US" b="1" dirty="0">
                          <a:solidFill>
                            <a:srgbClr val="6699CC"/>
                          </a:solidFill>
                          <a:latin typeface="Arial"/>
                        </a:rPr>
                        <a:t>Conservative</a:t>
                      </a:r>
                    </a:p>
                  </a:txBody>
                  <a:tcPr marL="38100" marR="38100" marT="28575" marB="285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0F0F0"/>
                    </a:solidFill>
                  </a:tcPr>
                </a:tc>
                <a:tc>
                  <a:txBody>
                    <a:bodyPr/>
                    <a:lstStyle/>
                    <a:p>
                      <a:pPr algn="ctr" fontAlgn="t"/>
                      <a:r>
                        <a:rPr lang="en-US" b="1" dirty="0">
                          <a:solidFill>
                            <a:srgbClr val="6699CC"/>
                          </a:solidFill>
                          <a:latin typeface="Arial"/>
                        </a:rPr>
                        <a:t>Empirical </a:t>
                      </a:r>
                      <a:br>
                        <a:rPr lang="en-US" b="1" dirty="0">
                          <a:solidFill>
                            <a:srgbClr val="6699CC"/>
                          </a:solidFill>
                          <a:latin typeface="Arial"/>
                        </a:rPr>
                      </a:br>
                      <a:endParaRPr lang="en-US" b="1" dirty="0">
                        <a:solidFill>
                          <a:srgbClr val="6699CC"/>
                        </a:solidFill>
                        <a:latin typeface="Arial"/>
                      </a:endParaRPr>
                    </a:p>
                  </a:txBody>
                  <a:tcPr marL="38100" marR="38100" marT="28575" marB="285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0F0F0"/>
                    </a:solidFill>
                  </a:tcPr>
                </a:tc>
              </a:tr>
              <a:tr h="0">
                <a:tc>
                  <a:txBody>
                    <a:bodyPr/>
                    <a:lstStyle/>
                    <a:p>
                      <a:pPr fontAlgn="t"/>
                      <a:r>
                        <a:rPr lang="en-US" b="0">
                          <a:solidFill>
                            <a:srgbClr val="000000"/>
                          </a:solidFill>
                          <a:latin typeface="Arial"/>
                        </a:rPr>
                        <a:t>Filter Square Side </a:t>
                      </a:r>
                      <a:br>
                        <a:rPr lang="en-US" b="0">
                          <a:solidFill>
                            <a:srgbClr val="000000"/>
                          </a:solidFill>
                          <a:latin typeface="Arial"/>
                        </a:rPr>
                      </a:br>
                      <a:endParaRPr lang="en-US" b="0">
                        <a:solidFill>
                          <a:srgbClr val="000000"/>
                        </a:solidFill>
                        <a:latin typeface="Arial"/>
                      </a:endParaRPr>
                    </a:p>
                  </a:txBody>
                  <a:tcPr marL="38100" marR="38100" marT="28575" marB="285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b="0">
                          <a:solidFill>
                            <a:srgbClr val="000000"/>
                          </a:solidFill>
                          <a:latin typeface="Arial"/>
                        </a:rPr>
                        <a:t>1.5m</a:t>
                      </a:r>
                    </a:p>
                  </a:txBody>
                  <a:tcPr marL="38100" marR="38100" marT="28575" marB="285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b="0">
                          <a:solidFill>
                            <a:srgbClr val="000000"/>
                          </a:solidFill>
                          <a:latin typeface="Arial"/>
                        </a:rPr>
                        <a:t>1.5m </a:t>
                      </a:r>
                      <a:br>
                        <a:rPr lang="en-US" b="0">
                          <a:solidFill>
                            <a:srgbClr val="000000"/>
                          </a:solidFill>
                          <a:latin typeface="Arial"/>
                        </a:rPr>
                      </a:br>
                      <a:endParaRPr lang="en-US" b="0">
                        <a:solidFill>
                          <a:srgbClr val="000000"/>
                        </a:solidFill>
                        <a:latin typeface="Arial"/>
                      </a:endParaRPr>
                    </a:p>
                  </a:txBody>
                  <a:tcPr marL="38100" marR="38100" marT="28575" marB="285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541020">
                <a:tc>
                  <a:txBody>
                    <a:bodyPr/>
                    <a:lstStyle/>
                    <a:p>
                      <a:pPr fontAlgn="t"/>
                      <a:r>
                        <a:rPr lang="en-US" b="0" dirty="0" smtClean="0">
                          <a:solidFill>
                            <a:srgbClr val="000000"/>
                          </a:solidFill>
                          <a:latin typeface="Arial"/>
                        </a:rPr>
                        <a:t>Filter Height </a:t>
                      </a:r>
                      <a:endParaRPr lang="en-US" b="0" dirty="0">
                        <a:solidFill>
                          <a:srgbClr val="000000"/>
                        </a:solidFill>
                        <a:latin typeface="Arial"/>
                      </a:endParaRPr>
                    </a:p>
                  </a:txBody>
                  <a:tcPr marL="38100" marR="38100" marT="28575" marB="285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b="0" dirty="0">
                          <a:solidFill>
                            <a:srgbClr val="000000"/>
                          </a:solidFill>
                          <a:latin typeface="Arial"/>
                        </a:rPr>
                        <a:t>3.95m</a:t>
                      </a:r>
                    </a:p>
                  </a:txBody>
                  <a:tcPr marL="38100" marR="38100" marT="28575" marB="285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b="0" dirty="0" smtClean="0">
                          <a:solidFill>
                            <a:srgbClr val="000000"/>
                          </a:solidFill>
                          <a:latin typeface="Arial"/>
                        </a:rPr>
                        <a:t>2.56m </a:t>
                      </a:r>
                      <a:br>
                        <a:rPr lang="en-US" b="0" dirty="0" smtClean="0">
                          <a:solidFill>
                            <a:srgbClr val="000000"/>
                          </a:solidFill>
                          <a:latin typeface="Arial"/>
                        </a:rPr>
                      </a:br>
                      <a:endParaRPr lang="en-US" b="0" dirty="0" smtClean="0">
                        <a:solidFill>
                          <a:srgbClr val="000000"/>
                        </a:solidFill>
                        <a:latin typeface="Arial"/>
                      </a:endParaRPr>
                    </a:p>
                    <a:p>
                      <a:pPr fontAlgn="t"/>
                      <a:endParaRPr lang="en-US" b="0" dirty="0">
                        <a:solidFill>
                          <a:srgbClr val="000000"/>
                        </a:solidFill>
                        <a:latin typeface="Arial"/>
                      </a:endParaRPr>
                    </a:p>
                  </a:txBody>
                  <a:tcPr marL="38100" marR="38100" marT="28575" marB="285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0">
                <a:tc>
                  <a:txBody>
                    <a:bodyPr/>
                    <a:lstStyle/>
                    <a:p>
                      <a:pPr fontAlgn="t"/>
                      <a:r>
                        <a:rPr lang="en-US" b="0">
                          <a:solidFill>
                            <a:srgbClr val="000000"/>
                          </a:solidFill>
                          <a:latin typeface="Arial"/>
                        </a:rPr>
                        <a:t>Clear Well Diameter </a:t>
                      </a:r>
                      <a:br>
                        <a:rPr lang="en-US" b="0">
                          <a:solidFill>
                            <a:srgbClr val="000000"/>
                          </a:solidFill>
                          <a:latin typeface="Arial"/>
                        </a:rPr>
                      </a:br>
                      <a:endParaRPr lang="en-US" b="0">
                        <a:solidFill>
                          <a:srgbClr val="000000"/>
                        </a:solidFill>
                        <a:latin typeface="Arial"/>
                      </a:endParaRPr>
                    </a:p>
                  </a:txBody>
                  <a:tcPr marL="38100" marR="38100" marT="28575" marB="285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b="0" dirty="0">
                          <a:solidFill>
                            <a:srgbClr val="000000"/>
                          </a:solidFill>
                          <a:latin typeface="Arial"/>
                        </a:rPr>
                        <a:t>6m</a:t>
                      </a:r>
                    </a:p>
                  </a:txBody>
                  <a:tcPr marL="38100" marR="38100" marT="28575" marB="285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b="0">
                          <a:solidFill>
                            <a:srgbClr val="000000"/>
                          </a:solidFill>
                          <a:latin typeface="Arial"/>
                        </a:rPr>
                        <a:t>6m</a:t>
                      </a:r>
                    </a:p>
                  </a:txBody>
                  <a:tcPr marL="38100" marR="38100" marT="28575" marB="285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0">
                <a:tc>
                  <a:txBody>
                    <a:bodyPr/>
                    <a:lstStyle/>
                    <a:p>
                      <a:pPr fontAlgn="t"/>
                      <a:r>
                        <a:rPr lang="en-US" b="0">
                          <a:solidFill>
                            <a:srgbClr val="000000"/>
                          </a:solidFill>
                          <a:latin typeface="Arial"/>
                        </a:rPr>
                        <a:t>Clear Well Height </a:t>
                      </a:r>
                      <a:br>
                        <a:rPr lang="en-US" b="0">
                          <a:solidFill>
                            <a:srgbClr val="000000"/>
                          </a:solidFill>
                          <a:latin typeface="Arial"/>
                        </a:rPr>
                      </a:br>
                      <a:endParaRPr lang="en-US" b="0">
                        <a:solidFill>
                          <a:srgbClr val="000000"/>
                        </a:solidFill>
                        <a:latin typeface="Arial"/>
                      </a:endParaRPr>
                    </a:p>
                  </a:txBody>
                  <a:tcPr marL="38100" marR="38100" marT="28575" marB="285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b="0">
                          <a:solidFill>
                            <a:srgbClr val="000000"/>
                          </a:solidFill>
                          <a:latin typeface="Arial"/>
                        </a:rPr>
                        <a:t>1.37m</a:t>
                      </a:r>
                    </a:p>
                  </a:txBody>
                  <a:tcPr marL="38100" marR="38100" marT="28575" marB="285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b="0" dirty="0">
                          <a:solidFill>
                            <a:srgbClr val="000000"/>
                          </a:solidFill>
                          <a:latin typeface="Arial"/>
                        </a:rPr>
                        <a:t>1.23m</a:t>
                      </a:r>
                    </a:p>
                  </a:txBody>
                  <a:tcPr marL="38100" marR="38100" marT="28575" marB="285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bl>
          </a:graphicData>
        </a:graphic>
      </p:graphicFrame>
      <p:sp>
        <p:nvSpPr>
          <p:cNvPr id="215069"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r>
              <a:rPr lang="en-US"/>
              <a:t/>
            </a:r>
            <a:br>
              <a:rPr lang="en-US"/>
            </a:b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4038600" y="320040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 name="Rectangle 29"/>
          <p:cNvSpPr/>
          <p:nvPr/>
        </p:nvSpPr>
        <p:spPr>
          <a:xfrm>
            <a:off x="4038600" y="228600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07875" name="Picture 2"/>
          <p:cNvPicPr>
            <a:picLocks noChangeAspect="1" noChangeArrowheads="1"/>
          </p:cNvPicPr>
          <p:nvPr/>
        </p:nvPicPr>
        <p:blipFill>
          <a:blip r:embed="rId2" cstate="print"/>
          <a:srcRect/>
          <a:stretch>
            <a:fillRect/>
          </a:stretch>
        </p:blipFill>
        <p:spPr bwMode="auto">
          <a:xfrm>
            <a:off x="5029200" y="2590800"/>
            <a:ext cx="3228975" cy="3895725"/>
          </a:xfrm>
          <a:prstGeom prst="rect">
            <a:avLst/>
          </a:prstGeom>
          <a:noFill/>
          <a:ln w="9525">
            <a:noFill/>
            <a:miter lim="800000"/>
            <a:headEnd/>
            <a:tailEnd/>
          </a:ln>
        </p:spPr>
      </p:pic>
      <p:sp>
        <p:nvSpPr>
          <p:cNvPr id="4" name="Oval 3"/>
          <p:cNvSpPr/>
          <p:nvPr/>
        </p:nvSpPr>
        <p:spPr>
          <a:xfrm>
            <a:off x="76200" y="2514600"/>
            <a:ext cx="3886200" cy="3733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Clear Well</a:t>
            </a:r>
          </a:p>
        </p:txBody>
      </p:sp>
      <p:sp>
        <p:nvSpPr>
          <p:cNvPr id="207877" name="TextBox 8"/>
          <p:cNvSpPr txBox="1">
            <a:spLocks noChangeArrowheads="1"/>
          </p:cNvSpPr>
          <p:nvPr/>
        </p:nvSpPr>
        <p:spPr bwMode="auto">
          <a:xfrm>
            <a:off x="4038600" y="2514600"/>
            <a:ext cx="838200" cy="381000"/>
          </a:xfrm>
          <a:prstGeom prst="rect">
            <a:avLst/>
          </a:prstGeom>
          <a:noFill/>
          <a:ln w="9525">
            <a:noFill/>
            <a:miter lim="800000"/>
            <a:headEnd/>
            <a:tailEnd/>
          </a:ln>
        </p:spPr>
        <p:txBody>
          <a:bodyPr>
            <a:spAutoFit/>
          </a:bodyPr>
          <a:lstStyle/>
          <a:p>
            <a:r>
              <a:rPr lang="en-US"/>
              <a:t>Filter 1</a:t>
            </a:r>
          </a:p>
        </p:txBody>
      </p:sp>
      <p:sp>
        <p:nvSpPr>
          <p:cNvPr id="207878" name="TextBox 9"/>
          <p:cNvSpPr txBox="1">
            <a:spLocks noChangeArrowheads="1"/>
          </p:cNvSpPr>
          <p:nvPr/>
        </p:nvSpPr>
        <p:spPr bwMode="auto">
          <a:xfrm>
            <a:off x="4038600" y="3429000"/>
            <a:ext cx="838200" cy="381000"/>
          </a:xfrm>
          <a:prstGeom prst="rect">
            <a:avLst/>
          </a:prstGeom>
          <a:noFill/>
          <a:ln w="9525">
            <a:noFill/>
            <a:miter lim="800000"/>
            <a:headEnd/>
            <a:tailEnd/>
          </a:ln>
        </p:spPr>
        <p:txBody>
          <a:bodyPr>
            <a:spAutoFit/>
          </a:bodyPr>
          <a:lstStyle/>
          <a:p>
            <a:r>
              <a:rPr lang="en-US"/>
              <a:t>Filter 2</a:t>
            </a:r>
          </a:p>
        </p:txBody>
      </p:sp>
      <p:cxnSp>
        <p:nvCxnSpPr>
          <p:cNvPr id="12" name="Straight Arrow Connector 11"/>
          <p:cNvCxnSpPr/>
          <p:nvPr/>
        </p:nvCxnSpPr>
        <p:spPr>
          <a:xfrm>
            <a:off x="76200" y="6324600"/>
            <a:ext cx="38862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07880" name="TextBox 12"/>
          <p:cNvSpPr txBox="1">
            <a:spLocks noChangeArrowheads="1"/>
          </p:cNvSpPr>
          <p:nvPr/>
        </p:nvSpPr>
        <p:spPr bwMode="auto">
          <a:xfrm>
            <a:off x="1371600" y="6400800"/>
            <a:ext cx="1143000" cy="369888"/>
          </a:xfrm>
          <a:prstGeom prst="rect">
            <a:avLst/>
          </a:prstGeom>
          <a:noFill/>
          <a:ln w="9525">
            <a:noFill/>
            <a:miter lim="800000"/>
            <a:headEnd/>
            <a:tailEnd/>
          </a:ln>
        </p:spPr>
        <p:txBody>
          <a:bodyPr>
            <a:spAutoFit/>
          </a:bodyPr>
          <a:lstStyle/>
          <a:p>
            <a:pPr algn="ctr"/>
            <a:r>
              <a:rPr lang="en-US"/>
              <a:t>6m</a:t>
            </a:r>
          </a:p>
        </p:txBody>
      </p:sp>
      <p:cxnSp>
        <p:nvCxnSpPr>
          <p:cNvPr id="14" name="Straight Arrow Connector 13"/>
          <p:cNvCxnSpPr/>
          <p:nvPr/>
        </p:nvCxnSpPr>
        <p:spPr>
          <a:xfrm>
            <a:off x="4038600" y="2133600"/>
            <a:ext cx="91440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a:off x="3429000" y="2743200"/>
            <a:ext cx="915988"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07883" name="TextBox 17"/>
          <p:cNvSpPr txBox="1">
            <a:spLocks noChangeArrowheads="1"/>
          </p:cNvSpPr>
          <p:nvPr/>
        </p:nvSpPr>
        <p:spPr bwMode="auto">
          <a:xfrm>
            <a:off x="4114800" y="1676400"/>
            <a:ext cx="914400" cy="369888"/>
          </a:xfrm>
          <a:prstGeom prst="rect">
            <a:avLst/>
          </a:prstGeom>
          <a:noFill/>
          <a:ln w="9525">
            <a:noFill/>
            <a:miter lim="800000"/>
            <a:headEnd/>
            <a:tailEnd/>
          </a:ln>
        </p:spPr>
        <p:txBody>
          <a:bodyPr wrap="square">
            <a:spAutoFit/>
          </a:bodyPr>
          <a:lstStyle/>
          <a:p>
            <a:r>
              <a:rPr lang="en-US" dirty="0"/>
              <a:t>1.5m</a:t>
            </a:r>
          </a:p>
        </p:txBody>
      </p:sp>
      <p:sp>
        <p:nvSpPr>
          <p:cNvPr id="207884" name="TextBox 18"/>
          <p:cNvSpPr txBox="1">
            <a:spLocks noChangeArrowheads="1"/>
          </p:cNvSpPr>
          <p:nvPr/>
        </p:nvSpPr>
        <p:spPr bwMode="auto">
          <a:xfrm>
            <a:off x="3048000" y="2514600"/>
            <a:ext cx="838200" cy="369888"/>
          </a:xfrm>
          <a:prstGeom prst="rect">
            <a:avLst/>
          </a:prstGeom>
          <a:noFill/>
          <a:ln w="9525">
            <a:noFill/>
            <a:miter lim="800000"/>
            <a:headEnd/>
            <a:tailEnd/>
          </a:ln>
        </p:spPr>
        <p:txBody>
          <a:bodyPr wrap="square">
            <a:spAutoFit/>
          </a:bodyPr>
          <a:lstStyle/>
          <a:p>
            <a:r>
              <a:rPr lang="en-US" dirty="0"/>
              <a:t>1.5m</a:t>
            </a:r>
          </a:p>
        </p:txBody>
      </p:sp>
      <p:cxnSp>
        <p:nvCxnSpPr>
          <p:cNvPr id="20" name="Straight Arrow Connector 19"/>
          <p:cNvCxnSpPr/>
          <p:nvPr/>
        </p:nvCxnSpPr>
        <p:spPr>
          <a:xfrm rot="5400000" flipH="1" flipV="1">
            <a:off x="6553994" y="4571206"/>
            <a:ext cx="365760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07886" name="TextBox 24"/>
          <p:cNvSpPr txBox="1">
            <a:spLocks noChangeArrowheads="1"/>
          </p:cNvSpPr>
          <p:nvPr/>
        </p:nvSpPr>
        <p:spPr bwMode="auto">
          <a:xfrm>
            <a:off x="8366125" y="4648200"/>
            <a:ext cx="777875" cy="369888"/>
          </a:xfrm>
          <a:prstGeom prst="rect">
            <a:avLst/>
          </a:prstGeom>
          <a:noFill/>
          <a:ln w="9525">
            <a:noFill/>
            <a:miter lim="800000"/>
            <a:headEnd/>
            <a:tailEnd/>
          </a:ln>
        </p:spPr>
        <p:txBody>
          <a:bodyPr wrap="none">
            <a:spAutoFit/>
          </a:bodyPr>
          <a:lstStyle/>
          <a:p>
            <a:r>
              <a:rPr lang="en-US"/>
              <a:t>5.46m</a:t>
            </a:r>
          </a:p>
        </p:txBody>
      </p:sp>
      <p:cxnSp>
        <p:nvCxnSpPr>
          <p:cNvPr id="26" name="Straight Arrow Connector 25"/>
          <p:cNvCxnSpPr/>
          <p:nvPr/>
        </p:nvCxnSpPr>
        <p:spPr>
          <a:xfrm>
            <a:off x="5410200" y="6553200"/>
            <a:ext cx="266700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07888" name="TextBox 27"/>
          <p:cNvSpPr txBox="1">
            <a:spLocks noChangeArrowheads="1"/>
          </p:cNvSpPr>
          <p:nvPr/>
        </p:nvSpPr>
        <p:spPr bwMode="auto">
          <a:xfrm>
            <a:off x="6477000" y="6488113"/>
            <a:ext cx="762000" cy="369887"/>
          </a:xfrm>
          <a:prstGeom prst="rect">
            <a:avLst/>
          </a:prstGeom>
          <a:noFill/>
          <a:ln w="9525">
            <a:noFill/>
            <a:miter lim="800000"/>
            <a:headEnd/>
            <a:tailEnd/>
          </a:ln>
        </p:spPr>
        <p:txBody>
          <a:bodyPr>
            <a:spAutoFit/>
          </a:bodyPr>
          <a:lstStyle/>
          <a:p>
            <a:pPr algn="ctr"/>
            <a:r>
              <a:rPr lang="en-US"/>
              <a:t>4m</a:t>
            </a:r>
          </a:p>
        </p:txBody>
      </p:sp>
      <p:sp>
        <p:nvSpPr>
          <p:cNvPr id="207889" name="TextBox 33"/>
          <p:cNvSpPr txBox="1">
            <a:spLocks noChangeArrowheads="1"/>
          </p:cNvSpPr>
          <p:nvPr/>
        </p:nvSpPr>
        <p:spPr bwMode="auto">
          <a:xfrm>
            <a:off x="228600" y="304800"/>
            <a:ext cx="8610600" cy="584200"/>
          </a:xfrm>
          <a:prstGeom prst="rect">
            <a:avLst/>
          </a:prstGeom>
          <a:noFill/>
          <a:ln w="9525">
            <a:noFill/>
            <a:miter lim="800000"/>
            <a:headEnd/>
            <a:tailEnd/>
          </a:ln>
        </p:spPr>
        <p:txBody>
          <a:bodyPr>
            <a:spAutoFit/>
          </a:bodyPr>
          <a:lstStyle/>
          <a:p>
            <a:pPr algn="ctr"/>
            <a:r>
              <a:rPr lang="en-US" sz="3200"/>
              <a:t>Agalteca + Filter and Clear Well Plan View</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7" name="Picture 3"/>
          <p:cNvPicPr>
            <a:picLocks noChangeAspect="1" noChangeArrowheads="1"/>
          </p:cNvPicPr>
          <p:nvPr/>
        </p:nvPicPr>
        <p:blipFill>
          <a:blip r:embed="rId2" cstate="print"/>
          <a:srcRect/>
          <a:stretch>
            <a:fillRect/>
          </a:stretch>
        </p:blipFill>
        <p:spPr bwMode="auto">
          <a:xfrm>
            <a:off x="-1066800" y="1905000"/>
            <a:ext cx="4457700" cy="2171700"/>
          </a:xfrm>
          <a:prstGeom prst="rect">
            <a:avLst/>
          </a:prstGeom>
          <a:noFill/>
          <a:ln w="9525">
            <a:noFill/>
            <a:miter lim="800000"/>
            <a:headEnd/>
            <a:tailEnd/>
          </a:ln>
        </p:spPr>
      </p:pic>
      <p:sp>
        <p:nvSpPr>
          <p:cNvPr id="8" name="Rectangle 7"/>
          <p:cNvSpPr/>
          <p:nvPr/>
        </p:nvSpPr>
        <p:spPr>
          <a:xfrm>
            <a:off x="4953000" y="2971800"/>
            <a:ext cx="41148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4"/>
          <p:cNvCxnSpPr/>
          <p:nvPr/>
        </p:nvCxnSpPr>
        <p:spPr>
          <a:xfrm rot="5400000">
            <a:off x="2781300" y="3086100"/>
            <a:ext cx="1295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429000" y="2438400"/>
            <a:ext cx="1447800" cy="228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8"/>
          <p:cNvSpPr/>
          <p:nvPr/>
        </p:nvSpPr>
        <p:spPr>
          <a:xfrm>
            <a:off x="3429000" y="2590800"/>
            <a:ext cx="1447800" cy="2133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Rectangle 17"/>
          <p:cNvSpPr/>
          <p:nvPr/>
        </p:nvSpPr>
        <p:spPr>
          <a:xfrm>
            <a:off x="3429000" y="4267200"/>
            <a:ext cx="1447800" cy="457200"/>
          </a:xfrm>
          <a:prstGeom prst="rect">
            <a:avLst/>
          </a:prstGeom>
          <a:solidFill>
            <a:srgbClr val="FFC000">
              <a:alpha val="36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21" name="Straight Arrow Connector 20"/>
          <p:cNvCxnSpPr/>
          <p:nvPr/>
        </p:nvCxnSpPr>
        <p:spPr>
          <a:xfrm rot="5400000">
            <a:off x="2209800" y="3657600"/>
            <a:ext cx="2135188"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5400000">
            <a:off x="8192294" y="3390106"/>
            <a:ext cx="8382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rot="5400000">
            <a:off x="4801394" y="4495006"/>
            <a:ext cx="4572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4953000" y="2819400"/>
            <a:ext cx="41148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3429000" y="2286000"/>
            <a:ext cx="14478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08908" name="TextBox 33"/>
          <p:cNvSpPr txBox="1">
            <a:spLocks noChangeArrowheads="1"/>
          </p:cNvSpPr>
          <p:nvPr/>
        </p:nvSpPr>
        <p:spPr bwMode="auto">
          <a:xfrm>
            <a:off x="3733800" y="1981200"/>
            <a:ext cx="762000" cy="381000"/>
          </a:xfrm>
          <a:prstGeom prst="rect">
            <a:avLst/>
          </a:prstGeom>
          <a:noFill/>
          <a:ln w="9525">
            <a:noFill/>
            <a:miter lim="800000"/>
            <a:headEnd/>
            <a:tailEnd/>
          </a:ln>
        </p:spPr>
        <p:txBody>
          <a:bodyPr>
            <a:spAutoFit/>
          </a:bodyPr>
          <a:lstStyle/>
          <a:p>
            <a:r>
              <a:rPr lang="en-US"/>
              <a:t>1.5m</a:t>
            </a:r>
          </a:p>
        </p:txBody>
      </p:sp>
      <p:sp>
        <p:nvSpPr>
          <p:cNvPr id="208909" name="TextBox 34"/>
          <p:cNvSpPr txBox="1">
            <a:spLocks noChangeArrowheads="1"/>
          </p:cNvSpPr>
          <p:nvPr/>
        </p:nvSpPr>
        <p:spPr bwMode="auto">
          <a:xfrm>
            <a:off x="6324600" y="2514600"/>
            <a:ext cx="1371600" cy="369888"/>
          </a:xfrm>
          <a:prstGeom prst="rect">
            <a:avLst/>
          </a:prstGeom>
          <a:noFill/>
          <a:ln w="9525">
            <a:noFill/>
            <a:miter lim="800000"/>
            <a:headEnd/>
            <a:tailEnd/>
          </a:ln>
        </p:spPr>
        <p:txBody>
          <a:bodyPr>
            <a:spAutoFit/>
          </a:bodyPr>
          <a:lstStyle/>
          <a:p>
            <a:r>
              <a:rPr lang="en-US"/>
              <a:t>6m</a:t>
            </a:r>
          </a:p>
        </p:txBody>
      </p:sp>
      <p:sp>
        <p:nvSpPr>
          <p:cNvPr id="208910" name="TextBox 35"/>
          <p:cNvSpPr txBox="1">
            <a:spLocks noChangeArrowheads="1"/>
          </p:cNvSpPr>
          <p:nvPr/>
        </p:nvSpPr>
        <p:spPr bwMode="auto">
          <a:xfrm>
            <a:off x="7696200" y="3200400"/>
            <a:ext cx="838200" cy="381000"/>
          </a:xfrm>
          <a:prstGeom prst="rect">
            <a:avLst/>
          </a:prstGeom>
          <a:noFill/>
          <a:ln w="9525">
            <a:noFill/>
            <a:miter lim="800000"/>
            <a:headEnd/>
            <a:tailEnd/>
          </a:ln>
        </p:spPr>
        <p:txBody>
          <a:bodyPr>
            <a:spAutoFit/>
          </a:bodyPr>
          <a:lstStyle/>
          <a:p>
            <a:r>
              <a:rPr lang="en-US"/>
              <a:t>1.37m</a:t>
            </a:r>
          </a:p>
        </p:txBody>
      </p:sp>
      <p:sp>
        <p:nvSpPr>
          <p:cNvPr id="208911" name="TextBox 37"/>
          <p:cNvSpPr txBox="1">
            <a:spLocks noChangeArrowheads="1"/>
          </p:cNvSpPr>
          <p:nvPr/>
        </p:nvSpPr>
        <p:spPr bwMode="auto">
          <a:xfrm>
            <a:off x="2514600" y="4191000"/>
            <a:ext cx="914400" cy="369888"/>
          </a:xfrm>
          <a:prstGeom prst="rect">
            <a:avLst/>
          </a:prstGeom>
          <a:noFill/>
          <a:ln w="9525">
            <a:noFill/>
            <a:miter lim="800000"/>
            <a:headEnd/>
            <a:tailEnd/>
          </a:ln>
        </p:spPr>
        <p:txBody>
          <a:bodyPr>
            <a:spAutoFit/>
          </a:bodyPr>
          <a:lstStyle/>
          <a:p>
            <a:r>
              <a:rPr lang="en-US"/>
              <a:t>3.95m</a:t>
            </a:r>
          </a:p>
        </p:txBody>
      </p:sp>
      <p:sp>
        <p:nvSpPr>
          <p:cNvPr id="208912" name="TextBox 39"/>
          <p:cNvSpPr txBox="1">
            <a:spLocks noChangeArrowheads="1"/>
          </p:cNvSpPr>
          <p:nvPr/>
        </p:nvSpPr>
        <p:spPr bwMode="auto">
          <a:xfrm>
            <a:off x="5105400" y="4343400"/>
            <a:ext cx="838200" cy="369888"/>
          </a:xfrm>
          <a:prstGeom prst="rect">
            <a:avLst/>
          </a:prstGeom>
          <a:noFill/>
          <a:ln w="9525">
            <a:noFill/>
            <a:miter lim="800000"/>
            <a:headEnd/>
            <a:tailEnd/>
          </a:ln>
        </p:spPr>
        <p:txBody>
          <a:bodyPr>
            <a:spAutoFit/>
          </a:bodyPr>
          <a:lstStyle/>
          <a:p>
            <a:r>
              <a:rPr lang="en-US"/>
              <a:t>0.7m</a:t>
            </a:r>
          </a:p>
        </p:txBody>
      </p:sp>
      <p:sp>
        <p:nvSpPr>
          <p:cNvPr id="208913" name="TextBox 44"/>
          <p:cNvSpPr txBox="1">
            <a:spLocks noChangeArrowheads="1"/>
          </p:cNvSpPr>
          <p:nvPr/>
        </p:nvSpPr>
        <p:spPr bwMode="auto">
          <a:xfrm>
            <a:off x="0" y="3048000"/>
            <a:ext cx="914400" cy="369888"/>
          </a:xfrm>
          <a:prstGeom prst="rect">
            <a:avLst/>
          </a:prstGeom>
          <a:solidFill>
            <a:schemeClr val="bg1">
              <a:alpha val="58823"/>
            </a:schemeClr>
          </a:solidFill>
          <a:ln w="9525">
            <a:noFill/>
            <a:miter lim="800000"/>
            <a:headEnd/>
            <a:tailEnd/>
          </a:ln>
        </p:spPr>
        <p:txBody>
          <a:bodyPr>
            <a:spAutoFit/>
          </a:bodyPr>
          <a:lstStyle/>
          <a:p>
            <a:pPr algn="ctr"/>
            <a:r>
              <a:rPr lang="en-US"/>
              <a:t>1.96m</a:t>
            </a:r>
          </a:p>
        </p:txBody>
      </p:sp>
      <p:cxnSp>
        <p:nvCxnSpPr>
          <p:cNvPr id="43" name="Straight Arrow Connector 42"/>
          <p:cNvCxnSpPr/>
          <p:nvPr/>
        </p:nvCxnSpPr>
        <p:spPr>
          <a:xfrm rot="5400000">
            <a:off x="115094" y="3009106"/>
            <a:ext cx="12954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08915" name="TextBox 45"/>
          <p:cNvSpPr txBox="1">
            <a:spLocks noChangeArrowheads="1"/>
          </p:cNvSpPr>
          <p:nvPr/>
        </p:nvSpPr>
        <p:spPr bwMode="auto">
          <a:xfrm>
            <a:off x="1066800" y="3048000"/>
            <a:ext cx="914400" cy="369888"/>
          </a:xfrm>
          <a:prstGeom prst="rect">
            <a:avLst/>
          </a:prstGeom>
          <a:solidFill>
            <a:schemeClr val="bg1">
              <a:alpha val="58823"/>
            </a:schemeClr>
          </a:solidFill>
          <a:ln w="9525">
            <a:noFill/>
            <a:miter lim="800000"/>
            <a:headEnd/>
            <a:tailEnd/>
          </a:ln>
        </p:spPr>
        <p:txBody>
          <a:bodyPr>
            <a:spAutoFit/>
          </a:bodyPr>
          <a:lstStyle/>
          <a:p>
            <a:pPr algn="ctr"/>
            <a:r>
              <a:rPr lang="en-US"/>
              <a:t>1.8m</a:t>
            </a:r>
          </a:p>
        </p:txBody>
      </p:sp>
      <p:cxnSp>
        <p:nvCxnSpPr>
          <p:cNvPr id="42" name="Straight Arrow Connector 41"/>
          <p:cNvCxnSpPr/>
          <p:nvPr/>
        </p:nvCxnSpPr>
        <p:spPr>
          <a:xfrm rot="5400000">
            <a:off x="1220788" y="3048000"/>
            <a:ext cx="1217612"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990600" y="3810000"/>
            <a:ext cx="21336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08918" name="TextBox 49"/>
          <p:cNvSpPr txBox="1">
            <a:spLocks noChangeArrowheads="1"/>
          </p:cNvSpPr>
          <p:nvPr/>
        </p:nvSpPr>
        <p:spPr bwMode="auto">
          <a:xfrm>
            <a:off x="1752600" y="3733800"/>
            <a:ext cx="609600" cy="369888"/>
          </a:xfrm>
          <a:prstGeom prst="rect">
            <a:avLst/>
          </a:prstGeom>
          <a:noFill/>
          <a:ln w="9525">
            <a:noFill/>
            <a:miter lim="800000"/>
            <a:headEnd/>
            <a:tailEnd/>
          </a:ln>
        </p:spPr>
        <p:txBody>
          <a:bodyPr>
            <a:spAutoFit/>
          </a:bodyPr>
          <a:lstStyle/>
          <a:p>
            <a:r>
              <a:rPr lang="en-US"/>
              <a:t>4m</a:t>
            </a:r>
          </a:p>
        </p:txBody>
      </p:sp>
      <p:sp>
        <p:nvSpPr>
          <p:cNvPr id="208919" name="TextBox 53"/>
          <p:cNvSpPr txBox="1">
            <a:spLocks noChangeArrowheads="1"/>
          </p:cNvSpPr>
          <p:nvPr/>
        </p:nvSpPr>
        <p:spPr bwMode="auto">
          <a:xfrm>
            <a:off x="533400" y="304800"/>
            <a:ext cx="8305800" cy="584200"/>
          </a:xfrm>
          <a:prstGeom prst="rect">
            <a:avLst/>
          </a:prstGeom>
          <a:noFill/>
          <a:ln w="9525">
            <a:noFill/>
            <a:miter lim="800000"/>
            <a:headEnd/>
            <a:tailEnd/>
          </a:ln>
        </p:spPr>
        <p:txBody>
          <a:bodyPr>
            <a:spAutoFit/>
          </a:bodyPr>
          <a:lstStyle/>
          <a:p>
            <a:pPr algn="ctr"/>
            <a:r>
              <a:rPr lang="en-US" sz="3200"/>
              <a:t>Agalteca + Filter and Clear Well Side View</a:t>
            </a:r>
          </a:p>
        </p:txBody>
      </p:sp>
      <p:sp>
        <p:nvSpPr>
          <p:cNvPr id="208920" name="TextBox 54"/>
          <p:cNvSpPr txBox="1">
            <a:spLocks noChangeArrowheads="1"/>
          </p:cNvSpPr>
          <p:nvPr/>
        </p:nvSpPr>
        <p:spPr bwMode="auto">
          <a:xfrm>
            <a:off x="3505200" y="3352800"/>
            <a:ext cx="1219200" cy="369888"/>
          </a:xfrm>
          <a:prstGeom prst="rect">
            <a:avLst/>
          </a:prstGeom>
          <a:noFill/>
          <a:ln w="9525">
            <a:noFill/>
            <a:miter lim="800000"/>
            <a:headEnd/>
            <a:tailEnd/>
          </a:ln>
        </p:spPr>
        <p:txBody>
          <a:bodyPr>
            <a:spAutoFit/>
          </a:bodyPr>
          <a:lstStyle/>
          <a:p>
            <a:pPr algn="ctr"/>
            <a:r>
              <a:rPr lang="en-US">
                <a:solidFill>
                  <a:schemeClr val="bg1"/>
                </a:solidFill>
              </a:rPr>
              <a:t>Filter</a:t>
            </a:r>
          </a:p>
        </p:txBody>
      </p:sp>
      <p:sp>
        <p:nvSpPr>
          <p:cNvPr id="208921" name="TextBox 55"/>
          <p:cNvSpPr txBox="1">
            <a:spLocks noChangeArrowheads="1"/>
          </p:cNvSpPr>
          <p:nvPr/>
        </p:nvSpPr>
        <p:spPr bwMode="auto">
          <a:xfrm>
            <a:off x="5867400" y="3276600"/>
            <a:ext cx="1447800" cy="381000"/>
          </a:xfrm>
          <a:prstGeom prst="rect">
            <a:avLst/>
          </a:prstGeom>
          <a:noFill/>
          <a:ln w="9525">
            <a:noFill/>
            <a:miter lim="800000"/>
            <a:headEnd/>
            <a:tailEnd/>
          </a:ln>
        </p:spPr>
        <p:txBody>
          <a:bodyPr>
            <a:spAutoFit/>
          </a:bodyPr>
          <a:lstStyle/>
          <a:p>
            <a:r>
              <a:rPr lang="en-US">
                <a:solidFill>
                  <a:schemeClr val="bg1"/>
                </a:solidFill>
              </a:rPr>
              <a:t>Clear Well</a:t>
            </a:r>
          </a:p>
        </p:txBody>
      </p:sp>
      <p:cxnSp>
        <p:nvCxnSpPr>
          <p:cNvPr id="31" name="Straight Connector 30"/>
          <p:cNvCxnSpPr>
            <a:stCxn id="18" idx="2"/>
          </p:cNvCxnSpPr>
          <p:nvPr/>
        </p:nvCxnSpPr>
        <p:spPr>
          <a:xfrm rot="16200000" flipH="1">
            <a:off x="3790950" y="5086350"/>
            <a:ext cx="762000" cy="381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6096000" y="4648200"/>
            <a:ext cx="16764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4191000" y="5486400"/>
            <a:ext cx="2743200" cy="0"/>
          </a:xfrm>
          <a:prstGeom prst="line">
            <a:avLst/>
          </a:prstGeom>
          <a:ln w="381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Title 1"/>
          <p:cNvSpPr>
            <a:spLocks noGrp="1"/>
          </p:cNvSpPr>
          <p:nvPr>
            <p:ph type="title" idx="4294967295"/>
          </p:nvPr>
        </p:nvSpPr>
        <p:spPr/>
        <p:txBody>
          <a:bodyPr/>
          <a:lstStyle/>
          <a:p>
            <a:r>
              <a:rPr lang="en-US" smtClean="0"/>
              <a:t>Why use foam instead of sand?</a:t>
            </a:r>
          </a:p>
        </p:txBody>
      </p:sp>
      <p:sp>
        <p:nvSpPr>
          <p:cNvPr id="227331" name="Content Placeholder 2"/>
          <p:cNvSpPr>
            <a:spLocks noGrp="1"/>
          </p:cNvSpPr>
          <p:nvPr>
            <p:ph idx="4294967295"/>
          </p:nvPr>
        </p:nvSpPr>
        <p:spPr/>
        <p:txBody>
          <a:bodyPr/>
          <a:lstStyle/>
          <a:p>
            <a:r>
              <a:rPr lang="en-US" smtClean="0"/>
              <a:t>Could reduce the amount of water that is wasted during a traditional backwash cycle.</a:t>
            </a:r>
          </a:p>
          <a:p>
            <a:pPr lvl="1"/>
            <a:r>
              <a:rPr lang="en-US" smtClean="0"/>
              <a:t>A backwash cycle is how sand filters are typically cleaned. It involves running clean water in the reverse direction through the filter.</a:t>
            </a:r>
          </a:p>
          <a:p>
            <a:r>
              <a:rPr lang="en-US" smtClean="0"/>
              <a:t>Could require less planned area than sand filters, which are traditionally very large!</a:t>
            </a:r>
          </a:p>
          <a:p>
            <a:pPr lvl="1"/>
            <a:r>
              <a:rPr lang="en-US" smtClean="0"/>
              <a:t>Less area means $$ saved!</a:t>
            </a:r>
          </a:p>
          <a:p>
            <a:pPr>
              <a:buFont typeface="Arial" charset="0"/>
              <a:buNone/>
            </a:pPr>
            <a:endParaRPr lang="en-US" smtClean="0"/>
          </a:p>
          <a:p>
            <a:pPr lvl="1">
              <a:buFont typeface="Arial" charset="0"/>
              <a:buNone/>
            </a:pPr>
            <a:endParaRPr lang="en-US"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Title 1"/>
          <p:cNvSpPr>
            <a:spLocks noGrp="1"/>
          </p:cNvSpPr>
          <p:nvPr>
            <p:ph type="title" idx="4294967295"/>
          </p:nvPr>
        </p:nvSpPr>
        <p:spPr/>
        <p:txBody>
          <a:bodyPr/>
          <a:lstStyle/>
          <a:p>
            <a:r>
              <a:rPr lang="en-US" smtClean="0"/>
              <a:t>Potential Disadvantages</a:t>
            </a:r>
          </a:p>
        </p:txBody>
      </p:sp>
      <p:sp>
        <p:nvSpPr>
          <p:cNvPr id="3" name="Content Placeholder 2"/>
          <p:cNvSpPr>
            <a:spLocks noGrp="1"/>
          </p:cNvSpPr>
          <p:nvPr>
            <p:ph idx="4294967295"/>
          </p:nvPr>
        </p:nvSpPr>
        <p:spPr/>
        <p:txBody>
          <a:bodyPr rtlCol="0">
            <a:normAutofit fontScale="92500" lnSpcReduction="20000"/>
          </a:bodyPr>
          <a:lstStyle/>
          <a:p>
            <a:pPr fontAlgn="auto">
              <a:spcAft>
                <a:spcPts val="0"/>
              </a:spcAft>
              <a:buFont typeface="Arial" pitchFamily="34" charset="0"/>
              <a:buChar char="•"/>
              <a:defRPr/>
            </a:pPr>
            <a:r>
              <a:rPr lang="en-US" dirty="0" smtClean="0"/>
              <a:t>In order for foam filtration to be effective, a tight seal with all edges of the tank must be maintained.  This may prove difficult to maintain.</a:t>
            </a:r>
          </a:p>
          <a:p>
            <a:pPr lvl="1" fontAlgn="auto">
              <a:spcAft>
                <a:spcPts val="0"/>
              </a:spcAft>
              <a:buFont typeface="Arial" pitchFamily="34" charset="0"/>
              <a:buChar char="–"/>
              <a:defRPr/>
            </a:pPr>
            <a:r>
              <a:rPr lang="en-US" dirty="0" smtClean="0"/>
              <a:t>A tight seal is necessary as water is like everything else in the world: it will always follow the path of least “resistance.”</a:t>
            </a:r>
          </a:p>
          <a:p>
            <a:pPr fontAlgn="auto">
              <a:spcAft>
                <a:spcPts val="0"/>
              </a:spcAft>
              <a:buFont typeface="Arial" pitchFamily="34" charset="0"/>
              <a:buChar char="•"/>
              <a:defRPr/>
            </a:pPr>
            <a:r>
              <a:rPr lang="en-US" dirty="0" smtClean="0"/>
              <a:t>Foam filters will likely require more physical maintenance than a sand filter.</a:t>
            </a:r>
          </a:p>
          <a:p>
            <a:pPr lvl="1" fontAlgn="auto">
              <a:spcAft>
                <a:spcPts val="0"/>
              </a:spcAft>
              <a:buFont typeface="Arial" pitchFamily="34" charset="0"/>
              <a:buChar char="–"/>
              <a:defRPr/>
            </a:pPr>
            <a:r>
              <a:rPr lang="en-US" dirty="0" smtClean="0"/>
              <a:t>The operator might have to physically remove and wash the filters, whereas the backwash of sand filters is self cleaning.</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Title 1"/>
          <p:cNvSpPr>
            <a:spLocks noGrp="1"/>
          </p:cNvSpPr>
          <p:nvPr>
            <p:ph type="title" idx="4294967295"/>
          </p:nvPr>
        </p:nvSpPr>
        <p:spPr/>
        <p:txBody>
          <a:bodyPr/>
          <a:lstStyle/>
          <a:p>
            <a:r>
              <a:rPr lang="en-US" smtClean="0"/>
              <a:t>Goals!</a:t>
            </a:r>
          </a:p>
        </p:txBody>
      </p:sp>
      <p:sp>
        <p:nvSpPr>
          <p:cNvPr id="3" name="Content Placeholder 2"/>
          <p:cNvSpPr>
            <a:spLocks noGrp="1"/>
          </p:cNvSpPr>
          <p:nvPr>
            <p:ph idx="4294967295"/>
          </p:nvPr>
        </p:nvSpPr>
        <p:spPr/>
        <p:txBody>
          <a:bodyPr rtlCol="0">
            <a:normAutofit fontScale="92500" lnSpcReduction="20000"/>
          </a:bodyPr>
          <a:lstStyle/>
          <a:p>
            <a:pPr fontAlgn="auto">
              <a:spcAft>
                <a:spcPts val="0"/>
              </a:spcAft>
              <a:buFont typeface="Arial" pitchFamily="34" charset="0"/>
              <a:buChar char="•"/>
              <a:defRPr/>
            </a:pPr>
            <a:r>
              <a:rPr lang="en-US" dirty="0" smtClean="0"/>
              <a:t>As with every filtration design, we want to achieve an effluent turbidity of less than 1 NTU.</a:t>
            </a:r>
          </a:p>
          <a:p>
            <a:pPr lvl="1" fontAlgn="auto">
              <a:spcAft>
                <a:spcPts val="0"/>
              </a:spcAft>
              <a:buFont typeface="Arial" pitchFamily="34" charset="0"/>
              <a:buChar char="–"/>
              <a:defRPr/>
            </a:pPr>
            <a:r>
              <a:rPr lang="en-US" dirty="0" smtClean="0"/>
              <a:t>NTUs are the units for </a:t>
            </a:r>
            <a:r>
              <a:rPr lang="en-US" dirty="0" smtClean="0"/>
              <a:t>turbidity (</a:t>
            </a:r>
            <a:r>
              <a:rPr lang="en-US" dirty="0" smtClean="0"/>
              <a:t>cloudiness), which correspond to how much light is reflected back when shone through a sample.</a:t>
            </a:r>
          </a:p>
          <a:p>
            <a:pPr lvl="1" fontAlgn="auto">
              <a:spcAft>
                <a:spcPts val="0"/>
              </a:spcAft>
              <a:buFont typeface="Arial" pitchFamily="34" charset="0"/>
              <a:buChar char="–"/>
              <a:defRPr/>
            </a:pPr>
            <a:r>
              <a:rPr lang="en-US" dirty="0" smtClean="0"/>
              <a:t> Currently, AguaClara plants have an effluent turbidity of ~ 5 NTU.  The US standard is less than 0.3 NTU.</a:t>
            </a:r>
          </a:p>
          <a:p>
            <a:pPr fontAlgn="auto">
              <a:spcAft>
                <a:spcPts val="0"/>
              </a:spcAft>
              <a:buFont typeface="Arial" pitchFamily="34" charset="0"/>
              <a:buChar char="•"/>
              <a:defRPr/>
            </a:pPr>
            <a:r>
              <a:rPr lang="en-US" dirty="0" smtClean="0"/>
              <a:t>Related to the effluent turbidity achieved, we would like our filtration option to have a </a:t>
            </a:r>
            <a:r>
              <a:rPr lang="en-US" dirty="0" err="1" smtClean="0"/>
              <a:t>pC</a:t>
            </a:r>
            <a:r>
              <a:rPr lang="en-US" dirty="0" smtClean="0"/>
              <a:t>* of ~0.9 or greater.</a:t>
            </a:r>
          </a:p>
          <a:p>
            <a:pPr lvl="1" fontAlgn="auto">
              <a:spcAft>
                <a:spcPts val="0"/>
              </a:spcAft>
              <a:buFont typeface="Arial" pitchFamily="34" charset="0"/>
              <a:buChar char="–"/>
              <a:defRPr/>
            </a:pPr>
            <a:r>
              <a:rPr lang="en-US" dirty="0" err="1" smtClean="0"/>
              <a:t>pC</a:t>
            </a:r>
            <a:r>
              <a:rPr lang="en-US" dirty="0" smtClean="0"/>
              <a:t>* is the  logarithmic percent colloid removal, calculated as:  </a:t>
            </a:r>
          </a:p>
        </p:txBody>
      </p:sp>
      <p:pic>
        <p:nvPicPr>
          <p:cNvPr id="230404" name="Picture 2"/>
          <p:cNvPicPr>
            <a:picLocks noChangeAspect="1" noChangeArrowheads="1"/>
          </p:cNvPicPr>
          <p:nvPr/>
        </p:nvPicPr>
        <p:blipFill>
          <a:blip r:embed="rId3" cstate="print"/>
          <a:srcRect/>
          <a:stretch>
            <a:fillRect/>
          </a:stretch>
        </p:blipFill>
        <p:spPr bwMode="auto">
          <a:xfrm>
            <a:off x="3276600" y="5715000"/>
            <a:ext cx="2971800" cy="86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Title 1"/>
          <p:cNvSpPr>
            <a:spLocks noGrp="1"/>
          </p:cNvSpPr>
          <p:nvPr>
            <p:ph type="title" idx="4294967295"/>
          </p:nvPr>
        </p:nvSpPr>
        <p:spPr/>
        <p:txBody>
          <a:bodyPr/>
          <a:lstStyle/>
          <a:p>
            <a:r>
              <a:rPr lang="en-US" smtClean="0"/>
              <a:t>Series 1: Experiment Set Up</a:t>
            </a:r>
          </a:p>
        </p:txBody>
      </p:sp>
      <p:pic>
        <p:nvPicPr>
          <p:cNvPr id="232451" name="Picture 4"/>
          <p:cNvPicPr>
            <a:picLocks noGrp="1" noChangeAspect="1" noChangeArrowheads="1"/>
          </p:cNvPicPr>
          <p:nvPr>
            <p:ph idx="4294967295"/>
          </p:nvPr>
        </p:nvPicPr>
        <p:blipFill>
          <a:blip r:embed="rId2" cstate="print"/>
          <a:srcRect/>
          <a:stretch>
            <a:fillRect/>
          </a:stretch>
        </p:blipFill>
        <p:spPr>
          <a:xfrm>
            <a:off x="609600" y="1143000"/>
            <a:ext cx="7848600" cy="5389563"/>
          </a:xfrm>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r>
              <a:rPr lang="en-US" smtClean="0"/>
              <a:t>Agenda</a:t>
            </a:r>
          </a:p>
        </p:txBody>
      </p:sp>
      <p:sp>
        <p:nvSpPr>
          <p:cNvPr id="15362" name="Content Placeholder 2"/>
          <p:cNvSpPr>
            <a:spLocks noGrp="1"/>
          </p:cNvSpPr>
          <p:nvPr>
            <p:ph idx="1"/>
          </p:nvPr>
        </p:nvSpPr>
        <p:spPr/>
        <p:txBody>
          <a:bodyPr/>
          <a:lstStyle/>
          <a:p>
            <a:pPr marL="571500" indent="-571500">
              <a:buFont typeface="Arial" charset="0"/>
              <a:buAutoNum type="romanUcPeriod"/>
            </a:pPr>
            <a:r>
              <a:rPr lang="en-US" smtClean="0"/>
              <a:t>Introduction and Tenets of Filtration Research </a:t>
            </a:r>
          </a:p>
          <a:p>
            <a:pPr marL="571500" indent="-571500">
              <a:buFont typeface="Arial" charset="0"/>
              <a:buNone/>
            </a:pPr>
            <a:r>
              <a:rPr lang="en-US" smtClean="0"/>
              <a:t>II.  	Clear Well</a:t>
            </a:r>
          </a:p>
          <a:p>
            <a:pPr marL="571500" indent="-571500">
              <a:buFont typeface="Arial" charset="0"/>
              <a:buAutoNum type="romanUcPeriod" startAt="3"/>
            </a:pPr>
            <a:r>
              <a:rPr lang="en-US" smtClean="0"/>
              <a:t>Foam Filtration</a:t>
            </a:r>
          </a:p>
          <a:p>
            <a:pPr marL="571500" indent="-571500">
              <a:buFont typeface="Arial" charset="0"/>
              <a:buAutoNum type="romanUcPeriod" startAt="3"/>
            </a:pPr>
            <a:r>
              <a:rPr lang="en-US" smtClean="0"/>
              <a:t>Stacked Filtration</a:t>
            </a:r>
          </a:p>
          <a:p>
            <a:pPr marL="571500" indent="-571500">
              <a:buFont typeface="Arial" charset="0"/>
              <a:buAutoNum type="romanUcPeriod" startAt="3"/>
            </a:pPr>
            <a:r>
              <a:rPr lang="en-US" smtClean="0"/>
              <a:t>Summary</a:t>
            </a:r>
          </a:p>
          <a:p>
            <a:pPr marL="571500" indent="-571500">
              <a:buFont typeface="Arial" charset="0"/>
              <a:buAutoNum type="romanUcPeriod" startAt="3"/>
            </a:pPr>
            <a:r>
              <a:rPr lang="en-US" smtClean="0"/>
              <a:t>Questions</a:t>
            </a:r>
          </a:p>
          <a:p>
            <a:pPr marL="571500" indent="-571500">
              <a:buFont typeface="Arial" charset="0"/>
              <a:buAutoNum type="romanUcPeriod" startAt="3"/>
            </a:pPr>
            <a:endParaRPr lang="en-US" smtClean="0"/>
          </a:p>
          <a:p>
            <a:pPr marL="571500" indent="-571500">
              <a:buFont typeface="Arial" charset="0"/>
              <a:buAutoNum type="romanUcPeriod" startAt="2"/>
            </a:pPr>
            <a:endParaRPr lang="en-U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Title 1"/>
          <p:cNvSpPr>
            <a:spLocks noGrp="1"/>
          </p:cNvSpPr>
          <p:nvPr>
            <p:ph type="title" idx="4294967295"/>
          </p:nvPr>
        </p:nvSpPr>
        <p:spPr/>
        <p:txBody>
          <a:bodyPr/>
          <a:lstStyle/>
          <a:p>
            <a:r>
              <a:rPr lang="en-US" smtClean="0"/>
              <a:t>Experiment 1.1 Conditions</a:t>
            </a:r>
          </a:p>
        </p:txBody>
      </p:sp>
      <p:sp>
        <p:nvSpPr>
          <p:cNvPr id="233475" name="Content Placeholder 2"/>
          <p:cNvSpPr>
            <a:spLocks noGrp="1"/>
          </p:cNvSpPr>
          <p:nvPr>
            <p:ph idx="4294967295"/>
          </p:nvPr>
        </p:nvSpPr>
        <p:spPr/>
        <p:txBody>
          <a:bodyPr/>
          <a:lstStyle/>
          <a:p>
            <a:r>
              <a:rPr lang="en-US" smtClean="0"/>
              <a:t>60 ppi foam</a:t>
            </a:r>
          </a:p>
          <a:p>
            <a:r>
              <a:rPr lang="en-US" smtClean="0"/>
              <a:t>Flow rate of 100 m/day</a:t>
            </a:r>
          </a:p>
          <a:p>
            <a:pPr lvl="1"/>
            <a:r>
              <a:rPr lang="en-US" smtClean="0"/>
              <a:t>Typical flow through an AguaClara sedimentation tank.  This would indicate that the filtration unit will have the same plan area as the sedimentation tank.</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Title 1"/>
          <p:cNvSpPr>
            <a:spLocks noGrp="1"/>
          </p:cNvSpPr>
          <p:nvPr>
            <p:ph type="title" idx="4294967295"/>
          </p:nvPr>
        </p:nvSpPr>
        <p:spPr/>
        <p:txBody>
          <a:bodyPr/>
          <a:lstStyle/>
          <a:p>
            <a:r>
              <a:rPr lang="en-US" smtClean="0"/>
              <a:t>Experiment 1.1: pC* vs time</a:t>
            </a:r>
          </a:p>
        </p:txBody>
      </p:sp>
      <p:graphicFrame>
        <p:nvGraphicFramePr>
          <p:cNvPr id="6" name="Content Placeholder 5"/>
          <p:cNvGraphicFramePr>
            <a:graphicFrameLocks noGrp="1"/>
          </p:cNvGraphicFramePr>
          <p:nvPr>
            <p:ph idx="4294967295"/>
          </p:nvPr>
        </p:nvGraphicFramePr>
        <p:xfrm>
          <a:off x="228600" y="1143000"/>
          <a:ext cx="8686800" cy="54864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Title 1"/>
          <p:cNvSpPr>
            <a:spLocks noGrp="1"/>
          </p:cNvSpPr>
          <p:nvPr>
            <p:ph type="title" idx="4294967295"/>
          </p:nvPr>
        </p:nvSpPr>
        <p:spPr/>
        <p:txBody>
          <a:bodyPr/>
          <a:lstStyle/>
          <a:p>
            <a:r>
              <a:rPr lang="en-US" smtClean="0"/>
              <a:t>Experiment 1.2 Conditions</a:t>
            </a:r>
          </a:p>
        </p:txBody>
      </p:sp>
      <p:sp>
        <p:nvSpPr>
          <p:cNvPr id="236547" name="Content Placeholder 2"/>
          <p:cNvSpPr>
            <a:spLocks noGrp="1"/>
          </p:cNvSpPr>
          <p:nvPr>
            <p:ph idx="4294967295"/>
          </p:nvPr>
        </p:nvSpPr>
        <p:spPr/>
        <p:txBody>
          <a:bodyPr/>
          <a:lstStyle/>
          <a:p>
            <a:r>
              <a:rPr lang="en-US" smtClean="0"/>
              <a:t>90 ppi foam</a:t>
            </a:r>
          </a:p>
          <a:p>
            <a:pPr lvl="1"/>
            <a:r>
              <a:rPr lang="en-US" smtClean="0"/>
              <a:t>Smaller pore size, hope to achieve a higher level of colloid removal</a:t>
            </a:r>
          </a:p>
          <a:p>
            <a:r>
              <a:rPr lang="en-US" smtClean="0"/>
              <a:t>Ramp State: Flow Rate varies with time</a:t>
            </a:r>
          </a:p>
          <a:p>
            <a:pPr lvl="1"/>
            <a:r>
              <a:rPr lang="en-US" smtClean="0"/>
              <a:t>Over a period of 12 hours, the flow rate increased from 50 m/day to 200 m/day</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Title 1"/>
          <p:cNvSpPr>
            <a:spLocks noGrp="1"/>
          </p:cNvSpPr>
          <p:nvPr>
            <p:ph type="title" idx="4294967295"/>
          </p:nvPr>
        </p:nvSpPr>
        <p:spPr/>
        <p:txBody>
          <a:bodyPr/>
          <a:lstStyle/>
          <a:p>
            <a:r>
              <a:rPr lang="en-US" smtClean="0"/>
              <a:t>Experiment 1.2: 90 ppi, Ramp State</a:t>
            </a:r>
          </a:p>
        </p:txBody>
      </p:sp>
      <p:pic>
        <p:nvPicPr>
          <p:cNvPr id="237571" name="Picture 2" descr="https://confluence.cornell.edu/download/attachments/118478499/90ppirampstatepcstar.PNG"/>
          <p:cNvPicPr>
            <a:picLocks noChangeAspect="1" noChangeArrowheads="1"/>
          </p:cNvPicPr>
          <p:nvPr/>
        </p:nvPicPr>
        <p:blipFill>
          <a:blip r:embed="rId3" cstate="print"/>
          <a:srcRect/>
          <a:stretch>
            <a:fillRect/>
          </a:stretch>
        </p:blipFill>
        <p:spPr bwMode="auto">
          <a:xfrm>
            <a:off x="838200" y="990600"/>
            <a:ext cx="7010400" cy="55197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Title 1"/>
          <p:cNvSpPr>
            <a:spLocks noGrp="1"/>
          </p:cNvSpPr>
          <p:nvPr>
            <p:ph type="title" idx="4294967295"/>
          </p:nvPr>
        </p:nvSpPr>
        <p:spPr/>
        <p:txBody>
          <a:bodyPr/>
          <a:lstStyle/>
          <a:p>
            <a:r>
              <a:rPr lang="en-US" smtClean="0"/>
              <a:t>Experiment Series 2</a:t>
            </a:r>
          </a:p>
        </p:txBody>
      </p:sp>
      <p:sp>
        <p:nvSpPr>
          <p:cNvPr id="239619" name="Content Placeholder 2"/>
          <p:cNvSpPr>
            <a:spLocks noGrp="1"/>
          </p:cNvSpPr>
          <p:nvPr>
            <p:ph idx="4294967295"/>
          </p:nvPr>
        </p:nvSpPr>
        <p:spPr/>
        <p:txBody>
          <a:bodyPr/>
          <a:lstStyle/>
          <a:p>
            <a:r>
              <a:rPr lang="en-US" smtClean="0"/>
              <a:t>Add Alum and a Rapid Mix Tube to the experiment set up!</a:t>
            </a:r>
          </a:p>
          <a:p>
            <a:pPr lvl="1"/>
            <a:r>
              <a:rPr lang="en-US" smtClean="0"/>
              <a:t>Test the foam under more realistic conditions since particles we are trying to filter in an AguaClara plant will have been exposed to an alum dose.</a:t>
            </a:r>
          </a:p>
          <a:p>
            <a:pPr lvl="1"/>
            <a:r>
              <a:rPr lang="en-US" smtClean="0"/>
              <a:t>Hope to achieve higher levels of colloid removal since the particles will be larger.</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Title 1"/>
          <p:cNvSpPr>
            <a:spLocks noGrp="1"/>
          </p:cNvSpPr>
          <p:nvPr>
            <p:ph type="title" idx="4294967295"/>
          </p:nvPr>
        </p:nvSpPr>
        <p:spPr/>
        <p:txBody>
          <a:bodyPr/>
          <a:lstStyle/>
          <a:p>
            <a:r>
              <a:rPr lang="en-US" smtClean="0"/>
              <a:t>Series 2: Experimental Set Up</a:t>
            </a:r>
          </a:p>
        </p:txBody>
      </p:sp>
      <p:pic>
        <p:nvPicPr>
          <p:cNvPr id="240643" name="Picture 4"/>
          <p:cNvPicPr>
            <a:picLocks noGrp="1" noChangeAspect="1" noChangeArrowheads="1"/>
          </p:cNvPicPr>
          <p:nvPr>
            <p:ph idx="4294967295"/>
          </p:nvPr>
        </p:nvPicPr>
        <p:blipFill>
          <a:blip r:embed="rId3" cstate="print"/>
          <a:srcRect/>
          <a:stretch>
            <a:fillRect/>
          </a:stretch>
        </p:blipFill>
        <p:spPr>
          <a:xfrm>
            <a:off x="152400" y="1447800"/>
            <a:ext cx="8796338" cy="4724400"/>
          </a:xfrm>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2690" name="Picture 3"/>
          <p:cNvPicPr>
            <a:picLocks noChangeAspect="1" noChangeArrowheads="1"/>
          </p:cNvPicPr>
          <p:nvPr/>
        </p:nvPicPr>
        <p:blipFill>
          <a:blip r:embed="rId3" cstate="print"/>
          <a:srcRect l="19649"/>
          <a:stretch>
            <a:fillRect/>
          </a:stretch>
        </p:blipFill>
        <p:spPr bwMode="auto">
          <a:xfrm>
            <a:off x="1524000" y="381000"/>
            <a:ext cx="6629400" cy="6188075"/>
          </a:xfrm>
          <a:prstGeom prst="rect">
            <a:avLst/>
          </a:prstGeom>
          <a:noFill/>
          <a:ln w="9525">
            <a:noFill/>
            <a:miter lim="800000"/>
            <a:headEnd/>
            <a:tailEnd/>
          </a:ln>
        </p:spPr>
      </p:pic>
      <p:sp>
        <p:nvSpPr>
          <p:cNvPr id="242691" name="Title 1"/>
          <p:cNvSpPr>
            <a:spLocks noGrp="1"/>
          </p:cNvSpPr>
          <p:nvPr>
            <p:ph type="title" idx="4294967295"/>
          </p:nvPr>
        </p:nvSpPr>
        <p:spPr>
          <a:xfrm>
            <a:off x="0" y="228600"/>
            <a:ext cx="8229600" cy="1143000"/>
          </a:xfrm>
        </p:spPr>
        <p:txBody>
          <a:bodyPr/>
          <a:lstStyle/>
          <a:p>
            <a:r>
              <a:rPr lang="en-US" smtClean="0"/>
              <a:t>Experimental Setup</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Title 1"/>
          <p:cNvSpPr>
            <a:spLocks noGrp="1"/>
          </p:cNvSpPr>
          <p:nvPr>
            <p:ph type="title" idx="4294967295"/>
          </p:nvPr>
        </p:nvSpPr>
        <p:spPr/>
        <p:txBody>
          <a:bodyPr/>
          <a:lstStyle/>
          <a:p>
            <a:r>
              <a:rPr lang="en-US" smtClean="0"/>
              <a:t>Experiment 2.1 Conditions</a:t>
            </a:r>
          </a:p>
        </p:txBody>
      </p:sp>
      <p:sp>
        <p:nvSpPr>
          <p:cNvPr id="244739" name="Content Placeholder 2"/>
          <p:cNvSpPr>
            <a:spLocks noGrp="1"/>
          </p:cNvSpPr>
          <p:nvPr>
            <p:ph idx="4294967295"/>
          </p:nvPr>
        </p:nvSpPr>
        <p:spPr/>
        <p:txBody>
          <a:bodyPr/>
          <a:lstStyle/>
          <a:p>
            <a:r>
              <a:rPr lang="en-US" smtClean="0"/>
              <a:t>90 ppi foam</a:t>
            </a:r>
          </a:p>
          <a:p>
            <a:r>
              <a:rPr lang="en-US" smtClean="0"/>
              <a:t>Ramp State: Flow rate varies from 50 to 190 m/day over a 9 hour period</a:t>
            </a:r>
          </a:p>
          <a:p>
            <a:r>
              <a:rPr lang="en-US" smtClean="0"/>
              <a:t>Tested two different alum doses</a:t>
            </a:r>
          </a:p>
          <a:p>
            <a:pPr lvl="1"/>
            <a:r>
              <a:rPr lang="en-US" smtClean="0"/>
              <a:t>25 mg/L- a very high alum dose</a:t>
            </a:r>
          </a:p>
          <a:p>
            <a:pPr lvl="1"/>
            <a:r>
              <a:rPr lang="en-US" smtClean="0"/>
              <a:t>1.5 mg/L- a more realistic alum dose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rtlCol="0">
            <a:normAutofit fontScale="90000"/>
          </a:bodyPr>
          <a:lstStyle/>
          <a:p>
            <a:pPr fontAlgn="auto">
              <a:spcAft>
                <a:spcPts val="0"/>
              </a:spcAft>
              <a:defRPr/>
            </a:pPr>
            <a:r>
              <a:rPr lang="en-US" dirty="0" smtClean="0"/>
              <a:t>Experiment 2.1: 90 </a:t>
            </a:r>
            <a:r>
              <a:rPr lang="en-US" dirty="0" err="1" smtClean="0"/>
              <a:t>ppi</a:t>
            </a:r>
            <a:r>
              <a:rPr lang="en-US" dirty="0" smtClean="0"/>
              <a:t>, Ramp State, Alum Dose = 25 mg/L</a:t>
            </a:r>
            <a:endParaRPr lang="en-US" dirty="0"/>
          </a:p>
        </p:txBody>
      </p:sp>
      <p:pic>
        <p:nvPicPr>
          <p:cNvPr id="246787" name="Picture 4" descr="https://confluence.cornell.edu/download/attachments/118778908/90ppirampstatehighalumdose.png"/>
          <p:cNvPicPr>
            <a:picLocks noChangeAspect="1" noChangeArrowheads="1"/>
          </p:cNvPicPr>
          <p:nvPr/>
        </p:nvPicPr>
        <p:blipFill>
          <a:blip r:embed="rId3" cstate="print"/>
          <a:srcRect/>
          <a:stretch>
            <a:fillRect/>
          </a:stretch>
        </p:blipFill>
        <p:spPr bwMode="auto">
          <a:xfrm>
            <a:off x="990600" y="1143000"/>
            <a:ext cx="6858000" cy="541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rtlCol="0">
            <a:normAutofit fontScale="90000"/>
          </a:bodyPr>
          <a:lstStyle/>
          <a:p>
            <a:pPr fontAlgn="auto">
              <a:spcAft>
                <a:spcPts val="0"/>
              </a:spcAft>
              <a:defRPr/>
            </a:pPr>
            <a:r>
              <a:rPr lang="en-US" dirty="0" smtClean="0"/>
              <a:t>Experiment 2.1: 90 </a:t>
            </a:r>
            <a:r>
              <a:rPr lang="en-US" dirty="0" err="1" smtClean="0"/>
              <a:t>ppi</a:t>
            </a:r>
            <a:r>
              <a:rPr lang="en-US" dirty="0" smtClean="0"/>
              <a:t>, Ramp state, Alum Dose = 1.5 mg/L</a:t>
            </a:r>
            <a:endParaRPr lang="en-US" dirty="0"/>
          </a:p>
        </p:txBody>
      </p:sp>
      <p:pic>
        <p:nvPicPr>
          <p:cNvPr id="248835" name="Picture 2" descr="https://confluence.cornell.edu/download/attachments/118778908/90ppi3rampstates.PNG"/>
          <p:cNvPicPr>
            <a:picLocks noChangeAspect="1" noChangeArrowheads="1"/>
          </p:cNvPicPr>
          <p:nvPr/>
        </p:nvPicPr>
        <p:blipFill>
          <a:blip r:embed="rId3" cstate="print"/>
          <a:srcRect/>
          <a:stretch>
            <a:fillRect/>
          </a:stretch>
        </p:blipFill>
        <p:spPr bwMode="auto">
          <a:xfrm>
            <a:off x="914400" y="1219200"/>
            <a:ext cx="7010400" cy="5375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rtlCol="0">
            <a:noAutofit/>
          </a:bodyPr>
          <a:lstStyle/>
          <a:p>
            <a:pPr fontAlgn="auto">
              <a:spcAft>
                <a:spcPts val="0"/>
              </a:spcAft>
              <a:defRPr/>
            </a:pPr>
            <a:r>
              <a:rPr lang="en-US" b="1" dirty="0" smtClean="0"/>
              <a:t>Comparison of Conventional Filtration Technologies to </a:t>
            </a:r>
            <a:r>
              <a:rPr lang="en-US" b="1" dirty="0" err="1" smtClean="0"/>
              <a:t>AguaClara's</a:t>
            </a:r>
            <a:r>
              <a:rPr lang="en-US" b="1" dirty="0" smtClean="0"/>
              <a:t> Proposed System</a:t>
            </a:r>
            <a:endParaRPr lang="en-US" dirty="0"/>
          </a:p>
        </p:txBody>
      </p:sp>
      <p:sp>
        <p:nvSpPr>
          <p:cNvPr id="16386" name="Content Placeholder 2"/>
          <p:cNvSpPr>
            <a:spLocks noGrp="1"/>
          </p:cNvSpPr>
          <p:nvPr>
            <p:ph idx="1"/>
          </p:nvPr>
        </p:nvSpPr>
        <p:spPr>
          <a:xfrm>
            <a:off x="457200" y="2332038"/>
            <a:ext cx="8229600" cy="4525962"/>
          </a:xfrm>
        </p:spPr>
        <p:txBody>
          <a:bodyPr/>
          <a:lstStyle/>
          <a:p>
            <a:r>
              <a:rPr lang="en-US" dirty="0" smtClean="0"/>
              <a:t>Filtration: part of the water treatment process in which colloidal and suspended material are removed from water by passing through layers of porous </a:t>
            </a:r>
            <a:r>
              <a:rPr lang="en-US" dirty="0" smtClean="0"/>
              <a:t>media.</a:t>
            </a:r>
            <a:endParaRPr lang="en-US" dirty="0" smtClean="0"/>
          </a:p>
          <a:p>
            <a:r>
              <a:rPr lang="en-US" dirty="0" smtClean="0"/>
              <a:t>Backwashing: Sending clean water backwards through the filter medium to dislodge </a:t>
            </a:r>
            <a:r>
              <a:rPr lang="en-US" dirty="0" smtClean="0"/>
              <a:t>particles.</a:t>
            </a:r>
            <a:endParaRPr lang="en-US"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Title 1"/>
          <p:cNvSpPr>
            <a:spLocks noGrp="1"/>
          </p:cNvSpPr>
          <p:nvPr>
            <p:ph type="title" idx="4294967295"/>
          </p:nvPr>
        </p:nvSpPr>
        <p:spPr/>
        <p:txBody>
          <a:bodyPr/>
          <a:lstStyle/>
          <a:p>
            <a:r>
              <a:rPr lang="en-US" smtClean="0"/>
              <a:t>Experiment 2.2 Conditions	</a:t>
            </a:r>
          </a:p>
        </p:txBody>
      </p:sp>
      <p:sp>
        <p:nvSpPr>
          <p:cNvPr id="250883" name="Content Placeholder 2"/>
          <p:cNvSpPr>
            <a:spLocks noGrp="1"/>
          </p:cNvSpPr>
          <p:nvPr>
            <p:ph idx="4294967295"/>
          </p:nvPr>
        </p:nvSpPr>
        <p:spPr/>
        <p:txBody>
          <a:bodyPr/>
          <a:lstStyle/>
          <a:p>
            <a:r>
              <a:rPr lang="en-US" smtClean="0"/>
              <a:t>90 ppi foam</a:t>
            </a:r>
          </a:p>
          <a:p>
            <a:r>
              <a:rPr lang="en-US" smtClean="0"/>
              <a:t>Constant Velocity at 1.157 mm/s</a:t>
            </a:r>
          </a:p>
          <a:p>
            <a:pPr lvl="1"/>
            <a:r>
              <a:rPr lang="en-US" smtClean="0"/>
              <a:t>Corresponds to the AguaClara plant velocity</a:t>
            </a:r>
          </a:p>
          <a:p>
            <a:r>
              <a:rPr lang="en-US" smtClean="0"/>
              <a:t>Experiments run for 22 hours</a:t>
            </a:r>
          </a:p>
          <a:p>
            <a:r>
              <a:rPr lang="en-US" smtClean="0"/>
              <a:t>Alum dose = 1.5 mg/L</a:t>
            </a:r>
          </a:p>
          <a:p>
            <a:r>
              <a:rPr lang="en-US" smtClean="0"/>
              <a:t>Vary the depth of the foam</a:t>
            </a:r>
          </a:p>
          <a:p>
            <a:pPr lvl="1"/>
            <a:r>
              <a:rPr lang="en-US" smtClean="0"/>
              <a:t>3- 1inch sheets</a:t>
            </a:r>
          </a:p>
          <a:p>
            <a:pPr lvl="1"/>
            <a:r>
              <a:rPr lang="en-US" smtClean="0"/>
              <a:t>1- 1 inch sheet</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rtlCol="0">
            <a:normAutofit fontScale="90000"/>
          </a:bodyPr>
          <a:lstStyle/>
          <a:p>
            <a:pPr fontAlgn="auto">
              <a:spcAft>
                <a:spcPts val="0"/>
              </a:spcAft>
              <a:defRPr/>
            </a:pPr>
            <a:r>
              <a:rPr lang="en-US" dirty="0" smtClean="0"/>
              <a:t>Experiment 2.2, 90 </a:t>
            </a:r>
            <a:r>
              <a:rPr lang="en-US" dirty="0" err="1" smtClean="0"/>
              <a:t>ppi</a:t>
            </a:r>
            <a:r>
              <a:rPr lang="en-US" dirty="0" smtClean="0"/>
              <a:t> foam, 3- 1 inch sheets, flow rate = 1.157 mm/s</a:t>
            </a:r>
            <a:endParaRPr lang="en-US" dirty="0"/>
          </a:p>
        </p:txBody>
      </p:sp>
      <p:pic>
        <p:nvPicPr>
          <p:cNvPr id="251907" name="Picture 2" descr="https://confluence.cornell.edu/download/attachments/118778965/90%20ppi%20ramp%20state%20with%20low%20alum%20dose%20pc%20star.png"/>
          <p:cNvPicPr>
            <a:picLocks noChangeAspect="1" noChangeArrowheads="1"/>
          </p:cNvPicPr>
          <p:nvPr/>
        </p:nvPicPr>
        <p:blipFill>
          <a:blip r:embed="rId2" cstate="print"/>
          <a:srcRect/>
          <a:stretch>
            <a:fillRect/>
          </a:stretch>
        </p:blipFill>
        <p:spPr bwMode="auto">
          <a:xfrm>
            <a:off x="1143000" y="1371600"/>
            <a:ext cx="6553200" cy="5213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rtlCol="0">
            <a:normAutofit fontScale="90000"/>
          </a:bodyPr>
          <a:lstStyle/>
          <a:p>
            <a:pPr fontAlgn="auto">
              <a:spcAft>
                <a:spcPts val="0"/>
              </a:spcAft>
              <a:defRPr/>
            </a:pPr>
            <a:r>
              <a:rPr lang="en-US" dirty="0" smtClean="0"/>
              <a:t>Experiment 2.2, 90 </a:t>
            </a:r>
            <a:r>
              <a:rPr lang="en-US" dirty="0" err="1" smtClean="0"/>
              <a:t>ppi</a:t>
            </a:r>
            <a:r>
              <a:rPr lang="en-US" dirty="0" smtClean="0"/>
              <a:t> foam, 1- 1 inch sheet, flow rate = 1.157 mm/s</a:t>
            </a:r>
            <a:endParaRPr lang="en-US" dirty="0"/>
          </a:p>
        </p:txBody>
      </p:sp>
      <p:pic>
        <p:nvPicPr>
          <p:cNvPr id="252931" name="Picture 2" descr="https://confluence.cornell.edu/download/attachments/118778965/90ppi%201%20foam%20sheet%20alum%20dose%20flow%20100%20mday.png"/>
          <p:cNvPicPr>
            <a:picLocks noChangeAspect="1" noChangeArrowheads="1"/>
          </p:cNvPicPr>
          <p:nvPr/>
        </p:nvPicPr>
        <p:blipFill>
          <a:blip r:embed="rId2" cstate="print"/>
          <a:srcRect/>
          <a:stretch>
            <a:fillRect/>
          </a:stretch>
        </p:blipFill>
        <p:spPr bwMode="auto">
          <a:xfrm>
            <a:off x="914400" y="1143000"/>
            <a:ext cx="6858000" cy="54562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Title 1"/>
          <p:cNvSpPr>
            <a:spLocks noGrp="1"/>
          </p:cNvSpPr>
          <p:nvPr>
            <p:ph type="title" idx="4294967295"/>
          </p:nvPr>
        </p:nvSpPr>
        <p:spPr>
          <a:xfrm>
            <a:off x="457200" y="0"/>
            <a:ext cx="8229600" cy="1143000"/>
          </a:xfrm>
        </p:spPr>
        <p:txBody>
          <a:bodyPr/>
          <a:lstStyle/>
          <a:p>
            <a:r>
              <a:rPr lang="en-US" smtClean="0"/>
              <a:t>Possible Plant-A</a:t>
            </a:r>
          </a:p>
        </p:txBody>
      </p:sp>
      <p:pic>
        <p:nvPicPr>
          <p:cNvPr id="254980" name="Picture 4" descr="sock filter plant - c"/>
          <p:cNvPicPr>
            <a:picLocks noChangeAspect="1" noChangeArrowheads="1"/>
          </p:cNvPicPr>
          <p:nvPr/>
        </p:nvPicPr>
        <p:blipFill>
          <a:blip r:embed="rId2" cstate="print"/>
          <a:srcRect/>
          <a:stretch>
            <a:fillRect/>
          </a:stretch>
        </p:blipFill>
        <p:spPr bwMode="auto">
          <a:xfrm>
            <a:off x="457200" y="1447800"/>
            <a:ext cx="8686800" cy="651510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p:cNvSpPr>
            <a:spLocks noGrp="1"/>
          </p:cNvSpPr>
          <p:nvPr>
            <p:ph type="title"/>
          </p:nvPr>
        </p:nvSpPr>
        <p:spPr>
          <a:xfrm>
            <a:off x="457200" y="0"/>
            <a:ext cx="8229600" cy="1143000"/>
          </a:xfrm>
        </p:spPr>
        <p:txBody>
          <a:bodyPr/>
          <a:lstStyle/>
          <a:p>
            <a:r>
              <a:rPr lang="en-US" smtClean="0"/>
              <a:t>Foam Column</a:t>
            </a:r>
          </a:p>
        </p:txBody>
      </p:sp>
      <p:pic>
        <p:nvPicPr>
          <p:cNvPr id="260100" name="Picture 2"/>
          <p:cNvPicPr>
            <a:picLocks noChangeAspect="1" noChangeArrowheads="1"/>
          </p:cNvPicPr>
          <p:nvPr/>
        </p:nvPicPr>
        <p:blipFill>
          <a:blip r:embed="rId2" cstate="print"/>
          <a:srcRect/>
          <a:stretch>
            <a:fillRect/>
          </a:stretch>
        </p:blipFill>
        <p:spPr bwMode="auto">
          <a:xfrm>
            <a:off x="2133600" y="1905000"/>
            <a:ext cx="3524250" cy="4295775"/>
          </a:xfrm>
          <a:prstGeom prst="rect">
            <a:avLst/>
          </a:prstGeom>
          <a:noFill/>
          <a:ln w="9525">
            <a:noFill/>
            <a:miter lim="800000"/>
            <a:headEnd/>
            <a:tailEnd/>
          </a:ln>
        </p:spPr>
      </p:pic>
      <p:sp>
        <p:nvSpPr>
          <p:cNvPr id="260101" name="TextBox 6"/>
          <p:cNvSpPr txBox="1">
            <a:spLocks noChangeArrowheads="1"/>
          </p:cNvSpPr>
          <p:nvPr/>
        </p:nvSpPr>
        <p:spPr bwMode="auto">
          <a:xfrm>
            <a:off x="4953000" y="1905000"/>
            <a:ext cx="2209800" cy="366713"/>
          </a:xfrm>
          <a:prstGeom prst="rect">
            <a:avLst/>
          </a:prstGeom>
          <a:noFill/>
          <a:ln w="9525">
            <a:noFill/>
            <a:miter lim="800000"/>
            <a:headEnd/>
            <a:tailEnd/>
          </a:ln>
        </p:spPr>
        <p:txBody>
          <a:bodyPr>
            <a:spAutoFit/>
          </a:bodyPr>
          <a:lstStyle/>
          <a:p>
            <a:r>
              <a:rPr lang="en-US">
                <a:latin typeface="Calibri" pitchFamily="34" charset="0"/>
              </a:rPr>
              <a:t>Foam (gray)</a:t>
            </a:r>
          </a:p>
        </p:txBody>
      </p:sp>
      <p:cxnSp>
        <p:nvCxnSpPr>
          <p:cNvPr id="9" name="Straight Arrow Connector 8"/>
          <p:cNvCxnSpPr/>
          <p:nvPr/>
        </p:nvCxnSpPr>
        <p:spPr>
          <a:xfrm>
            <a:off x="4724400" y="3886200"/>
            <a:ext cx="762000" cy="53340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6200000" flipH="1">
            <a:off x="3962400" y="4572000"/>
            <a:ext cx="838200" cy="22860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5400000">
            <a:off x="2171700" y="4229100"/>
            <a:ext cx="609600" cy="53340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5400000">
            <a:off x="2590800" y="4495800"/>
            <a:ext cx="838200" cy="38100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a:off x="3162300" y="4762500"/>
            <a:ext cx="838200" cy="15240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Down Arrow 17"/>
          <p:cNvSpPr/>
          <p:nvPr/>
        </p:nvSpPr>
        <p:spPr>
          <a:xfrm>
            <a:off x="3200400" y="990600"/>
            <a:ext cx="914400" cy="1295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0108" name="TextBox 18"/>
          <p:cNvSpPr txBox="1">
            <a:spLocks noChangeArrowheads="1"/>
          </p:cNvSpPr>
          <p:nvPr/>
        </p:nvSpPr>
        <p:spPr bwMode="auto">
          <a:xfrm>
            <a:off x="4267200" y="990600"/>
            <a:ext cx="1524000" cy="366713"/>
          </a:xfrm>
          <a:prstGeom prst="rect">
            <a:avLst/>
          </a:prstGeom>
          <a:noFill/>
          <a:ln w="9525">
            <a:noFill/>
            <a:miter lim="800000"/>
            <a:headEnd/>
            <a:tailEnd/>
          </a:ln>
        </p:spPr>
        <p:txBody>
          <a:bodyPr>
            <a:spAutoFit/>
          </a:bodyPr>
          <a:lstStyle/>
          <a:p>
            <a:r>
              <a:rPr lang="en-US">
                <a:latin typeface="Calibri" pitchFamily="34" charset="0"/>
              </a:rPr>
              <a:t>Influent</a:t>
            </a:r>
          </a:p>
        </p:txBody>
      </p:sp>
      <p:sp>
        <p:nvSpPr>
          <p:cNvPr id="260109" name="TextBox 19"/>
          <p:cNvSpPr txBox="1">
            <a:spLocks noChangeArrowheads="1"/>
          </p:cNvSpPr>
          <p:nvPr/>
        </p:nvSpPr>
        <p:spPr bwMode="auto">
          <a:xfrm>
            <a:off x="5181600" y="4495800"/>
            <a:ext cx="1524000" cy="366713"/>
          </a:xfrm>
          <a:prstGeom prst="rect">
            <a:avLst/>
          </a:prstGeom>
          <a:noFill/>
          <a:ln w="9525">
            <a:noFill/>
            <a:miter lim="800000"/>
            <a:headEnd/>
            <a:tailEnd/>
          </a:ln>
        </p:spPr>
        <p:txBody>
          <a:bodyPr>
            <a:spAutoFit/>
          </a:bodyPr>
          <a:lstStyle/>
          <a:p>
            <a:r>
              <a:rPr lang="en-US">
                <a:latin typeface="Calibri" pitchFamily="34" charset="0"/>
              </a:rPr>
              <a:t>Effluent</a:t>
            </a:r>
          </a:p>
        </p:txBody>
      </p:sp>
      <p:cxnSp>
        <p:nvCxnSpPr>
          <p:cNvPr id="22" name="Straight Arrow Connector 21"/>
          <p:cNvCxnSpPr/>
          <p:nvPr/>
        </p:nvCxnSpPr>
        <p:spPr>
          <a:xfrm rot="10800000" flipV="1">
            <a:off x="4419600" y="2057400"/>
            <a:ext cx="533400" cy="30480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0111" name="TextBox 22"/>
          <p:cNvSpPr txBox="1">
            <a:spLocks noChangeArrowheads="1"/>
          </p:cNvSpPr>
          <p:nvPr/>
        </p:nvSpPr>
        <p:spPr bwMode="auto">
          <a:xfrm>
            <a:off x="2895600" y="6019800"/>
            <a:ext cx="2133600" cy="366713"/>
          </a:xfrm>
          <a:prstGeom prst="rect">
            <a:avLst/>
          </a:prstGeom>
          <a:noFill/>
          <a:ln w="9525">
            <a:noFill/>
            <a:miter lim="800000"/>
            <a:headEnd/>
            <a:tailEnd/>
          </a:ln>
        </p:spPr>
        <p:txBody>
          <a:bodyPr>
            <a:spAutoFit/>
          </a:bodyPr>
          <a:lstStyle/>
          <a:p>
            <a:r>
              <a:rPr lang="en-US">
                <a:latin typeface="Calibri" pitchFamily="34" charset="0"/>
              </a:rPr>
              <a:t>Slotted pipe</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Title 1"/>
          <p:cNvSpPr>
            <a:spLocks noGrp="1"/>
          </p:cNvSpPr>
          <p:nvPr>
            <p:ph type="title" idx="4294967295"/>
          </p:nvPr>
        </p:nvSpPr>
        <p:spPr/>
        <p:txBody>
          <a:bodyPr/>
          <a:lstStyle/>
          <a:p>
            <a:r>
              <a:rPr lang="en-US" smtClean="0"/>
              <a:t>Experiment 2.3 Conditions</a:t>
            </a:r>
          </a:p>
        </p:txBody>
      </p:sp>
      <p:sp>
        <p:nvSpPr>
          <p:cNvPr id="256003" name="Content Placeholder 2"/>
          <p:cNvSpPr>
            <a:spLocks noGrp="1"/>
          </p:cNvSpPr>
          <p:nvPr>
            <p:ph idx="4294967295"/>
          </p:nvPr>
        </p:nvSpPr>
        <p:spPr/>
        <p:txBody>
          <a:bodyPr/>
          <a:lstStyle/>
          <a:p>
            <a:r>
              <a:rPr lang="en-US" smtClean="0"/>
              <a:t>90 ppi foam</a:t>
            </a:r>
          </a:p>
          <a:p>
            <a:r>
              <a:rPr lang="en-US" smtClean="0"/>
              <a:t>3- 1 inch foam sheets</a:t>
            </a:r>
          </a:p>
          <a:p>
            <a:r>
              <a:rPr lang="en-US" smtClean="0"/>
              <a:t>Flow rate = 1.157 mm/s</a:t>
            </a:r>
          </a:p>
          <a:p>
            <a:r>
              <a:rPr lang="en-US" smtClean="0"/>
              <a:t>Rotated filter column on its side</a:t>
            </a:r>
          </a:p>
          <a:p>
            <a:pPr lvl="1"/>
            <a:r>
              <a:rPr lang="en-US" smtClean="0"/>
              <a:t>Does not allow film to form</a:t>
            </a:r>
          </a:p>
          <a:p>
            <a:pPr lvl="1"/>
            <a:r>
              <a:rPr lang="en-US" smtClean="0"/>
              <a:t>Will test to see how the film affects filter performance</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rtlCol="0">
            <a:normAutofit fontScale="90000"/>
          </a:bodyPr>
          <a:lstStyle/>
          <a:p>
            <a:pPr fontAlgn="auto">
              <a:spcAft>
                <a:spcPts val="0"/>
              </a:spcAft>
              <a:defRPr/>
            </a:pPr>
            <a:r>
              <a:rPr lang="en-US" dirty="0" smtClean="0"/>
              <a:t>Experiment 2.3, 90 </a:t>
            </a:r>
            <a:r>
              <a:rPr lang="en-US" dirty="0" err="1" smtClean="0"/>
              <a:t>ppi</a:t>
            </a:r>
            <a:r>
              <a:rPr lang="en-US" dirty="0" smtClean="0"/>
              <a:t> foam, flow rate = 1.157 mm/s, sideways column</a:t>
            </a:r>
            <a:endParaRPr lang="en-US" dirty="0"/>
          </a:p>
        </p:txBody>
      </p:sp>
      <p:pic>
        <p:nvPicPr>
          <p:cNvPr id="257027" name="Picture 2"/>
          <p:cNvPicPr>
            <a:picLocks noChangeAspect="1" noChangeArrowheads="1"/>
          </p:cNvPicPr>
          <p:nvPr/>
        </p:nvPicPr>
        <p:blipFill>
          <a:blip r:embed="rId2" cstate="print"/>
          <a:srcRect/>
          <a:stretch>
            <a:fillRect/>
          </a:stretch>
        </p:blipFill>
        <p:spPr bwMode="auto">
          <a:xfrm>
            <a:off x="1143000" y="1295400"/>
            <a:ext cx="6705600" cy="5262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Title 1"/>
          <p:cNvSpPr>
            <a:spLocks noGrp="1"/>
          </p:cNvSpPr>
          <p:nvPr>
            <p:ph type="title" idx="4294967295"/>
          </p:nvPr>
        </p:nvSpPr>
        <p:spPr/>
        <p:txBody>
          <a:bodyPr/>
          <a:lstStyle/>
          <a:p>
            <a:r>
              <a:rPr lang="en-US" smtClean="0"/>
              <a:t>Results/Discussion</a:t>
            </a:r>
          </a:p>
        </p:txBody>
      </p:sp>
      <p:sp>
        <p:nvSpPr>
          <p:cNvPr id="258051" name="Content Placeholder 2"/>
          <p:cNvSpPr>
            <a:spLocks noGrp="1"/>
          </p:cNvSpPr>
          <p:nvPr>
            <p:ph idx="4294967295"/>
          </p:nvPr>
        </p:nvSpPr>
        <p:spPr/>
        <p:txBody>
          <a:bodyPr/>
          <a:lstStyle/>
          <a:p>
            <a:r>
              <a:rPr lang="en-US" smtClean="0"/>
              <a:t>Foam appears to be an effective filtration method under the right conditions</a:t>
            </a:r>
          </a:p>
          <a:p>
            <a:pPr lvl="1"/>
            <a:r>
              <a:rPr lang="en-US" smtClean="0"/>
              <a:t>Need to utilize these conditions in plant design</a:t>
            </a:r>
          </a:p>
          <a:p>
            <a:r>
              <a:rPr lang="en-US" smtClean="0"/>
              <a:t>Further tests need to be run with foam column on its side to determine filter performance without film</a:t>
            </a:r>
          </a:p>
          <a:p>
            <a:pPr>
              <a:buFont typeface="Arial" charset="0"/>
              <a:buNone/>
            </a:pPr>
            <a:endParaRPr lang="en-US"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Title 1"/>
          <p:cNvSpPr>
            <a:spLocks noGrp="1"/>
          </p:cNvSpPr>
          <p:nvPr>
            <p:ph type="title" idx="4294967295"/>
          </p:nvPr>
        </p:nvSpPr>
        <p:spPr/>
        <p:txBody>
          <a:bodyPr/>
          <a:lstStyle/>
          <a:p>
            <a:r>
              <a:rPr lang="en-US" smtClean="0"/>
              <a:t>Challenges/Future Work</a:t>
            </a:r>
          </a:p>
        </p:txBody>
      </p:sp>
      <p:sp>
        <p:nvSpPr>
          <p:cNvPr id="259075" name="Content Placeholder 2"/>
          <p:cNvSpPr>
            <a:spLocks noGrp="1"/>
          </p:cNvSpPr>
          <p:nvPr>
            <p:ph idx="4294967295"/>
          </p:nvPr>
        </p:nvSpPr>
        <p:spPr/>
        <p:txBody>
          <a:bodyPr/>
          <a:lstStyle/>
          <a:p>
            <a:r>
              <a:rPr lang="en-US" smtClean="0"/>
              <a:t>Run more tests with column on its side to confirm preliminary results</a:t>
            </a:r>
          </a:p>
          <a:p>
            <a:r>
              <a:rPr lang="en-US" smtClean="0"/>
              <a:t>Determine how long the foam can effectively filter before failure</a:t>
            </a:r>
          </a:p>
          <a:p>
            <a:pPr lvl="1"/>
            <a:r>
              <a:rPr lang="en-US" smtClean="0"/>
              <a:t>Corresponds to how often the operator will have to clean the filters</a:t>
            </a:r>
          </a:p>
          <a:p>
            <a:endParaRPr lang="en-US"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Title 1"/>
          <p:cNvSpPr>
            <a:spLocks noGrp="1"/>
          </p:cNvSpPr>
          <p:nvPr>
            <p:ph type="title" idx="4294967295"/>
          </p:nvPr>
        </p:nvSpPr>
        <p:spPr/>
        <p:txBody>
          <a:bodyPr/>
          <a:lstStyle/>
          <a:p>
            <a:r>
              <a:rPr lang="en-US" smtClean="0"/>
              <a:t>Stacked filtration theory</a:t>
            </a:r>
          </a:p>
        </p:txBody>
      </p:sp>
      <p:sp>
        <p:nvSpPr>
          <p:cNvPr id="3" name="Content Placeholder 2"/>
          <p:cNvSpPr>
            <a:spLocks noGrp="1"/>
          </p:cNvSpPr>
          <p:nvPr>
            <p:ph idx="4294967295"/>
          </p:nvPr>
        </p:nvSpPr>
        <p:spPr/>
        <p:txBody>
          <a:bodyPr>
            <a:normAutofit/>
          </a:bodyPr>
          <a:lstStyle/>
          <a:p>
            <a:pPr>
              <a:lnSpc>
                <a:spcPct val="90000"/>
              </a:lnSpc>
              <a:buFont typeface="Arial" charset="0"/>
              <a:buNone/>
            </a:pPr>
            <a:r>
              <a:rPr lang="en-US" smtClean="0"/>
              <a:t>Conventional rapid sand filtration:</a:t>
            </a:r>
          </a:p>
          <a:p>
            <a:pPr lvl="1">
              <a:lnSpc>
                <a:spcPct val="90000"/>
              </a:lnSpc>
            </a:pPr>
            <a:r>
              <a:rPr lang="en-US" smtClean="0"/>
              <a:t>We assume most of the filtration occurs in the top 20cm of the sand bed.</a:t>
            </a:r>
          </a:p>
          <a:p>
            <a:pPr lvl="1">
              <a:lnSpc>
                <a:spcPct val="90000"/>
              </a:lnSpc>
            </a:pPr>
            <a:r>
              <a:rPr lang="en-US" smtClean="0"/>
              <a:t>Backwash is required to expand the sand bed and wash out the colloids captured in the interstitial space</a:t>
            </a:r>
          </a:p>
          <a:p>
            <a:pPr lvl="1">
              <a:lnSpc>
                <a:spcPct val="90000"/>
              </a:lnSpc>
            </a:pPr>
            <a:r>
              <a:rPr lang="en-US" smtClean="0"/>
              <a:t>Backwash velocity should be 10 times the downflow velocity</a:t>
            </a:r>
          </a:p>
          <a:p>
            <a:pPr lvl="1">
              <a:lnSpc>
                <a:spcPct val="90000"/>
              </a:lnSpc>
            </a:pPr>
            <a:r>
              <a:rPr lang="en-US" smtClean="0"/>
              <a:t>After backwash, when downflow mode resumes, initial filtrate is usually wasted</a:t>
            </a:r>
          </a:p>
          <a:p>
            <a:pPr>
              <a:lnSpc>
                <a:spcPct val="90000"/>
              </a:lnSpc>
            </a:pPr>
            <a:endParaRPr lang="en-US"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r>
              <a:rPr lang="en-US" smtClean="0"/>
              <a:t>Conventional Filtration</a:t>
            </a:r>
          </a:p>
        </p:txBody>
      </p:sp>
      <p:pic>
        <p:nvPicPr>
          <p:cNvPr id="17410" name="Picture 2"/>
          <p:cNvPicPr>
            <a:picLocks noGrp="1" noChangeAspect="1" noChangeArrowheads="1"/>
          </p:cNvPicPr>
          <p:nvPr>
            <p:ph idx="1"/>
          </p:nvPr>
        </p:nvPicPr>
        <p:blipFill>
          <a:blip r:embed="rId2" cstate="print"/>
          <a:srcRect/>
          <a:stretch>
            <a:fillRect/>
          </a:stretch>
        </p:blipFill>
        <p:spPr>
          <a:xfrm>
            <a:off x="1295400" y="2057400"/>
            <a:ext cx="6019800" cy="4514850"/>
          </a:xfrm>
        </p:spPr>
      </p:pic>
      <p:sp>
        <p:nvSpPr>
          <p:cNvPr id="17411" name="TextBox 8"/>
          <p:cNvSpPr txBox="1">
            <a:spLocks noChangeArrowheads="1"/>
          </p:cNvSpPr>
          <p:nvPr/>
        </p:nvSpPr>
        <p:spPr bwMode="auto">
          <a:xfrm>
            <a:off x="2438400" y="1447800"/>
            <a:ext cx="3260725" cy="369888"/>
          </a:xfrm>
          <a:prstGeom prst="rect">
            <a:avLst/>
          </a:prstGeom>
          <a:noFill/>
          <a:ln w="9525">
            <a:noFill/>
            <a:miter lim="800000"/>
            <a:headEnd/>
            <a:tailEnd/>
          </a:ln>
        </p:spPr>
        <p:txBody>
          <a:bodyPr wrap="none">
            <a:spAutoFit/>
          </a:bodyPr>
          <a:lstStyle/>
          <a:p>
            <a:r>
              <a:rPr lang="en-US"/>
              <a:t>Santa Rosa Water Filtration Plant</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Title 1"/>
          <p:cNvSpPr>
            <a:spLocks noGrp="1"/>
          </p:cNvSpPr>
          <p:nvPr>
            <p:ph type="title" idx="4294967295"/>
          </p:nvPr>
        </p:nvSpPr>
        <p:spPr/>
        <p:txBody>
          <a:bodyPr/>
          <a:lstStyle/>
          <a:p>
            <a:r>
              <a:rPr lang="en-US" smtClean="0"/>
              <a:t>Stacked filtration theory</a:t>
            </a:r>
          </a:p>
        </p:txBody>
      </p:sp>
      <p:sp>
        <p:nvSpPr>
          <p:cNvPr id="3" name="Content Placeholder 2"/>
          <p:cNvSpPr>
            <a:spLocks noGrp="1"/>
          </p:cNvSpPr>
          <p:nvPr>
            <p:ph idx="4294967295"/>
          </p:nvPr>
        </p:nvSpPr>
        <p:spPr>
          <a:xfrm>
            <a:off x="219075" y="1600200"/>
            <a:ext cx="8467725" cy="4525963"/>
          </a:xfrm>
        </p:spPr>
        <p:txBody>
          <a:bodyPr>
            <a:normAutofit/>
          </a:bodyPr>
          <a:lstStyle/>
          <a:p>
            <a:pPr>
              <a:lnSpc>
                <a:spcPct val="80000"/>
              </a:lnSpc>
            </a:pPr>
            <a:r>
              <a:rPr lang="en-US" sz="2700" smtClean="0"/>
              <a:t>In a conventional rapid sand filter, the backwash cross-sectional area is the same as the downflow cross-sectional area</a:t>
            </a:r>
          </a:p>
          <a:p>
            <a:pPr lvl="1">
              <a:lnSpc>
                <a:spcPct val="80000"/>
              </a:lnSpc>
            </a:pPr>
            <a:r>
              <a:rPr lang="en-US" sz="2400" smtClean="0"/>
              <a:t>Therefore, you cannot use the downflow velocity to backwash</a:t>
            </a:r>
          </a:p>
          <a:p>
            <a:pPr lvl="1">
              <a:lnSpc>
                <a:spcPct val="80000"/>
              </a:lnSpc>
            </a:pPr>
            <a:r>
              <a:rPr lang="en-US" sz="2400" smtClean="0"/>
              <a:t>Flow rate and approach velocity are both different in downflow and backwash modes</a:t>
            </a:r>
          </a:p>
          <a:p>
            <a:pPr>
              <a:lnSpc>
                <a:spcPct val="80000"/>
              </a:lnSpc>
            </a:pPr>
            <a:r>
              <a:rPr lang="en-US" sz="2700" smtClean="0"/>
              <a:t>We want to develop a filter that uses the same flow rate for downflow </a:t>
            </a:r>
            <a:r>
              <a:rPr lang="en-US" sz="2700" i="1" smtClean="0"/>
              <a:t>and </a:t>
            </a:r>
            <a:r>
              <a:rPr lang="en-US" sz="2700" smtClean="0"/>
              <a:t>backwash but can achieve different approach velocities for downflow and backwash</a:t>
            </a:r>
          </a:p>
          <a:p>
            <a:pPr lvl="1">
              <a:lnSpc>
                <a:spcPct val="80000"/>
              </a:lnSpc>
            </a:pPr>
            <a:r>
              <a:rPr lang="en-US" sz="2400" smtClean="0"/>
              <a:t>Increase the cross-sectional area of downflow within the sand bed without increasing the cross-sectional area of backwash</a:t>
            </a:r>
          </a:p>
          <a:p>
            <a:pPr lvl="1">
              <a:lnSpc>
                <a:spcPct val="80000"/>
              </a:lnSpc>
            </a:pPr>
            <a:endParaRPr lang="en-US" sz="240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Title 1"/>
          <p:cNvSpPr>
            <a:spLocks noGrp="1"/>
          </p:cNvSpPr>
          <p:nvPr>
            <p:ph type="title" idx="4294967295"/>
          </p:nvPr>
        </p:nvSpPr>
        <p:spPr>
          <a:xfrm>
            <a:off x="457200" y="274638"/>
            <a:ext cx="8686800" cy="1143000"/>
          </a:xfrm>
        </p:spPr>
        <p:txBody>
          <a:bodyPr/>
          <a:lstStyle/>
          <a:p>
            <a:r>
              <a:rPr lang="en-US" sz="3200" smtClean="0"/>
              <a:t>Stacked filtration: </a:t>
            </a:r>
            <a:br>
              <a:rPr lang="en-US" sz="3200" smtClean="0"/>
            </a:br>
            <a:r>
              <a:rPr lang="en-US" sz="3200" smtClean="0"/>
              <a:t>Manipulating downflow “cross-sectional” area</a:t>
            </a:r>
          </a:p>
        </p:txBody>
      </p:sp>
      <p:sp>
        <p:nvSpPr>
          <p:cNvPr id="3" name="Content Placeholder 2"/>
          <p:cNvSpPr>
            <a:spLocks noGrp="1"/>
          </p:cNvSpPr>
          <p:nvPr>
            <p:ph idx="4294967295"/>
          </p:nvPr>
        </p:nvSpPr>
        <p:spPr/>
        <p:txBody>
          <a:bodyPr>
            <a:normAutofit/>
          </a:bodyPr>
          <a:lstStyle/>
          <a:p>
            <a:pPr>
              <a:lnSpc>
                <a:spcPct val="80000"/>
              </a:lnSpc>
            </a:pPr>
            <a:r>
              <a:rPr lang="en-US" sz="2700" smtClean="0"/>
              <a:t>Introduce the influent to different layers within the sand bed</a:t>
            </a:r>
          </a:p>
          <a:p>
            <a:pPr lvl="1">
              <a:lnSpc>
                <a:spcPct val="80000"/>
              </a:lnSpc>
            </a:pPr>
            <a:r>
              <a:rPr lang="en-US" sz="2400" smtClean="0"/>
              <a:t>Use PVC screens that prevent sand particles from entering the pipes yet enables the flow of water</a:t>
            </a:r>
          </a:p>
          <a:p>
            <a:pPr>
              <a:lnSpc>
                <a:spcPct val="80000"/>
              </a:lnSpc>
            </a:pPr>
            <a:r>
              <a:rPr lang="en-US" sz="2700" smtClean="0"/>
              <a:t>Assume the downflow area is </a:t>
            </a:r>
            <a:r>
              <a:rPr lang="en-US" sz="2700" i="1" smtClean="0"/>
              <a:t>not equal</a:t>
            </a:r>
            <a:r>
              <a:rPr lang="en-US" sz="2700" smtClean="0"/>
              <a:t> </a:t>
            </a:r>
            <a:r>
              <a:rPr lang="en-US" sz="2700" i="1" smtClean="0"/>
              <a:t>to</a:t>
            </a:r>
            <a:r>
              <a:rPr lang="en-US" sz="2700" smtClean="0"/>
              <a:t> the area of the orifices through which the influent water flows</a:t>
            </a:r>
          </a:p>
          <a:p>
            <a:pPr lvl="1">
              <a:lnSpc>
                <a:spcPct val="80000"/>
              </a:lnSpc>
            </a:pPr>
            <a:r>
              <a:rPr lang="en-US" sz="2400" smtClean="0"/>
              <a:t>The headloss in the sand bed is an order of magnitude greater than the headloss out of the orifices</a:t>
            </a:r>
          </a:p>
          <a:p>
            <a:pPr lvl="1">
              <a:lnSpc>
                <a:spcPct val="80000"/>
              </a:lnSpc>
            </a:pPr>
            <a:r>
              <a:rPr lang="en-US" sz="2400" smtClean="0"/>
              <a:t>Flow out of the influent PVC screens will converge as it moves through the sand bed</a:t>
            </a:r>
          </a:p>
          <a:p>
            <a:pPr lvl="1">
              <a:lnSpc>
                <a:spcPct val="80000"/>
              </a:lnSpc>
            </a:pPr>
            <a:r>
              <a:rPr lang="en-US" sz="2400" smtClean="0"/>
              <a:t>Flow moves both up and down</a:t>
            </a:r>
          </a:p>
          <a:p>
            <a:pPr lvl="2">
              <a:lnSpc>
                <a:spcPct val="80000"/>
              </a:lnSpc>
            </a:pPr>
            <a:r>
              <a:rPr lang="en-US" sz="2000" smtClean="0"/>
              <a:t>One layer of influent PVC screens can distribute flow across twice the area being backwahsed.</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Rectangle 123"/>
          <p:cNvSpPr/>
          <p:nvPr/>
        </p:nvSpPr>
        <p:spPr>
          <a:xfrm>
            <a:off x="612775" y="1008063"/>
            <a:ext cx="8058150" cy="5657850"/>
          </a:xfrm>
          <a:prstGeom prst="rect">
            <a:avLst/>
          </a:prstGeom>
          <a:solidFill>
            <a:schemeClr val="bg2">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264195" name="TextBox 3"/>
          <p:cNvSpPr txBox="1">
            <a:spLocks noChangeArrowheads="1"/>
          </p:cNvSpPr>
          <p:nvPr/>
        </p:nvSpPr>
        <p:spPr bwMode="auto">
          <a:xfrm>
            <a:off x="407988" y="268288"/>
            <a:ext cx="8496300" cy="646112"/>
          </a:xfrm>
          <a:prstGeom prst="rect">
            <a:avLst/>
          </a:prstGeom>
          <a:noFill/>
          <a:ln w="9525">
            <a:noFill/>
            <a:miter lim="800000"/>
            <a:headEnd/>
            <a:tailEnd/>
          </a:ln>
        </p:spPr>
        <p:txBody>
          <a:bodyPr>
            <a:spAutoFit/>
          </a:bodyPr>
          <a:lstStyle/>
          <a:p>
            <a:pPr defTabSz="457200"/>
            <a:r>
              <a:rPr lang="en-US" b="1">
                <a:latin typeface="Calibri" pitchFamily="34" charset="0"/>
              </a:rPr>
              <a:t>Hypothesized flow convergence in filtration zone:  </a:t>
            </a:r>
            <a:r>
              <a:rPr lang="en-US">
                <a:latin typeface="Calibri" pitchFamily="34" charset="0"/>
              </a:rPr>
              <a:t>Flow coming out of the orifices on the slotted pipes will quickly converge and move through the sand as a uniform plane.</a:t>
            </a:r>
          </a:p>
        </p:txBody>
      </p:sp>
      <p:grpSp>
        <p:nvGrpSpPr>
          <p:cNvPr id="264196" name="Group 112"/>
          <p:cNvGrpSpPr>
            <a:grpSpLocks/>
          </p:cNvGrpSpPr>
          <p:nvPr/>
        </p:nvGrpSpPr>
        <p:grpSpPr bwMode="auto">
          <a:xfrm>
            <a:off x="839788" y="1447800"/>
            <a:ext cx="7650162" cy="4213225"/>
            <a:chOff x="0" y="1478729"/>
            <a:chExt cx="8977102" cy="5012310"/>
          </a:xfrm>
        </p:grpSpPr>
        <p:sp>
          <p:nvSpPr>
            <p:cNvPr id="112" name="Cube 111"/>
            <p:cNvSpPr/>
            <p:nvPr/>
          </p:nvSpPr>
          <p:spPr>
            <a:xfrm>
              <a:off x="0" y="5650618"/>
              <a:ext cx="8949160" cy="808315"/>
            </a:xfrm>
            <a:prstGeom prst="cube">
              <a:avLst>
                <a:gd name="adj" fmla="val 89880"/>
              </a:avLst>
            </a:prstGeom>
            <a:solidFill>
              <a:srgbClr val="FF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p>
          </p:txBody>
        </p:sp>
        <p:grpSp>
          <p:nvGrpSpPr>
            <p:cNvPr id="264198" name="Group 79"/>
            <p:cNvGrpSpPr>
              <a:grpSpLocks/>
            </p:cNvGrpSpPr>
            <p:nvPr/>
          </p:nvGrpSpPr>
          <p:grpSpPr bwMode="auto">
            <a:xfrm>
              <a:off x="5384031" y="1509940"/>
              <a:ext cx="2649741" cy="4981099"/>
              <a:chOff x="5384031" y="1509940"/>
              <a:chExt cx="2649741" cy="4981102"/>
            </a:xfrm>
          </p:grpSpPr>
          <p:sp>
            <p:nvSpPr>
              <p:cNvPr id="13" name="Circular Arrow 12"/>
              <p:cNvSpPr/>
              <p:nvPr/>
            </p:nvSpPr>
            <p:spPr>
              <a:xfrm flipH="1">
                <a:off x="5383653" y="4345606"/>
                <a:ext cx="1134478" cy="214543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sp>
            <p:nvSpPr>
              <p:cNvPr id="12" name="Circular Arrow 11"/>
              <p:cNvSpPr/>
              <p:nvPr/>
            </p:nvSpPr>
            <p:spPr>
              <a:xfrm flipH="1">
                <a:off x="5949961" y="4015104"/>
                <a:ext cx="1134478" cy="2147324"/>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grpSp>
            <p:nvGrpSpPr>
              <p:cNvPr id="264201" name="Group 66"/>
              <p:cNvGrpSpPr>
                <a:grpSpLocks/>
              </p:cNvGrpSpPr>
              <p:nvPr/>
            </p:nvGrpSpPr>
            <p:grpSpPr bwMode="auto">
              <a:xfrm>
                <a:off x="5636012" y="1509940"/>
                <a:ext cx="2397760" cy="4981102"/>
                <a:chOff x="5636012" y="1509940"/>
                <a:chExt cx="2397760" cy="4981102"/>
              </a:xfrm>
            </p:grpSpPr>
            <p:grpSp>
              <p:nvGrpSpPr>
                <p:cNvPr id="264202" name="Group 56"/>
                <p:cNvGrpSpPr>
                  <a:grpSpLocks/>
                </p:cNvGrpSpPr>
                <p:nvPr/>
              </p:nvGrpSpPr>
              <p:grpSpPr bwMode="auto">
                <a:xfrm>
                  <a:off x="5636012" y="1509940"/>
                  <a:ext cx="2397760" cy="4212857"/>
                  <a:chOff x="5636012" y="1509940"/>
                  <a:chExt cx="2397760" cy="4212857"/>
                </a:xfrm>
              </p:grpSpPr>
              <p:sp>
                <p:nvSpPr>
                  <p:cNvPr id="20" name="Circular Arrow 19"/>
                  <p:cNvSpPr/>
                  <p:nvPr/>
                </p:nvSpPr>
                <p:spPr>
                  <a:xfrm flipH="1" flipV="1">
                    <a:off x="6201446" y="1824341"/>
                    <a:ext cx="1134480" cy="214543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sp>
                <p:nvSpPr>
                  <p:cNvPr id="21" name="Circular Arrow 20"/>
                  <p:cNvSpPr/>
                  <p:nvPr/>
                </p:nvSpPr>
                <p:spPr>
                  <a:xfrm flipH="1" flipV="1">
                    <a:off x="5635138" y="2152956"/>
                    <a:ext cx="1134480" cy="214543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grpSp>
                <p:nvGrpSpPr>
                  <p:cNvPr id="264205" name="Group 13"/>
                  <p:cNvGrpSpPr>
                    <a:grpSpLocks/>
                  </p:cNvGrpSpPr>
                  <p:nvPr/>
                </p:nvGrpSpPr>
                <p:grpSpPr bwMode="auto">
                  <a:xfrm>
                    <a:off x="5842394" y="3576707"/>
                    <a:ext cx="2191378" cy="2146090"/>
                    <a:chOff x="5619739" y="3348745"/>
                    <a:chExt cx="2191378" cy="2146090"/>
                  </a:xfrm>
                </p:grpSpPr>
                <p:sp>
                  <p:nvSpPr>
                    <p:cNvPr id="8" name="Can 7"/>
                    <p:cNvSpPr/>
                    <p:nvPr/>
                  </p:nvSpPr>
                  <p:spPr>
                    <a:xfrm rot="13825378">
                      <a:off x="6301013" y="2725782"/>
                      <a:ext cx="691224" cy="2054729"/>
                    </a:xfrm>
                    <a:prstGeom prst="can">
                      <a:avLst>
                        <a:gd name="adj" fmla="val 75961"/>
                      </a:avLst>
                    </a:prstGeom>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 name="Circular Arrow 10"/>
                    <p:cNvSpPr/>
                    <p:nvPr/>
                  </p:nvSpPr>
                  <p:spPr>
                    <a:xfrm>
                      <a:off x="6677362" y="3348989"/>
                      <a:ext cx="1134479" cy="2145437"/>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grpSp>
              <p:sp>
                <p:nvSpPr>
                  <p:cNvPr id="26" name="Circular Arrow 25"/>
                  <p:cNvSpPr/>
                  <p:nvPr/>
                </p:nvSpPr>
                <p:spPr>
                  <a:xfrm flipV="1">
                    <a:off x="6885115" y="1510836"/>
                    <a:ext cx="1132616" cy="214543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sp>
                <p:nvSpPr>
                  <p:cNvPr id="24" name="Circular Arrow 23"/>
                  <p:cNvSpPr/>
                  <p:nvPr/>
                </p:nvSpPr>
                <p:spPr>
                  <a:xfrm flipV="1">
                    <a:off x="6486463" y="1948988"/>
                    <a:ext cx="1132616" cy="214543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sp>
                <p:nvSpPr>
                  <p:cNvPr id="23" name="Circular Arrow 22"/>
                  <p:cNvSpPr/>
                  <p:nvPr/>
                </p:nvSpPr>
                <p:spPr>
                  <a:xfrm flipV="1">
                    <a:off x="6149286" y="2279491"/>
                    <a:ext cx="1134480" cy="214543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grpSp>
            <p:sp>
              <p:nvSpPr>
                <p:cNvPr id="10" name="Circular Arrow 9"/>
                <p:cNvSpPr/>
                <p:nvPr/>
              </p:nvSpPr>
              <p:spPr>
                <a:xfrm>
                  <a:off x="6516269" y="4015104"/>
                  <a:ext cx="1134479" cy="2147324"/>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sp>
              <p:nvSpPr>
                <p:cNvPr id="9" name="Circular Arrow 8"/>
                <p:cNvSpPr/>
                <p:nvPr/>
              </p:nvSpPr>
              <p:spPr>
                <a:xfrm>
                  <a:off x="6180955" y="4345606"/>
                  <a:ext cx="1134479" cy="214543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grpSp>
        </p:grpSp>
        <p:grpSp>
          <p:nvGrpSpPr>
            <p:cNvPr id="264213" name="Group 80"/>
            <p:cNvGrpSpPr>
              <a:grpSpLocks/>
            </p:cNvGrpSpPr>
            <p:nvPr/>
          </p:nvGrpSpPr>
          <p:grpSpPr bwMode="auto">
            <a:xfrm>
              <a:off x="2986271" y="1478729"/>
              <a:ext cx="2649741" cy="4981099"/>
              <a:chOff x="5384031" y="1509940"/>
              <a:chExt cx="2649741" cy="4981102"/>
            </a:xfrm>
          </p:grpSpPr>
          <p:sp>
            <p:nvSpPr>
              <p:cNvPr id="82" name="Circular Arrow 81"/>
              <p:cNvSpPr/>
              <p:nvPr/>
            </p:nvSpPr>
            <p:spPr>
              <a:xfrm flipH="1">
                <a:off x="5383917" y="4344711"/>
                <a:ext cx="1132616" cy="214543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sp>
            <p:nvSpPr>
              <p:cNvPr id="83" name="Circular Arrow 82"/>
              <p:cNvSpPr/>
              <p:nvPr/>
            </p:nvSpPr>
            <p:spPr>
              <a:xfrm flipH="1">
                <a:off x="5950225" y="4014208"/>
                <a:ext cx="1132616" cy="2147325"/>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grpSp>
            <p:nvGrpSpPr>
              <p:cNvPr id="264216" name="Group 66"/>
              <p:cNvGrpSpPr>
                <a:grpSpLocks/>
              </p:cNvGrpSpPr>
              <p:nvPr/>
            </p:nvGrpSpPr>
            <p:grpSpPr bwMode="auto">
              <a:xfrm>
                <a:off x="5636012" y="1509940"/>
                <a:ext cx="2397760" cy="4981102"/>
                <a:chOff x="5636012" y="1509940"/>
                <a:chExt cx="2397760" cy="4981102"/>
              </a:xfrm>
            </p:grpSpPr>
            <p:grpSp>
              <p:nvGrpSpPr>
                <p:cNvPr id="264217" name="Group 56"/>
                <p:cNvGrpSpPr>
                  <a:grpSpLocks/>
                </p:cNvGrpSpPr>
                <p:nvPr/>
              </p:nvGrpSpPr>
              <p:grpSpPr bwMode="auto">
                <a:xfrm>
                  <a:off x="5636012" y="1509940"/>
                  <a:ext cx="2397760" cy="4212857"/>
                  <a:chOff x="5636012" y="1509940"/>
                  <a:chExt cx="2397760" cy="4212857"/>
                </a:xfrm>
              </p:grpSpPr>
              <p:sp>
                <p:nvSpPr>
                  <p:cNvPr id="88" name="Circular Arrow 87"/>
                  <p:cNvSpPr/>
                  <p:nvPr/>
                </p:nvSpPr>
                <p:spPr>
                  <a:xfrm flipH="1" flipV="1">
                    <a:off x="6201711" y="1823446"/>
                    <a:ext cx="1132616" cy="214543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sp>
                <p:nvSpPr>
                  <p:cNvPr id="89" name="Circular Arrow 88"/>
                  <p:cNvSpPr/>
                  <p:nvPr/>
                </p:nvSpPr>
                <p:spPr>
                  <a:xfrm flipH="1" flipV="1">
                    <a:off x="5635403" y="2152060"/>
                    <a:ext cx="1132616" cy="214543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grpSp>
                <p:nvGrpSpPr>
                  <p:cNvPr id="264220" name="Group 13"/>
                  <p:cNvGrpSpPr>
                    <a:grpSpLocks/>
                  </p:cNvGrpSpPr>
                  <p:nvPr/>
                </p:nvGrpSpPr>
                <p:grpSpPr bwMode="auto">
                  <a:xfrm>
                    <a:off x="5842394" y="3576707"/>
                    <a:ext cx="2191378" cy="2146090"/>
                    <a:chOff x="5619739" y="3348745"/>
                    <a:chExt cx="2191378" cy="2146090"/>
                  </a:xfrm>
                </p:grpSpPr>
                <p:sp>
                  <p:nvSpPr>
                    <p:cNvPr id="94" name="Can 93"/>
                    <p:cNvSpPr/>
                    <p:nvPr/>
                  </p:nvSpPr>
                  <p:spPr>
                    <a:xfrm rot="13825378">
                      <a:off x="6300346" y="2725818"/>
                      <a:ext cx="691224" cy="2052867"/>
                    </a:xfrm>
                    <a:prstGeom prst="can">
                      <a:avLst>
                        <a:gd name="adj" fmla="val 75961"/>
                      </a:avLst>
                    </a:prstGeom>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95" name="Circular Arrow 10"/>
                    <p:cNvSpPr/>
                    <p:nvPr/>
                  </p:nvSpPr>
                  <p:spPr>
                    <a:xfrm>
                      <a:off x="6677626" y="3348093"/>
                      <a:ext cx="1132616" cy="2145437"/>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grpSp>
              <p:sp>
                <p:nvSpPr>
                  <p:cNvPr id="91" name="Circular Arrow 90"/>
                  <p:cNvSpPr/>
                  <p:nvPr/>
                </p:nvSpPr>
                <p:spPr>
                  <a:xfrm flipV="1">
                    <a:off x="6883516" y="1509940"/>
                    <a:ext cx="1132616" cy="214543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sp>
                <p:nvSpPr>
                  <p:cNvPr id="92" name="Circular Arrow 91"/>
                  <p:cNvSpPr/>
                  <p:nvPr/>
                </p:nvSpPr>
                <p:spPr>
                  <a:xfrm flipV="1">
                    <a:off x="6484865" y="1948092"/>
                    <a:ext cx="1134479" cy="214543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sp>
                <p:nvSpPr>
                  <p:cNvPr id="93" name="Circular Arrow 92"/>
                  <p:cNvSpPr/>
                  <p:nvPr/>
                </p:nvSpPr>
                <p:spPr>
                  <a:xfrm flipV="1">
                    <a:off x="6149551" y="2278596"/>
                    <a:ext cx="1132616" cy="214543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grpSp>
            <p:sp>
              <p:nvSpPr>
                <p:cNvPr id="86" name="Circular Arrow 85"/>
                <p:cNvSpPr/>
                <p:nvPr/>
              </p:nvSpPr>
              <p:spPr>
                <a:xfrm>
                  <a:off x="6516533" y="4014208"/>
                  <a:ext cx="1132616" cy="2147325"/>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sp>
              <p:nvSpPr>
                <p:cNvPr id="87" name="Circular Arrow 86"/>
                <p:cNvSpPr/>
                <p:nvPr/>
              </p:nvSpPr>
              <p:spPr>
                <a:xfrm>
                  <a:off x="6181219" y="4344711"/>
                  <a:ext cx="1132616" cy="214543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grpSp>
        </p:grpSp>
        <p:grpSp>
          <p:nvGrpSpPr>
            <p:cNvPr id="264228" name="Group 95"/>
            <p:cNvGrpSpPr>
              <a:grpSpLocks/>
            </p:cNvGrpSpPr>
            <p:nvPr/>
          </p:nvGrpSpPr>
          <p:grpSpPr bwMode="auto">
            <a:xfrm>
              <a:off x="336531" y="1478729"/>
              <a:ext cx="2649741" cy="4981099"/>
              <a:chOff x="5384031" y="1509940"/>
              <a:chExt cx="2649741" cy="4981102"/>
            </a:xfrm>
          </p:grpSpPr>
          <p:sp>
            <p:nvSpPr>
              <p:cNvPr id="97" name="Circular Arrow 96"/>
              <p:cNvSpPr/>
              <p:nvPr/>
            </p:nvSpPr>
            <p:spPr>
              <a:xfrm flipH="1">
                <a:off x="5384676" y="4344711"/>
                <a:ext cx="1132616" cy="214543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sp>
            <p:nvSpPr>
              <p:cNvPr id="98" name="Circular Arrow 97"/>
              <p:cNvSpPr/>
              <p:nvPr/>
            </p:nvSpPr>
            <p:spPr>
              <a:xfrm flipH="1">
                <a:off x="5950984" y="4014208"/>
                <a:ext cx="1132616" cy="2147325"/>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grpSp>
            <p:nvGrpSpPr>
              <p:cNvPr id="264231" name="Group 66"/>
              <p:cNvGrpSpPr>
                <a:grpSpLocks/>
              </p:cNvGrpSpPr>
              <p:nvPr/>
            </p:nvGrpSpPr>
            <p:grpSpPr bwMode="auto">
              <a:xfrm>
                <a:off x="5636012" y="1509940"/>
                <a:ext cx="2397760" cy="4981102"/>
                <a:chOff x="5636012" y="1509940"/>
                <a:chExt cx="2397760" cy="4981102"/>
              </a:xfrm>
            </p:grpSpPr>
            <p:grpSp>
              <p:nvGrpSpPr>
                <p:cNvPr id="264232" name="Group 56"/>
                <p:cNvGrpSpPr>
                  <a:grpSpLocks/>
                </p:cNvGrpSpPr>
                <p:nvPr/>
              </p:nvGrpSpPr>
              <p:grpSpPr bwMode="auto">
                <a:xfrm>
                  <a:off x="5636012" y="1509940"/>
                  <a:ext cx="2397760" cy="4212857"/>
                  <a:chOff x="5636012" y="1509940"/>
                  <a:chExt cx="2397760" cy="4212857"/>
                </a:xfrm>
              </p:grpSpPr>
              <p:sp>
                <p:nvSpPr>
                  <p:cNvPr id="103" name="Circular Arrow 102"/>
                  <p:cNvSpPr/>
                  <p:nvPr/>
                </p:nvSpPr>
                <p:spPr>
                  <a:xfrm flipH="1" flipV="1">
                    <a:off x="6202470" y="1823446"/>
                    <a:ext cx="1132616" cy="214543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sp>
                <p:nvSpPr>
                  <p:cNvPr id="104" name="Circular Arrow 103"/>
                  <p:cNvSpPr/>
                  <p:nvPr/>
                </p:nvSpPr>
                <p:spPr>
                  <a:xfrm flipH="1" flipV="1">
                    <a:off x="5636162" y="2152060"/>
                    <a:ext cx="1132616" cy="214543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grpSp>
                <p:nvGrpSpPr>
                  <p:cNvPr id="264235" name="Group 13"/>
                  <p:cNvGrpSpPr>
                    <a:grpSpLocks/>
                  </p:cNvGrpSpPr>
                  <p:nvPr/>
                </p:nvGrpSpPr>
                <p:grpSpPr bwMode="auto">
                  <a:xfrm>
                    <a:off x="5842394" y="3576707"/>
                    <a:ext cx="2191378" cy="2146090"/>
                    <a:chOff x="5619739" y="3348745"/>
                    <a:chExt cx="2191378" cy="2146090"/>
                  </a:xfrm>
                </p:grpSpPr>
                <p:sp>
                  <p:nvSpPr>
                    <p:cNvPr id="109" name="Can 108"/>
                    <p:cNvSpPr/>
                    <p:nvPr/>
                  </p:nvSpPr>
                  <p:spPr>
                    <a:xfrm rot="13825378">
                      <a:off x="6301105" y="2725818"/>
                      <a:ext cx="691224" cy="2052867"/>
                    </a:xfrm>
                    <a:prstGeom prst="can">
                      <a:avLst>
                        <a:gd name="adj" fmla="val 75961"/>
                      </a:avLst>
                    </a:prstGeom>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0" name="Circular Arrow 10"/>
                    <p:cNvSpPr/>
                    <p:nvPr/>
                  </p:nvSpPr>
                  <p:spPr>
                    <a:xfrm>
                      <a:off x="6678386" y="3348093"/>
                      <a:ext cx="1132616" cy="2145437"/>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grpSp>
              <p:sp>
                <p:nvSpPr>
                  <p:cNvPr id="106" name="Circular Arrow 105"/>
                  <p:cNvSpPr/>
                  <p:nvPr/>
                </p:nvSpPr>
                <p:spPr>
                  <a:xfrm flipV="1">
                    <a:off x="6884276" y="1509940"/>
                    <a:ext cx="1132616" cy="214543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sp>
                <p:nvSpPr>
                  <p:cNvPr id="107" name="Circular Arrow 106"/>
                  <p:cNvSpPr/>
                  <p:nvPr/>
                </p:nvSpPr>
                <p:spPr>
                  <a:xfrm flipV="1">
                    <a:off x="6485624" y="1948092"/>
                    <a:ext cx="1134479" cy="214543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sp>
                <p:nvSpPr>
                  <p:cNvPr id="108" name="Circular Arrow 107"/>
                  <p:cNvSpPr/>
                  <p:nvPr/>
                </p:nvSpPr>
                <p:spPr>
                  <a:xfrm flipV="1">
                    <a:off x="6150310" y="2278596"/>
                    <a:ext cx="1132616" cy="214543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grpSp>
            <p:sp>
              <p:nvSpPr>
                <p:cNvPr id="101" name="Circular Arrow 100"/>
                <p:cNvSpPr/>
                <p:nvPr/>
              </p:nvSpPr>
              <p:spPr>
                <a:xfrm>
                  <a:off x="6517292" y="4014208"/>
                  <a:ext cx="1132616" cy="2147325"/>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sp>
              <p:nvSpPr>
                <p:cNvPr id="102" name="Circular Arrow 101"/>
                <p:cNvSpPr/>
                <p:nvPr/>
              </p:nvSpPr>
              <p:spPr>
                <a:xfrm>
                  <a:off x="6181978" y="4344711"/>
                  <a:ext cx="1132616" cy="214543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solidFill>
                      <a:schemeClr val="tx1"/>
                    </a:solidFill>
                  </a:endParaRPr>
                </a:p>
              </p:txBody>
            </p:sp>
          </p:grpSp>
        </p:grpSp>
        <p:sp>
          <p:nvSpPr>
            <p:cNvPr id="111" name="Cube 110"/>
            <p:cNvSpPr/>
            <p:nvPr/>
          </p:nvSpPr>
          <p:spPr>
            <a:xfrm>
              <a:off x="27942" y="1716691"/>
              <a:ext cx="8949160" cy="810204"/>
            </a:xfrm>
            <a:prstGeom prst="cube">
              <a:avLst>
                <a:gd name="adj" fmla="val 89880"/>
              </a:avLst>
            </a:prstGeom>
            <a:solidFill>
              <a:srgbClr val="FF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p>
          </p:txBody>
        </p:sp>
      </p:grpSp>
      <p:grpSp>
        <p:nvGrpSpPr>
          <p:cNvPr id="264244" name="Group 117"/>
          <p:cNvGrpSpPr>
            <a:grpSpLocks/>
          </p:cNvGrpSpPr>
          <p:nvPr/>
        </p:nvGrpSpPr>
        <p:grpSpPr bwMode="auto">
          <a:xfrm>
            <a:off x="1851025" y="1008063"/>
            <a:ext cx="5978525" cy="1006475"/>
            <a:chOff x="1851125" y="1007349"/>
            <a:chExt cx="5978493" cy="1006430"/>
          </a:xfrm>
        </p:grpSpPr>
        <p:sp>
          <p:nvSpPr>
            <p:cNvPr id="114" name="Up Arrow 113"/>
            <p:cNvSpPr/>
            <p:nvPr/>
          </p:nvSpPr>
          <p:spPr>
            <a:xfrm>
              <a:off x="1851125" y="1007349"/>
              <a:ext cx="939795" cy="1006430"/>
            </a:xfrm>
            <a:prstGeom prst="upArrow">
              <a:avLst/>
            </a:prstGeom>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5" name="Up Arrow 114"/>
            <p:cNvSpPr/>
            <p:nvPr/>
          </p:nvSpPr>
          <p:spPr>
            <a:xfrm>
              <a:off x="3568791" y="1007349"/>
              <a:ext cx="938208" cy="1006430"/>
            </a:xfrm>
            <a:prstGeom prst="upArrow">
              <a:avLst/>
            </a:prstGeom>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6" name="Up Arrow 115"/>
            <p:cNvSpPr/>
            <p:nvPr/>
          </p:nvSpPr>
          <p:spPr>
            <a:xfrm>
              <a:off x="5048333" y="1007349"/>
              <a:ext cx="939795" cy="1006430"/>
            </a:xfrm>
            <a:prstGeom prst="upArrow">
              <a:avLst/>
            </a:prstGeom>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17" name="Up Arrow 116"/>
            <p:cNvSpPr/>
            <p:nvPr/>
          </p:nvSpPr>
          <p:spPr>
            <a:xfrm>
              <a:off x="6889823" y="1007349"/>
              <a:ext cx="939795" cy="1006430"/>
            </a:xfrm>
            <a:prstGeom prst="upArrow">
              <a:avLst/>
            </a:prstGeom>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p>
          </p:txBody>
        </p:sp>
      </p:grpSp>
      <p:grpSp>
        <p:nvGrpSpPr>
          <p:cNvPr id="264249" name="Group 118"/>
          <p:cNvGrpSpPr>
            <a:grpSpLocks/>
          </p:cNvGrpSpPr>
          <p:nvPr/>
        </p:nvGrpSpPr>
        <p:grpSpPr bwMode="auto">
          <a:xfrm rot="10800000">
            <a:off x="1335088" y="5661025"/>
            <a:ext cx="5978525" cy="1004888"/>
            <a:chOff x="1851125" y="1007349"/>
            <a:chExt cx="5978493" cy="1006430"/>
          </a:xfrm>
        </p:grpSpPr>
        <p:sp>
          <p:nvSpPr>
            <p:cNvPr id="120" name="Up Arrow 119"/>
            <p:cNvSpPr/>
            <p:nvPr/>
          </p:nvSpPr>
          <p:spPr>
            <a:xfrm>
              <a:off x="1852713" y="1007349"/>
              <a:ext cx="939795" cy="1006430"/>
            </a:xfrm>
            <a:prstGeom prst="upArrow">
              <a:avLst/>
            </a:prstGeom>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21" name="Up Arrow 120"/>
            <p:cNvSpPr/>
            <p:nvPr/>
          </p:nvSpPr>
          <p:spPr>
            <a:xfrm>
              <a:off x="3571966" y="1007349"/>
              <a:ext cx="938208" cy="1006430"/>
            </a:xfrm>
            <a:prstGeom prst="upArrow">
              <a:avLst/>
            </a:prstGeom>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22" name="Up Arrow 121"/>
            <p:cNvSpPr/>
            <p:nvPr/>
          </p:nvSpPr>
          <p:spPr>
            <a:xfrm>
              <a:off x="5049921" y="1007349"/>
              <a:ext cx="939795" cy="1006430"/>
            </a:xfrm>
            <a:prstGeom prst="upArrow">
              <a:avLst/>
            </a:prstGeom>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p>
          </p:txBody>
        </p:sp>
        <p:sp>
          <p:nvSpPr>
            <p:cNvPr id="123" name="Up Arrow 122"/>
            <p:cNvSpPr/>
            <p:nvPr/>
          </p:nvSpPr>
          <p:spPr>
            <a:xfrm>
              <a:off x="6891411" y="1007349"/>
              <a:ext cx="939795" cy="1006430"/>
            </a:xfrm>
            <a:prstGeom prst="upArrow">
              <a:avLst/>
            </a:prstGeom>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a:p>
          </p:txBody>
        </p:sp>
      </p:gr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Title 1"/>
          <p:cNvSpPr>
            <a:spLocks noGrp="1"/>
          </p:cNvSpPr>
          <p:nvPr>
            <p:ph type="title" idx="4294967295"/>
          </p:nvPr>
        </p:nvSpPr>
        <p:spPr/>
        <p:txBody>
          <a:bodyPr/>
          <a:lstStyle/>
          <a:p>
            <a:r>
              <a:rPr lang="en-US" sz="3200" smtClean="0"/>
              <a:t>Stacked filtration: </a:t>
            </a:r>
            <a:br>
              <a:rPr lang="en-US" sz="3200" smtClean="0"/>
            </a:br>
            <a:r>
              <a:rPr lang="en-US" sz="3200" smtClean="0"/>
              <a:t>Manipulating backwash “cross-sectional” area</a:t>
            </a:r>
          </a:p>
        </p:txBody>
      </p:sp>
      <p:sp>
        <p:nvSpPr>
          <p:cNvPr id="3" name="Content Placeholder 2"/>
          <p:cNvSpPr>
            <a:spLocks noGrp="1"/>
          </p:cNvSpPr>
          <p:nvPr>
            <p:ph idx="4294967295"/>
          </p:nvPr>
        </p:nvSpPr>
        <p:spPr/>
        <p:txBody>
          <a:bodyPr>
            <a:normAutofit/>
          </a:bodyPr>
          <a:lstStyle/>
          <a:p>
            <a:pPr>
              <a:lnSpc>
                <a:spcPct val="80000"/>
              </a:lnSpc>
            </a:pPr>
            <a:r>
              <a:rPr lang="en-US" sz="3000" smtClean="0"/>
              <a:t>If you stack these layers one on top of the other within a sand bed, you  increase the area for downflow without increasing the area of backwash</a:t>
            </a:r>
          </a:p>
          <a:p>
            <a:pPr>
              <a:lnSpc>
                <a:spcPct val="80000"/>
              </a:lnSpc>
            </a:pPr>
            <a:r>
              <a:rPr lang="en-US" sz="3000" smtClean="0"/>
              <a:t>The footprint of the sand bed does not change as you vertically stack layers of influent PVC screens</a:t>
            </a:r>
          </a:p>
          <a:p>
            <a:pPr lvl="2">
              <a:lnSpc>
                <a:spcPct val="80000"/>
              </a:lnSpc>
            </a:pPr>
            <a:r>
              <a:rPr lang="en-US" sz="2200" smtClean="0"/>
              <a:t>The backwash velocity remains the same</a:t>
            </a:r>
          </a:p>
          <a:p>
            <a:pPr>
              <a:lnSpc>
                <a:spcPct val="80000"/>
              </a:lnSpc>
            </a:pPr>
            <a:r>
              <a:rPr lang="en-US" sz="3000" smtClean="0"/>
              <a:t> increasing the downflow distribution area into multiple layers within the sand bed allows different approach velocities given the same flow rate</a:t>
            </a:r>
          </a:p>
          <a:p>
            <a:pPr>
              <a:lnSpc>
                <a:spcPct val="80000"/>
              </a:lnSpc>
            </a:pPr>
            <a:endParaRPr lang="en-US" sz="300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36" name="Title 1"/>
          <p:cNvSpPr>
            <a:spLocks noGrp="1"/>
          </p:cNvSpPr>
          <p:nvPr>
            <p:ph type="title"/>
          </p:nvPr>
        </p:nvSpPr>
        <p:spPr>
          <a:xfrm>
            <a:off x="0" y="0"/>
            <a:ext cx="9144000" cy="1143000"/>
          </a:xfrm>
        </p:spPr>
        <p:txBody>
          <a:bodyPr/>
          <a:lstStyle/>
          <a:p>
            <a:r>
              <a:rPr lang="en-US" sz="3200" smtClean="0"/>
              <a:t>Determining How Many Planes of Filtration We Need:</a:t>
            </a:r>
          </a:p>
        </p:txBody>
      </p:sp>
      <p:sp>
        <p:nvSpPr>
          <p:cNvPr id="205837" name="TextBox 4"/>
          <p:cNvSpPr txBox="1">
            <a:spLocks noChangeArrowheads="1"/>
          </p:cNvSpPr>
          <p:nvPr/>
        </p:nvSpPr>
        <p:spPr bwMode="auto">
          <a:xfrm>
            <a:off x="228600" y="990600"/>
            <a:ext cx="4217988" cy="830263"/>
          </a:xfrm>
          <a:prstGeom prst="rect">
            <a:avLst/>
          </a:prstGeom>
          <a:noFill/>
          <a:ln w="9525">
            <a:noFill/>
            <a:miter lim="800000"/>
            <a:headEnd/>
            <a:tailEnd/>
          </a:ln>
        </p:spPr>
        <p:txBody>
          <a:bodyPr wrap="none">
            <a:spAutoFit/>
          </a:bodyPr>
          <a:lstStyle/>
          <a:p>
            <a:r>
              <a:rPr lang="en-US" sz="2400"/>
              <a:t>Very Conservative Values for </a:t>
            </a:r>
          </a:p>
          <a:p>
            <a:r>
              <a:rPr lang="en-US" sz="2400"/>
              <a:t>Filtration and Backwash: </a:t>
            </a:r>
          </a:p>
        </p:txBody>
      </p:sp>
      <p:graphicFrame>
        <p:nvGraphicFramePr>
          <p:cNvPr id="205827" name="Object 3"/>
          <p:cNvGraphicFramePr>
            <a:graphicFrameLocks noChangeAspect="1"/>
          </p:cNvGraphicFramePr>
          <p:nvPr/>
        </p:nvGraphicFramePr>
        <p:xfrm>
          <a:off x="4572000" y="914400"/>
          <a:ext cx="1530350" cy="708025"/>
        </p:xfrm>
        <a:graphic>
          <a:graphicData uri="http://schemas.openxmlformats.org/presentationml/2006/ole">
            <p:oleObj spid="_x0000_s205827" name="Equation" r:id="rId3" imgW="850680" imgH="393480" progId="Equation.DSMT4">
              <p:embed/>
            </p:oleObj>
          </a:graphicData>
        </a:graphic>
      </p:graphicFrame>
      <p:graphicFrame>
        <p:nvGraphicFramePr>
          <p:cNvPr id="205828" name="Object 4"/>
          <p:cNvGraphicFramePr>
            <a:graphicFrameLocks noChangeAspect="1"/>
          </p:cNvGraphicFramePr>
          <p:nvPr/>
        </p:nvGraphicFramePr>
        <p:xfrm>
          <a:off x="6172200" y="914400"/>
          <a:ext cx="1712913" cy="609600"/>
        </p:xfrm>
        <a:graphic>
          <a:graphicData uri="http://schemas.openxmlformats.org/presentationml/2006/ole">
            <p:oleObj spid="_x0000_s205828" name="Equation" r:id="rId4" imgW="952200" imgH="393480" progId="Equation.DSMT4">
              <p:embed/>
            </p:oleObj>
          </a:graphicData>
        </a:graphic>
      </p:graphicFrame>
      <p:graphicFrame>
        <p:nvGraphicFramePr>
          <p:cNvPr id="205831" name="Object 7"/>
          <p:cNvGraphicFramePr>
            <a:graphicFrameLocks noChangeAspect="1"/>
          </p:cNvGraphicFramePr>
          <p:nvPr/>
        </p:nvGraphicFramePr>
        <p:xfrm>
          <a:off x="5334000" y="1828800"/>
          <a:ext cx="1801813" cy="484188"/>
        </p:xfrm>
        <a:graphic>
          <a:graphicData uri="http://schemas.openxmlformats.org/presentationml/2006/ole">
            <p:oleObj spid="_x0000_s205831" name="Equation" r:id="rId5" imgW="850680" imgH="228600" progId="Equation.DSMT4">
              <p:embed/>
            </p:oleObj>
          </a:graphicData>
        </a:graphic>
      </p:graphicFrame>
      <p:graphicFrame>
        <p:nvGraphicFramePr>
          <p:cNvPr id="205832" name="Object 8"/>
          <p:cNvGraphicFramePr>
            <a:graphicFrameLocks noChangeAspect="1"/>
          </p:cNvGraphicFramePr>
          <p:nvPr/>
        </p:nvGraphicFramePr>
        <p:xfrm>
          <a:off x="5029200" y="2514600"/>
          <a:ext cx="2587625" cy="966788"/>
        </p:xfrm>
        <a:graphic>
          <a:graphicData uri="http://schemas.openxmlformats.org/presentationml/2006/ole">
            <p:oleObj spid="_x0000_s205832" name="Equation" r:id="rId6" imgW="1155600" imgH="431640" progId="Equation.DSMT4">
              <p:embed/>
            </p:oleObj>
          </a:graphicData>
        </a:graphic>
      </p:graphicFrame>
      <p:sp>
        <p:nvSpPr>
          <p:cNvPr id="205838" name="TextBox 13"/>
          <p:cNvSpPr txBox="1">
            <a:spLocks noChangeArrowheads="1"/>
          </p:cNvSpPr>
          <p:nvPr/>
        </p:nvSpPr>
        <p:spPr bwMode="auto">
          <a:xfrm>
            <a:off x="0" y="2743200"/>
            <a:ext cx="4803775" cy="461963"/>
          </a:xfrm>
          <a:prstGeom prst="rect">
            <a:avLst/>
          </a:prstGeom>
          <a:noFill/>
          <a:ln w="9525">
            <a:noFill/>
            <a:miter lim="800000"/>
            <a:headEnd/>
            <a:tailEnd/>
          </a:ln>
        </p:spPr>
        <p:txBody>
          <a:bodyPr wrap="none">
            <a:spAutoFit/>
          </a:bodyPr>
          <a:lstStyle/>
          <a:p>
            <a:r>
              <a:rPr lang="en-US" sz="2400"/>
              <a:t>Plant Flow Divided by N of Filters:</a:t>
            </a:r>
          </a:p>
        </p:txBody>
      </p:sp>
      <p:sp>
        <p:nvSpPr>
          <p:cNvPr id="205839" name="TextBox 14"/>
          <p:cNvSpPr txBox="1">
            <a:spLocks noChangeArrowheads="1"/>
          </p:cNvSpPr>
          <p:nvPr/>
        </p:nvSpPr>
        <p:spPr bwMode="auto">
          <a:xfrm>
            <a:off x="0" y="3733800"/>
            <a:ext cx="5113338" cy="830263"/>
          </a:xfrm>
          <a:prstGeom prst="rect">
            <a:avLst/>
          </a:prstGeom>
          <a:noFill/>
          <a:ln w="9525">
            <a:noFill/>
            <a:miter lim="800000"/>
            <a:headEnd/>
            <a:tailEnd/>
          </a:ln>
        </p:spPr>
        <p:txBody>
          <a:bodyPr wrap="none">
            <a:spAutoFit/>
          </a:bodyPr>
          <a:lstStyle/>
          <a:p>
            <a:r>
              <a:rPr lang="en-US" sz="2400"/>
              <a:t>Design Constraint, Half of Maximum</a:t>
            </a:r>
          </a:p>
          <a:p>
            <a:r>
              <a:rPr lang="en-US" sz="2400"/>
              <a:t>Plant Flow Available for Backwash:</a:t>
            </a:r>
          </a:p>
        </p:txBody>
      </p:sp>
      <p:graphicFrame>
        <p:nvGraphicFramePr>
          <p:cNvPr id="205833" name="Object 9"/>
          <p:cNvGraphicFramePr>
            <a:graphicFrameLocks noChangeAspect="1"/>
          </p:cNvGraphicFramePr>
          <p:nvPr/>
        </p:nvGraphicFramePr>
        <p:xfrm>
          <a:off x="5105400" y="3733800"/>
          <a:ext cx="2209800" cy="866775"/>
        </p:xfrm>
        <a:graphic>
          <a:graphicData uri="http://schemas.openxmlformats.org/presentationml/2006/ole">
            <p:oleObj spid="_x0000_s205833" name="Equation" r:id="rId7" imgW="1002960" imgH="393480" progId="Equation.DSMT4">
              <p:embed/>
            </p:oleObj>
          </a:graphicData>
        </a:graphic>
      </p:graphicFrame>
      <p:graphicFrame>
        <p:nvGraphicFramePr>
          <p:cNvPr id="205834" name="Object 10"/>
          <p:cNvGraphicFramePr>
            <a:graphicFrameLocks noChangeAspect="1"/>
          </p:cNvGraphicFramePr>
          <p:nvPr/>
        </p:nvGraphicFramePr>
        <p:xfrm>
          <a:off x="228600" y="4876800"/>
          <a:ext cx="5119688" cy="609600"/>
        </p:xfrm>
        <a:graphic>
          <a:graphicData uri="http://schemas.openxmlformats.org/presentationml/2006/ole">
            <p:oleObj spid="_x0000_s205834" name="Equation" r:id="rId8" imgW="2145960" imgH="228600" progId="Equation.DSMT4">
              <p:embed/>
            </p:oleObj>
          </a:graphicData>
        </a:graphic>
      </p:graphicFrame>
      <p:graphicFrame>
        <p:nvGraphicFramePr>
          <p:cNvPr id="205835" name="Object 11"/>
          <p:cNvGraphicFramePr>
            <a:graphicFrameLocks noChangeAspect="1"/>
          </p:cNvGraphicFramePr>
          <p:nvPr/>
        </p:nvGraphicFramePr>
        <p:xfrm>
          <a:off x="152400" y="5638800"/>
          <a:ext cx="3614738" cy="890588"/>
        </p:xfrm>
        <a:graphic>
          <a:graphicData uri="http://schemas.openxmlformats.org/presentationml/2006/ole">
            <p:oleObj spid="_x0000_s205835" name="Equation" r:id="rId9" imgW="1752480" imgH="431640" progId="Equation.DSMT4">
              <p:embed/>
            </p:oleObj>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8" name="Title 1"/>
          <p:cNvSpPr>
            <a:spLocks noGrp="1"/>
          </p:cNvSpPr>
          <p:nvPr>
            <p:ph type="title"/>
          </p:nvPr>
        </p:nvSpPr>
        <p:spPr>
          <a:xfrm>
            <a:off x="0" y="0"/>
            <a:ext cx="9144000" cy="1143000"/>
          </a:xfrm>
        </p:spPr>
        <p:txBody>
          <a:bodyPr/>
          <a:lstStyle/>
          <a:p>
            <a:r>
              <a:rPr lang="en-US" sz="3200" smtClean="0"/>
              <a:t>Determining How Many Planes of Filtration We Need:</a:t>
            </a:r>
          </a:p>
        </p:txBody>
      </p:sp>
      <p:graphicFrame>
        <p:nvGraphicFramePr>
          <p:cNvPr id="206856" name="Object 11"/>
          <p:cNvGraphicFramePr>
            <a:graphicFrameLocks noChangeAspect="1"/>
          </p:cNvGraphicFramePr>
          <p:nvPr/>
        </p:nvGraphicFramePr>
        <p:xfrm>
          <a:off x="2667000" y="1066800"/>
          <a:ext cx="3614738" cy="890588"/>
        </p:xfrm>
        <a:graphic>
          <a:graphicData uri="http://schemas.openxmlformats.org/presentationml/2006/ole">
            <p:oleObj spid="_x0000_s206856" name="Equation" r:id="rId3" imgW="1752480" imgH="431640" progId="Equation.DSMT4">
              <p:embed/>
            </p:oleObj>
          </a:graphicData>
        </a:graphic>
      </p:graphicFrame>
      <p:sp>
        <p:nvSpPr>
          <p:cNvPr id="206859" name="TextBox 16"/>
          <p:cNvSpPr txBox="1">
            <a:spLocks noChangeArrowheads="1"/>
          </p:cNvSpPr>
          <p:nvPr/>
        </p:nvSpPr>
        <p:spPr bwMode="auto">
          <a:xfrm>
            <a:off x="228600" y="2209800"/>
            <a:ext cx="3568700" cy="461963"/>
          </a:xfrm>
          <a:prstGeom prst="rect">
            <a:avLst/>
          </a:prstGeom>
          <a:noFill/>
          <a:ln w="9525">
            <a:noFill/>
            <a:miter lim="800000"/>
            <a:headEnd/>
            <a:tailEnd/>
          </a:ln>
        </p:spPr>
        <p:txBody>
          <a:bodyPr wrap="none">
            <a:spAutoFit/>
          </a:bodyPr>
          <a:lstStyle/>
          <a:p>
            <a:r>
              <a:rPr lang="en-US" sz="2400"/>
              <a:t>So for a 4 Filter System, </a:t>
            </a:r>
          </a:p>
        </p:txBody>
      </p:sp>
      <p:sp>
        <p:nvSpPr>
          <p:cNvPr id="21" name="Cube 20"/>
          <p:cNvSpPr/>
          <p:nvPr/>
        </p:nvSpPr>
        <p:spPr>
          <a:xfrm>
            <a:off x="6248400" y="5354638"/>
            <a:ext cx="1828800" cy="360362"/>
          </a:xfrm>
          <a:prstGeom prst="cube">
            <a:avLst>
              <a:gd name="adj" fmla="val 88293"/>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2" name="Cube 21"/>
          <p:cNvSpPr/>
          <p:nvPr/>
        </p:nvSpPr>
        <p:spPr>
          <a:xfrm>
            <a:off x="6248400" y="5091113"/>
            <a:ext cx="2057400" cy="360362"/>
          </a:xfrm>
          <a:prstGeom prst="cube">
            <a:avLst>
              <a:gd name="adj" fmla="val 88293"/>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3" name="Cube 22"/>
          <p:cNvSpPr/>
          <p:nvPr/>
        </p:nvSpPr>
        <p:spPr>
          <a:xfrm>
            <a:off x="6248400" y="4803775"/>
            <a:ext cx="2057400" cy="360363"/>
          </a:xfrm>
          <a:prstGeom prst="cube">
            <a:avLst>
              <a:gd name="adj" fmla="val 88293"/>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4" name="Cube 23"/>
          <p:cNvSpPr/>
          <p:nvPr/>
        </p:nvSpPr>
        <p:spPr>
          <a:xfrm>
            <a:off x="6248400" y="4540250"/>
            <a:ext cx="2057400" cy="358775"/>
          </a:xfrm>
          <a:prstGeom prst="cube">
            <a:avLst>
              <a:gd name="adj" fmla="val 88293"/>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7" name="Cube 26"/>
          <p:cNvSpPr/>
          <p:nvPr/>
        </p:nvSpPr>
        <p:spPr>
          <a:xfrm>
            <a:off x="6248400" y="4311650"/>
            <a:ext cx="2057400" cy="360363"/>
          </a:xfrm>
          <a:prstGeom prst="cube">
            <a:avLst>
              <a:gd name="adj" fmla="val 88293"/>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8" name="Cube 27"/>
          <p:cNvSpPr/>
          <p:nvPr/>
        </p:nvSpPr>
        <p:spPr>
          <a:xfrm>
            <a:off x="6248400" y="4048125"/>
            <a:ext cx="2057400" cy="360363"/>
          </a:xfrm>
          <a:prstGeom prst="cube">
            <a:avLst>
              <a:gd name="adj" fmla="val 88293"/>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6" name="Cube 25"/>
          <p:cNvSpPr/>
          <p:nvPr/>
        </p:nvSpPr>
        <p:spPr>
          <a:xfrm>
            <a:off x="6248400" y="2286000"/>
            <a:ext cx="2057400" cy="3429000"/>
          </a:xfrm>
          <a:prstGeom prst="cube">
            <a:avLst/>
          </a:prstGeom>
          <a:solidFill>
            <a:schemeClr val="bg2">
              <a:lumMod val="75000"/>
              <a:alpha val="27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32" name="Straight Arrow Connector 31"/>
          <p:cNvCxnSpPr/>
          <p:nvPr/>
        </p:nvCxnSpPr>
        <p:spPr>
          <a:xfrm flipV="1">
            <a:off x="5410200" y="5562600"/>
            <a:ext cx="1676400" cy="6096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06868" name="TextBox 32"/>
          <p:cNvSpPr txBox="1">
            <a:spLocks noChangeArrowheads="1"/>
          </p:cNvSpPr>
          <p:nvPr/>
        </p:nvSpPr>
        <p:spPr bwMode="auto">
          <a:xfrm>
            <a:off x="4419600" y="6172200"/>
            <a:ext cx="2984500" cy="369888"/>
          </a:xfrm>
          <a:prstGeom prst="rect">
            <a:avLst/>
          </a:prstGeom>
          <a:noFill/>
          <a:ln w="9525">
            <a:noFill/>
            <a:miter lim="800000"/>
            <a:headEnd/>
            <a:tailEnd/>
          </a:ln>
        </p:spPr>
        <p:txBody>
          <a:bodyPr wrap="none">
            <a:spAutoFit/>
          </a:bodyPr>
          <a:lstStyle/>
          <a:p>
            <a:r>
              <a:rPr lang="en-US"/>
              <a:t>1 Plane Area of Back Wash</a:t>
            </a:r>
          </a:p>
        </p:txBody>
      </p:sp>
      <p:graphicFrame>
        <p:nvGraphicFramePr>
          <p:cNvPr id="206857" name="Object 9"/>
          <p:cNvGraphicFramePr>
            <a:graphicFrameLocks noChangeAspect="1"/>
          </p:cNvGraphicFramePr>
          <p:nvPr/>
        </p:nvGraphicFramePr>
        <p:xfrm>
          <a:off x="582613" y="2782888"/>
          <a:ext cx="2906712" cy="811212"/>
        </p:xfrm>
        <a:graphic>
          <a:graphicData uri="http://schemas.openxmlformats.org/presentationml/2006/ole">
            <p:oleObj spid="_x0000_s206857" name="Equation" r:id="rId4" imgW="1409400" imgH="393480" progId="Equation.DSMT4">
              <p:embed/>
            </p:oleObj>
          </a:graphicData>
        </a:graphic>
      </p:graphicFrame>
      <p:sp>
        <p:nvSpPr>
          <p:cNvPr id="206869" name="TextBox 34"/>
          <p:cNvSpPr txBox="1">
            <a:spLocks noChangeArrowheads="1"/>
          </p:cNvSpPr>
          <p:nvPr/>
        </p:nvSpPr>
        <p:spPr bwMode="auto">
          <a:xfrm>
            <a:off x="304800" y="3810000"/>
            <a:ext cx="3076575" cy="1200150"/>
          </a:xfrm>
          <a:prstGeom prst="rect">
            <a:avLst/>
          </a:prstGeom>
          <a:noFill/>
          <a:ln w="9525">
            <a:noFill/>
            <a:miter lim="800000"/>
            <a:headEnd/>
            <a:tailEnd/>
          </a:ln>
        </p:spPr>
        <p:txBody>
          <a:bodyPr wrap="none">
            <a:spAutoFit/>
          </a:bodyPr>
          <a:lstStyle/>
          <a:p>
            <a:pPr algn="ctr"/>
            <a:r>
              <a:rPr lang="en-US" sz="2400"/>
              <a:t>5 Planes of Filtration </a:t>
            </a:r>
          </a:p>
          <a:p>
            <a:pPr algn="ctr"/>
            <a:r>
              <a:rPr lang="en-US" sz="2400"/>
              <a:t>For </a:t>
            </a:r>
          </a:p>
          <a:p>
            <a:pPr algn="ctr"/>
            <a:r>
              <a:rPr lang="en-US" sz="2400"/>
              <a:t>1 Plane of Backwash</a:t>
            </a:r>
          </a:p>
        </p:txBody>
      </p:sp>
      <p:cxnSp>
        <p:nvCxnSpPr>
          <p:cNvPr id="39" name="Straight Arrow Connector 38"/>
          <p:cNvCxnSpPr/>
          <p:nvPr/>
        </p:nvCxnSpPr>
        <p:spPr>
          <a:xfrm>
            <a:off x="4876800" y="4648200"/>
            <a:ext cx="1524000" cy="9144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1" name="Straight Arrow Connector 40"/>
          <p:cNvCxnSpPr/>
          <p:nvPr/>
        </p:nvCxnSpPr>
        <p:spPr>
          <a:xfrm>
            <a:off x="4953000" y="4572000"/>
            <a:ext cx="1600200" cy="6858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3" name="Straight Arrow Connector 42"/>
          <p:cNvCxnSpPr/>
          <p:nvPr/>
        </p:nvCxnSpPr>
        <p:spPr>
          <a:xfrm>
            <a:off x="4953000" y="4495800"/>
            <a:ext cx="1524000" cy="5334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6" name="Straight Arrow Connector 45"/>
          <p:cNvCxnSpPr/>
          <p:nvPr/>
        </p:nvCxnSpPr>
        <p:spPr>
          <a:xfrm>
            <a:off x="5029200" y="4419600"/>
            <a:ext cx="1524000" cy="3810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8" name="Straight Arrow Connector 47"/>
          <p:cNvCxnSpPr/>
          <p:nvPr/>
        </p:nvCxnSpPr>
        <p:spPr>
          <a:xfrm>
            <a:off x="5105400" y="4343400"/>
            <a:ext cx="1524000" cy="1524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06875" name="TextBox 49"/>
          <p:cNvSpPr txBox="1">
            <a:spLocks noChangeArrowheads="1"/>
          </p:cNvSpPr>
          <p:nvPr/>
        </p:nvSpPr>
        <p:spPr bwMode="auto">
          <a:xfrm>
            <a:off x="3429000" y="3962400"/>
            <a:ext cx="1685925" cy="646113"/>
          </a:xfrm>
          <a:prstGeom prst="rect">
            <a:avLst/>
          </a:prstGeom>
          <a:noFill/>
          <a:ln w="9525">
            <a:noFill/>
            <a:miter lim="800000"/>
            <a:headEnd/>
            <a:tailEnd/>
          </a:ln>
        </p:spPr>
        <p:txBody>
          <a:bodyPr wrap="none">
            <a:spAutoFit/>
          </a:bodyPr>
          <a:lstStyle/>
          <a:p>
            <a:r>
              <a:rPr lang="en-US"/>
              <a:t>5 Plane Areas </a:t>
            </a:r>
          </a:p>
          <a:p>
            <a:r>
              <a:rPr lang="en-US"/>
              <a:t>of Back Wash</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6065" name="Group 62"/>
          <p:cNvGrpSpPr>
            <a:grpSpLocks/>
          </p:cNvGrpSpPr>
          <p:nvPr/>
        </p:nvGrpSpPr>
        <p:grpSpPr bwMode="auto">
          <a:xfrm>
            <a:off x="457200" y="762000"/>
            <a:ext cx="7745413" cy="6096000"/>
            <a:chOff x="-677795" y="-1318397"/>
            <a:chExt cx="10929095" cy="8361368"/>
          </a:xfrm>
        </p:grpSpPr>
        <p:sp>
          <p:nvSpPr>
            <p:cNvPr id="4" name="Cube 3"/>
            <p:cNvSpPr/>
            <p:nvPr/>
          </p:nvSpPr>
          <p:spPr>
            <a:xfrm>
              <a:off x="2872649" y="1316305"/>
              <a:ext cx="4901180" cy="5541584"/>
            </a:xfrm>
            <a:prstGeom prst="cube">
              <a:avLst>
                <a:gd name="adj" fmla="val 27086"/>
              </a:avLst>
            </a:prstGeom>
            <a:solidFill>
              <a:schemeClr val="bg2">
                <a:lumMod val="75000"/>
                <a:alpha val="27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51" name="Straight Connector 50"/>
            <p:cNvCxnSpPr/>
            <p:nvPr/>
          </p:nvCxnSpPr>
          <p:spPr>
            <a:xfrm rot="5400000" flipH="1" flipV="1">
              <a:off x="5556408" y="5518558"/>
              <a:ext cx="1339126" cy="133953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rot="5400000" flipH="1" flipV="1">
              <a:off x="5979772" y="5518558"/>
              <a:ext cx="1339126" cy="133953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rot="5400000" flipH="1" flipV="1">
              <a:off x="5097201" y="5518558"/>
              <a:ext cx="1339126" cy="133953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rot="5400000" flipH="1" flipV="1">
              <a:off x="6436738" y="5518558"/>
              <a:ext cx="1339126" cy="133953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rot="5400000" flipH="1" flipV="1">
              <a:off x="4216871" y="5518558"/>
              <a:ext cx="1339126" cy="133953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rot="5400000" flipH="1" flipV="1">
              <a:off x="3757665" y="5518558"/>
              <a:ext cx="1339126" cy="133953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rot="5400000" flipH="1" flipV="1">
              <a:off x="3300699" y="5518558"/>
              <a:ext cx="1339126" cy="133953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rot="5400000" flipH="1" flipV="1">
              <a:off x="2917655" y="5518558"/>
              <a:ext cx="1339126" cy="133953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a:off x="612461" y="6857889"/>
              <a:ext cx="5824072" cy="2177"/>
            </a:xfrm>
            <a:prstGeom prst="line">
              <a:avLst/>
            </a:prstGeom>
            <a:ln w="3810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rot="5400000" flipH="1" flipV="1">
              <a:off x="4640236" y="5518558"/>
              <a:ext cx="1339126" cy="133953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nvGrpSpPr>
            <p:cNvPr id="216086" name="Group 93"/>
            <p:cNvGrpSpPr>
              <a:grpSpLocks/>
            </p:cNvGrpSpPr>
            <p:nvPr/>
          </p:nvGrpSpPr>
          <p:grpSpPr bwMode="auto">
            <a:xfrm flipH="1" flipV="1">
              <a:off x="2917359" y="4179103"/>
              <a:ext cx="5670692" cy="1339450"/>
              <a:chOff x="2102153" y="554770"/>
              <a:chExt cx="5670692" cy="1339450"/>
            </a:xfrm>
          </p:grpSpPr>
          <p:cxnSp>
            <p:nvCxnSpPr>
              <p:cNvPr id="95" name="Straight Connector 94"/>
              <p:cNvCxnSpPr/>
              <p:nvPr/>
            </p:nvCxnSpPr>
            <p:spPr>
              <a:xfrm rot="5400000" flipH="1" flipV="1">
                <a:off x="5550852" y="554354"/>
                <a:ext cx="1339125" cy="133953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6" name="Straight Connector 95"/>
              <p:cNvCxnSpPr/>
              <p:nvPr/>
            </p:nvCxnSpPr>
            <p:spPr>
              <a:xfrm rot="5400000" flipH="1" flipV="1">
                <a:off x="5976458" y="554354"/>
                <a:ext cx="1339125" cy="133953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7" name="Straight Connector 96"/>
              <p:cNvCxnSpPr/>
              <p:nvPr/>
            </p:nvCxnSpPr>
            <p:spPr>
              <a:xfrm rot="5400000" flipH="1" flipV="1">
                <a:off x="5093887" y="554354"/>
                <a:ext cx="1339125" cy="133953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8" name="Straight Connector 97"/>
              <p:cNvCxnSpPr/>
              <p:nvPr/>
            </p:nvCxnSpPr>
            <p:spPr>
              <a:xfrm rot="5400000" flipH="1" flipV="1">
                <a:off x="6433423" y="554354"/>
                <a:ext cx="1339125" cy="133953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p:nvPr/>
            </p:nvCxnSpPr>
            <p:spPr>
              <a:xfrm rot="5400000" flipH="1" flipV="1">
                <a:off x="4212436" y="555474"/>
                <a:ext cx="1339125" cy="133729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rot="5400000" flipH="1" flipV="1">
                <a:off x="3754350" y="554354"/>
                <a:ext cx="1339125" cy="133953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1" name="Straight Connector 100"/>
              <p:cNvCxnSpPr/>
              <p:nvPr/>
            </p:nvCxnSpPr>
            <p:spPr>
              <a:xfrm rot="5400000" flipH="1" flipV="1">
                <a:off x="3297384" y="554354"/>
                <a:ext cx="1339125" cy="133953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2" name="Straight Connector 101"/>
              <p:cNvCxnSpPr/>
              <p:nvPr/>
            </p:nvCxnSpPr>
            <p:spPr>
              <a:xfrm rot="5400000" flipH="1" flipV="1">
                <a:off x="2914340" y="554354"/>
                <a:ext cx="1339125" cy="133953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3" name="Straight Connector 102"/>
              <p:cNvCxnSpPr/>
              <p:nvPr/>
            </p:nvCxnSpPr>
            <p:spPr>
              <a:xfrm>
                <a:off x="2103245" y="1893684"/>
                <a:ext cx="4329973" cy="0"/>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4" name="Straight Connector 103"/>
              <p:cNvCxnSpPr/>
              <p:nvPr/>
            </p:nvCxnSpPr>
            <p:spPr>
              <a:xfrm rot="5400000" flipH="1" flipV="1">
                <a:off x="4636921" y="554354"/>
                <a:ext cx="1339125" cy="133953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152" name="Straight Connector 151"/>
            <p:cNvCxnSpPr/>
            <p:nvPr/>
          </p:nvCxnSpPr>
          <p:spPr>
            <a:xfrm rot="5400000" flipH="1" flipV="1">
              <a:off x="5509366" y="2840307"/>
              <a:ext cx="1339126" cy="133953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rot="5400000" flipH="1" flipV="1">
              <a:off x="5934971" y="2840307"/>
              <a:ext cx="1339126" cy="133953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rot="5400000" flipH="1" flipV="1">
              <a:off x="5052401" y="2840307"/>
              <a:ext cx="1339126" cy="133953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rot="5400000" flipH="1" flipV="1">
              <a:off x="6391937" y="2840307"/>
              <a:ext cx="1339126" cy="133953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56" name="Straight Connector 155"/>
            <p:cNvCxnSpPr/>
            <p:nvPr/>
          </p:nvCxnSpPr>
          <p:spPr>
            <a:xfrm rot="5400000" flipH="1" flipV="1">
              <a:off x="4170950" y="2841428"/>
              <a:ext cx="1339126" cy="133729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57" name="Straight Connector 156"/>
            <p:cNvCxnSpPr/>
            <p:nvPr/>
          </p:nvCxnSpPr>
          <p:spPr>
            <a:xfrm rot="5400000" flipH="1" flipV="1">
              <a:off x="3712864" y="2840307"/>
              <a:ext cx="1339126" cy="133953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58" name="Straight Connector 157"/>
            <p:cNvCxnSpPr/>
            <p:nvPr/>
          </p:nvCxnSpPr>
          <p:spPr>
            <a:xfrm rot="5400000" flipH="1" flipV="1">
              <a:off x="3255899" y="2840307"/>
              <a:ext cx="1339126" cy="133953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59" name="Straight Connector 158"/>
            <p:cNvCxnSpPr/>
            <p:nvPr/>
          </p:nvCxnSpPr>
          <p:spPr>
            <a:xfrm rot="5400000" flipH="1" flipV="1">
              <a:off x="2872855" y="2840307"/>
              <a:ext cx="1339126" cy="133953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60" name="Straight Connector 159"/>
            <p:cNvCxnSpPr/>
            <p:nvPr/>
          </p:nvCxnSpPr>
          <p:spPr>
            <a:xfrm>
              <a:off x="612461" y="4179639"/>
              <a:ext cx="5779271" cy="0"/>
            </a:xfrm>
            <a:prstGeom prst="line">
              <a:avLst/>
            </a:prstGeom>
            <a:ln w="3810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61" name="Straight Connector 160"/>
            <p:cNvCxnSpPr/>
            <p:nvPr/>
          </p:nvCxnSpPr>
          <p:spPr>
            <a:xfrm rot="5400000" flipH="1" flipV="1">
              <a:off x="4595435" y="2840307"/>
              <a:ext cx="1339126" cy="1339536"/>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nvGrpSpPr>
            <p:cNvPr id="216097" name="Group 161"/>
            <p:cNvGrpSpPr>
              <a:grpSpLocks/>
            </p:cNvGrpSpPr>
            <p:nvPr/>
          </p:nvGrpSpPr>
          <p:grpSpPr bwMode="auto">
            <a:xfrm flipH="1" flipV="1">
              <a:off x="2872365" y="1500206"/>
              <a:ext cx="5670692" cy="1339450"/>
              <a:chOff x="2102153" y="554770"/>
              <a:chExt cx="5670692" cy="1339450"/>
            </a:xfrm>
          </p:grpSpPr>
          <p:cxnSp>
            <p:nvCxnSpPr>
              <p:cNvPr id="163" name="Straight Connector 162"/>
              <p:cNvCxnSpPr/>
              <p:nvPr/>
            </p:nvCxnSpPr>
            <p:spPr>
              <a:xfrm rot="5400000" flipH="1" flipV="1">
                <a:off x="5549569" y="554797"/>
                <a:ext cx="1341303" cy="133953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4" name="Straight Connector 163"/>
              <p:cNvCxnSpPr/>
              <p:nvPr/>
            </p:nvCxnSpPr>
            <p:spPr>
              <a:xfrm rot="5400000" flipH="1" flipV="1">
                <a:off x="5975174" y="554797"/>
                <a:ext cx="1341303" cy="133953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5" name="Straight Connector 164"/>
              <p:cNvCxnSpPr/>
              <p:nvPr/>
            </p:nvCxnSpPr>
            <p:spPr>
              <a:xfrm rot="5400000" flipH="1" flipV="1">
                <a:off x="5092603" y="554797"/>
                <a:ext cx="1341303" cy="133953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6" name="Straight Connector 165"/>
              <p:cNvCxnSpPr/>
              <p:nvPr/>
            </p:nvCxnSpPr>
            <p:spPr>
              <a:xfrm rot="5400000" flipH="1" flipV="1">
                <a:off x="6432139" y="554797"/>
                <a:ext cx="1341303" cy="133953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7" name="Straight Connector 166"/>
              <p:cNvCxnSpPr/>
              <p:nvPr/>
            </p:nvCxnSpPr>
            <p:spPr>
              <a:xfrm rot="5400000" flipH="1" flipV="1">
                <a:off x="4211152" y="555917"/>
                <a:ext cx="1341303" cy="133729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8" name="Straight Connector 167"/>
              <p:cNvCxnSpPr/>
              <p:nvPr/>
            </p:nvCxnSpPr>
            <p:spPr>
              <a:xfrm rot="5400000" flipH="1" flipV="1">
                <a:off x="3753066" y="554797"/>
                <a:ext cx="1341303" cy="133953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9" name="Straight Connector 168"/>
              <p:cNvCxnSpPr/>
              <p:nvPr/>
            </p:nvCxnSpPr>
            <p:spPr>
              <a:xfrm rot="5400000" flipH="1" flipV="1">
                <a:off x="3296101" y="554797"/>
                <a:ext cx="1341303" cy="133953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0" name="Straight Connector 169"/>
              <p:cNvCxnSpPr/>
              <p:nvPr/>
            </p:nvCxnSpPr>
            <p:spPr>
              <a:xfrm rot="5400000" flipH="1" flipV="1">
                <a:off x="2913057" y="554797"/>
                <a:ext cx="1341303" cy="133953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1" name="Straight Connector 170"/>
              <p:cNvCxnSpPr/>
              <p:nvPr/>
            </p:nvCxnSpPr>
            <p:spPr>
              <a:xfrm>
                <a:off x="2103050" y="1895216"/>
                <a:ext cx="4329973" cy="0"/>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72" name="Straight Connector 171"/>
              <p:cNvCxnSpPr/>
              <p:nvPr/>
            </p:nvCxnSpPr>
            <p:spPr>
              <a:xfrm rot="5400000" flipH="1" flipV="1">
                <a:off x="4635637" y="554797"/>
                <a:ext cx="1341303" cy="133953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99" name="Collate 198"/>
            <p:cNvSpPr/>
            <p:nvPr/>
          </p:nvSpPr>
          <p:spPr>
            <a:xfrm>
              <a:off x="890224" y="3994556"/>
              <a:ext cx="423366" cy="370165"/>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200" name="Collate 199"/>
            <p:cNvSpPr/>
            <p:nvPr/>
          </p:nvSpPr>
          <p:spPr>
            <a:xfrm>
              <a:off x="883505" y="6672806"/>
              <a:ext cx="423364" cy="370165"/>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cxnSp>
          <p:nvCxnSpPr>
            <p:cNvPr id="202" name="Straight Connector 201"/>
            <p:cNvCxnSpPr/>
            <p:nvPr/>
          </p:nvCxnSpPr>
          <p:spPr>
            <a:xfrm rot="5400000" flipH="1" flipV="1">
              <a:off x="-2566570" y="3676618"/>
              <a:ext cx="6360302" cy="2241"/>
            </a:xfrm>
            <a:prstGeom prst="line">
              <a:avLst/>
            </a:prstGeom>
            <a:ln w="7620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16101" name="TextBox 202"/>
            <p:cNvSpPr txBox="1">
              <a:spLocks noChangeArrowheads="1"/>
            </p:cNvSpPr>
            <p:nvPr/>
          </p:nvSpPr>
          <p:spPr bwMode="auto">
            <a:xfrm>
              <a:off x="-677795" y="-482260"/>
              <a:ext cx="3653781" cy="886518"/>
            </a:xfrm>
            <a:prstGeom prst="rect">
              <a:avLst/>
            </a:prstGeom>
            <a:noFill/>
            <a:ln w="9525">
              <a:noFill/>
              <a:miter lim="800000"/>
              <a:headEnd/>
              <a:tailEnd/>
            </a:ln>
          </p:spPr>
          <p:txBody>
            <a:bodyPr>
              <a:spAutoFit/>
            </a:bodyPr>
            <a:lstStyle/>
            <a:p>
              <a:pPr algn="ctr"/>
              <a:r>
                <a:rPr lang="en-US"/>
                <a:t>Inlet manifold from Sedimentation Tank</a:t>
              </a:r>
            </a:p>
          </p:txBody>
        </p:sp>
        <p:sp>
          <p:nvSpPr>
            <p:cNvPr id="204" name="Left Brace 203"/>
            <p:cNvSpPr/>
            <p:nvPr/>
          </p:nvSpPr>
          <p:spPr>
            <a:xfrm rot="10800000">
              <a:off x="7776069" y="4179639"/>
              <a:ext cx="398725" cy="1339125"/>
            </a:xfrm>
            <a:prstGeom prst="leftBrace">
              <a:avLst>
                <a:gd name="adj1" fmla="val 58871"/>
                <a:gd name="adj2" fmla="val 50000"/>
              </a:avLst>
            </a:prstGeom>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sp>
          <p:nvSpPr>
            <p:cNvPr id="216103" name="TextBox 206"/>
            <p:cNvSpPr txBox="1">
              <a:spLocks noChangeArrowheads="1"/>
            </p:cNvSpPr>
            <p:nvPr/>
          </p:nvSpPr>
          <p:spPr bwMode="auto">
            <a:xfrm>
              <a:off x="8001382" y="4595230"/>
              <a:ext cx="1571146" cy="1069812"/>
            </a:xfrm>
            <a:prstGeom prst="rect">
              <a:avLst/>
            </a:prstGeom>
            <a:noFill/>
            <a:ln w="9525">
              <a:noFill/>
              <a:miter lim="800000"/>
              <a:headEnd/>
              <a:tailEnd/>
            </a:ln>
          </p:spPr>
          <p:txBody>
            <a:bodyPr>
              <a:spAutoFit/>
            </a:bodyPr>
            <a:lstStyle/>
            <a:p>
              <a:pPr algn="r"/>
              <a:r>
                <a:rPr lang="en-US"/>
                <a:t>20cm between each layer</a:t>
              </a:r>
            </a:p>
          </p:txBody>
        </p:sp>
        <p:cxnSp>
          <p:nvCxnSpPr>
            <p:cNvPr id="209" name="Straight Connector 208"/>
            <p:cNvCxnSpPr/>
            <p:nvPr/>
          </p:nvCxnSpPr>
          <p:spPr>
            <a:xfrm rot="5400000" flipH="1" flipV="1">
              <a:off x="6935239" y="2570479"/>
              <a:ext cx="3216079" cy="2241"/>
            </a:xfrm>
            <a:prstGeom prst="line">
              <a:avLst/>
            </a:prstGeom>
            <a:ln w="762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11" name="Curved Connector 210"/>
            <p:cNvCxnSpPr/>
            <p:nvPr/>
          </p:nvCxnSpPr>
          <p:spPr>
            <a:xfrm>
              <a:off x="8542158" y="967915"/>
              <a:ext cx="602568" cy="2178"/>
            </a:xfrm>
            <a:prstGeom prst="curvedConnector3">
              <a:avLst>
                <a:gd name="adj1" fmla="val 50000"/>
              </a:avLst>
            </a:prstGeom>
            <a:ln w="76200" cap="flat" cmpd="sng" algn="ctr">
              <a:solidFill>
                <a:srgbClr val="00000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216106" name="TextBox 212"/>
            <p:cNvSpPr txBox="1">
              <a:spLocks noChangeArrowheads="1"/>
            </p:cNvSpPr>
            <p:nvPr/>
          </p:nvSpPr>
          <p:spPr bwMode="auto">
            <a:xfrm>
              <a:off x="8245606" y="-482260"/>
              <a:ext cx="2005694" cy="1266454"/>
            </a:xfrm>
            <a:prstGeom prst="rect">
              <a:avLst/>
            </a:prstGeom>
            <a:noFill/>
            <a:ln w="9525">
              <a:noFill/>
              <a:miter lim="800000"/>
              <a:headEnd/>
              <a:tailEnd/>
            </a:ln>
          </p:spPr>
          <p:txBody>
            <a:bodyPr>
              <a:spAutoFit/>
            </a:bodyPr>
            <a:lstStyle/>
            <a:p>
              <a:pPr algn="ctr"/>
              <a:r>
                <a:rPr lang="en-US"/>
                <a:t>To Distribution Tank</a:t>
              </a:r>
            </a:p>
          </p:txBody>
        </p:sp>
        <p:sp>
          <p:nvSpPr>
            <p:cNvPr id="214" name="Collate 213"/>
            <p:cNvSpPr/>
            <p:nvPr/>
          </p:nvSpPr>
          <p:spPr>
            <a:xfrm>
              <a:off x="8002312" y="3994556"/>
              <a:ext cx="423364" cy="370165"/>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215" name="Collate 214"/>
            <p:cNvSpPr/>
            <p:nvPr/>
          </p:nvSpPr>
          <p:spPr>
            <a:xfrm>
              <a:off x="7964231" y="1316305"/>
              <a:ext cx="423366" cy="367988"/>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216109" name="TextBox 215"/>
            <p:cNvSpPr txBox="1">
              <a:spLocks noChangeArrowheads="1"/>
            </p:cNvSpPr>
            <p:nvPr/>
          </p:nvSpPr>
          <p:spPr bwMode="auto">
            <a:xfrm>
              <a:off x="2554562" y="-1318397"/>
              <a:ext cx="5172425" cy="802086"/>
            </a:xfrm>
            <a:prstGeom prst="rect">
              <a:avLst/>
            </a:prstGeom>
            <a:noFill/>
            <a:ln w="9525">
              <a:noFill/>
              <a:miter lim="800000"/>
              <a:headEnd/>
              <a:tailEnd/>
            </a:ln>
          </p:spPr>
          <p:txBody>
            <a:bodyPr>
              <a:spAutoFit/>
            </a:bodyPr>
            <a:lstStyle/>
            <a:p>
              <a:endParaRPr lang="en-US" sz="3200"/>
            </a:p>
          </p:txBody>
        </p:sp>
      </p:grpSp>
      <p:sp>
        <p:nvSpPr>
          <p:cNvPr id="216066" name="TextBox 63"/>
          <p:cNvSpPr txBox="1">
            <a:spLocks noChangeArrowheads="1"/>
          </p:cNvSpPr>
          <p:nvPr/>
        </p:nvSpPr>
        <p:spPr bwMode="auto">
          <a:xfrm>
            <a:off x="0" y="0"/>
            <a:ext cx="8847138" cy="1384300"/>
          </a:xfrm>
          <a:prstGeom prst="rect">
            <a:avLst/>
          </a:prstGeom>
          <a:noFill/>
          <a:ln w="9525">
            <a:noFill/>
            <a:miter lim="800000"/>
            <a:headEnd/>
            <a:tailEnd/>
          </a:ln>
        </p:spPr>
        <p:txBody>
          <a:bodyPr wrap="none">
            <a:spAutoFit/>
          </a:bodyPr>
          <a:lstStyle/>
          <a:p>
            <a:r>
              <a:rPr lang="en-US" sz="3600"/>
              <a:t>Calculation of Pipe Sizes: </a:t>
            </a:r>
          </a:p>
          <a:p>
            <a:r>
              <a:rPr lang="en-US" sz="2400"/>
              <a:t>Making the head loss through the sand dominate by making the</a:t>
            </a:r>
          </a:p>
          <a:p>
            <a:r>
              <a:rPr lang="en-US" sz="2400"/>
              <a:t>head loss in the pipe 1/10 of the head loss in the sand.</a:t>
            </a:r>
          </a:p>
        </p:txBody>
      </p:sp>
      <p:cxnSp>
        <p:nvCxnSpPr>
          <p:cNvPr id="67" name="Straight Arrow Connector 66"/>
          <p:cNvCxnSpPr/>
          <p:nvPr/>
        </p:nvCxnSpPr>
        <p:spPr>
          <a:xfrm rot="10800000" flipV="1">
            <a:off x="6019800" y="3657600"/>
            <a:ext cx="1828800" cy="5334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9" name="Straight Arrow Connector 68"/>
          <p:cNvCxnSpPr/>
          <p:nvPr/>
        </p:nvCxnSpPr>
        <p:spPr>
          <a:xfrm rot="10800000">
            <a:off x="6096000" y="3124200"/>
            <a:ext cx="1676400" cy="3048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1" name="Straight Arrow Connector 70"/>
          <p:cNvCxnSpPr/>
          <p:nvPr/>
        </p:nvCxnSpPr>
        <p:spPr>
          <a:xfrm rot="10800000" flipV="1">
            <a:off x="6096000" y="3886200"/>
            <a:ext cx="1752600" cy="1219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16070" name="TextBox 71"/>
          <p:cNvSpPr txBox="1">
            <a:spLocks noChangeArrowheads="1"/>
          </p:cNvSpPr>
          <p:nvPr/>
        </p:nvSpPr>
        <p:spPr bwMode="auto">
          <a:xfrm>
            <a:off x="7924800" y="3276600"/>
            <a:ext cx="1004888" cy="646113"/>
          </a:xfrm>
          <a:prstGeom prst="rect">
            <a:avLst/>
          </a:prstGeom>
          <a:noFill/>
          <a:ln w="9525">
            <a:noFill/>
            <a:miter lim="800000"/>
            <a:headEnd/>
            <a:tailEnd/>
          </a:ln>
        </p:spPr>
        <p:txBody>
          <a:bodyPr wrap="none">
            <a:spAutoFit/>
          </a:bodyPr>
          <a:lstStyle/>
          <a:p>
            <a:r>
              <a:rPr lang="en-US"/>
              <a:t>0.5 Inch</a:t>
            </a:r>
          </a:p>
          <a:p>
            <a:r>
              <a:rPr lang="en-US"/>
              <a:t>1.27 cm</a:t>
            </a:r>
          </a:p>
        </p:txBody>
      </p:sp>
      <p:cxnSp>
        <p:nvCxnSpPr>
          <p:cNvPr id="74" name="Straight Arrow Connector 73"/>
          <p:cNvCxnSpPr/>
          <p:nvPr/>
        </p:nvCxnSpPr>
        <p:spPr>
          <a:xfrm rot="10800000">
            <a:off x="5715000" y="6553200"/>
            <a:ext cx="1828800" cy="76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16072" name="TextBox 74"/>
          <p:cNvSpPr txBox="1">
            <a:spLocks noChangeArrowheads="1"/>
          </p:cNvSpPr>
          <p:nvPr/>
        </p:nvSpPr>
        <p:spPr bwMode="auto">
          <a:xfrm>
            <a:off x="7620000" y="6172200"/>
            <a:ext cx="1133475" cy="646113"/>
          </a:xfrm>
          <a:prstGeom prst="rect">
            <a:avLst/>
          </a:prstGeom>
          <a:noFill/>
          <a:ln w="9525">
            <a:noFill/>
            <a:miter lim="800000"/>
            <a:headEnd/>
            <a:tailEnd/>
          </a:ln>
        </p:spPr>
        <p:txBody>
          <a:bodyPr wrap="none">
            <a:spAutoFit/>
          </a:bodyPr>
          <a:lstStyle/>
          <a:p>
            <a:r>
              <a:rPr lang="en-US"/>
              <a:t>0.75 Inch</a:t>
            </a:r>
          </a:p>
          <a:p>
            <a:r>
              <a:rPr lang="en-US"/>
              <a:t>1.905 cm</a:t>
            </a:r>
          </a:p>
        </p:txBody>
      </p:sp>
      <p:cxnSp>
        <p:nvCxnSpPr>
          <p:cNvPr id="77" name="Straight Arrow Connector 76"/>
          <p:cNvCxnSpPr/>
          <p:nvPr/>
        </p:nvCxnSpPr>
        <p:spPr>
          <a:xfrm rot="16200000" flipH="1">
            <a:off x="914400" y="3505200"/>
            <a:ext cx="457200" cy="457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16074" name="TextBox 77"/>
          <p:cNvSpPr txBox="1">
            <a:spLocks noChangeArrowheads="1"/>
          </p:cNvSpPr>
          <p:nvPr/>
        </p:nvSpPr>
        <p:spPr bwMode="auto">
          <a:xfrm>
            <a:off x="0" y="3276600"/>
            <a:ext cx="1004888" cy="646113"/>
          </a:xfrm>
          <a:prstGeom prst="rect">
            <a:avLst/>
          </a:prstGeom>
          <a:noFill/>
          <a:ln w="9525">
            <a:noFill/>
            <a:miter lim="800000"/>
            <a:headEnd/>
            <a:tailEnd/>
          </a:ln>
        </p:spPr>
        <p:txBody>
          <a:bodyPr wrap="none">
            <a:spAutoFit/>
          </a:bodyPr>
          <a:lstStyle/>
          <a:p>
            <a:r>
              <a:rPr lang="en-US"/>
              <a:t>3 Inch</a:t>
            </a:r>
          </a:p>
          <a:p>
            <a:r>
              <a:rPr lang="en-US"/>
              <a:t>7.62 cm</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be 3"/>
          <p:cNvSpPr/>
          <p:nvPr/>
        </p:nvSpPr>
        <p:spPr>
          <a:xfrm flipH="1">
            <a:off x="1331913" y="812800"/>
            <a:ext cx="781050" cy="595313"/>
          </a:xfrm>
          <a:prstGeom prst="cube">
            <a:avLst>
              <a:gd name="adj" fmla="val 24999"/>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nvGrpSpPr>
          <p:cNvPr id="217090" name="Group 4"/>
          <p:cNvGrpSpPr>
            <a:grpSpLocks/>
          </p:cNvGrpSpPr>
          <p:nvPr/>
        </p:nvGrpSpPr>
        <p:grpSpPr bwMode="auto">
          <a:xfrm>
            <a:off x="2578100" y="4149725"/>
            <a:ext cx="979488" cy="2559050"/>
            <a:chOff x="3415999" y="1722713"/>
            <a:chExt cx="1430632" cy="3956398"/>
          </a:xfrm>
        </p:grpSpPr>
        <p:sp>
          <p:nvSpPr>
            <p:cNvPr id="6" name="Cube 5"/>
            <p:cNvSpPr/>
            <p:nvPr/>
          </p:nvSpPr>
          <p:spPr>
            <a:xfrm>
              <a:off x="3415999" y="5264328"/>
              <a:ext cx="1430632" cy="414783"/>
            </a:xfrm>
            <a:prstGeom prst="cube">
              <a:avLst>
                <a:gd name="adj" fmla="val 88293"/>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Cube 6"/>
            <p:cNvSpPr/>
            <p:nvPr/>
          </p:nvSpPr>
          <p:spPr>
            <a:xfrm>
              <a:off x="3415999" y="4959990"/>
              <a:ext cx="1430632" cy="414783"/>
            </a:xfrm>
            <a:prstGeom prst="cube">
              <a:avLst>
                <a:gd name="adj" fmla="val 88293"/>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 name="Cube 7"/>
            <p:cNvSpPr/>
            <p:nvPr/>
          </p:nvSpPr>
          <p:spPr>
            <a:xfrm>
              <a:off x="3415999" y="4628653"/>
              <a:ext cx="1430632" cy="414784"/>
            </a:xfrm>
            <a:prstGeom prst="cube">
              <a:avLst>
                <a:gd name="adj" fmla="val 88293"/>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9" name="Cube 8"/>
            <p:cNvSpPr/>
            <p:nvPr/>
          </p:nvSpPr>
          <p:spPr>
            <a:xfrm>
              <a:off x="3415999" y="4324315"/>
              <a:ext cx="1430632" cy="414784"/>
            </a:xfrm>
            <a:prstGeom prst="cube">
              <a:avLst>
                <a:gd name="adj" fmla="val 88293"/>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nvGrpSpPr>
            <p:cNvPr id="217133" name="Group 20"/>
            <p:cNvGrpSpPr>
              <a:grpSpLocks/>
            </p:cNvGrpSpPr>
            <p:nvPr/>
          </p:nvGrpSpPr>
          <p:grpSpPr bwMode="auto">
            <a:xfrm>
              <a:off x="3415999" y="3119618"/>
              <a:ext cx="1430632" cy="1355946"/>
              <a:chOff x="3568399" y="4475564"/>
              <a:chExt cx="1430632" cy="1355946"/>
            </a:xfrm>
          </p:grpSpPr>
          <p:sp>
            <p:nvSpPr>
              <p:cNvPr id="12" name="Cube 11"/>
              <p:cNvSpPr/>
              <p:nvPr/>
            </p:nvSpPr>
            <p:spPr>
              <a:xfrm>
                <a:off x="3568399" y="5417647"/>
                <a:ext cx="1430632" cy="414783"/>
              </a:xfrm>
              <a:prstGeom prst="cube">
                <a:avLst>
                  <a:gd name="adj" fmla="val 88293"/>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Cube 12"/>
              <p:cNvSpPr/>
              <p:nvPr/>
            </p:nvSpPr>
            <p:spPr>
              <a:xfrm>
                <a:off x="3568399" y="5110854"/>
                <a:ext cx="1430632" cy="417238"/>
              </a:xfrm>
              <a:prstGeom prst="cube">
                <a:avLst>
                  <a:gd name="adj" fmla="val 88293"/>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4" name="Cube 13"/>
              <p:cNvSpPr/>
              <p:nvPr/>
            </p:nvSpPr>
            <p:spPr>
              <a:xfrm>
                <a:off x="3568399" y="4779519"/>
                <a:ext cx="1430632" cy="417238"/>
              </a:xfrm>
              <a:prstGeom prst="cube">
                <a:avLst>
                  <a:gd name="adj" fmla="val 88293"/>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5" name="Cube 14"/>
              <p:cNvSpPr/>
              <p:nvPr/>
            </p:nvSpPr>
            <p:spPr>
              <a:xfrm>
                <a:off x="3568399" y="4475181"/>
                <a:ext cx="1430632" cy="414783"/>
              </a:xfrm>
              <a:prstGeom prst="cube">
                <a:avLst>
                  <a:gd name="adj" fmla="val 88293"/>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1" name="Cube 10"/>
            <p:cNvSpPr/>
            <p:nvPr/>
          </p:nvSpPr>
          <p:spPr>
            <a:xfrm>
              <a:off x="3415999" y="1722713"/>
              <a:ext cx="1430632" cy="3956398"/>
            </a:xfrm>
            <a:prstGeom prst="cube">
              <a:avLst/>
            </a:prstGeom>
            <a:solidFill>
              <a:schemeClr val="bg2">
                <a:lumMod val="75000"/>
                <a:alpha val="27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cxnSp>
        <p:nvCxnSpPr>
          <p:cNvPr id="16" name="Straight Connector 15"/>
          <p:cNvCxnSpPr/>
          <p:nvPr/>
        </p:nvCxnSpPr>
        <p:spPr>
          <a:xfrm rot="10800000" flipV="1">
            <a:off x="1843088" y="5518150"/>
            <a:ext cx="735012" cy="0"/>
          </a:xfrm>
          <a:prstGeom prst="line">
            <a:avLst/>
          </a:prstGeom>
          <a:ln w="3810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10800000" flipV="1">
            <a:off x="1843088" y="6297613"/>
            <a:ext cx="735012" cy="0"/>
          </a:xfrm>
          <a:prstGeom prst="line">
            <a:avLst/>
          </a:prstGeom>
          <a:ln w="3810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10800000" flipV="1">
            <a:off x="1843088" y="6708775"/>
            <a:ext cx="735012" cy="0"/>
          </a:xfrm>
          <a:prstGeom prst="line">
            <a:avLst/>
          </a:prstGeom>
          <a:ln w="3810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10800000" flipV="1">
            <a:off x="1843088" y="5929313"/>
            <a:ext cx="735012" cy="0"/>
          </a:xfrm>
          <a:prstGeom prst="line">
            <a:avLst/>
          </a:prstGeom>
          <a:ln w="3810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 name="Collate 19"/>
          <p:cNvSpPr/>
          <p:nvPr/>
        </p:nvSpPr>
        <p:spPr>
          <a:xfrm>
            <a:off x="1952625" y="5830888"/>
            <a:ext cx="160338" cy="198437"/>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21" name="Collate 20"/>
          <p:cNvSpPr/>
          <p:nvPr/>
        </p:nvSpPr>
        <p:spPr>
          <a:xfrm>
            <a:off x="1944688" y="5419725"/>
            <a:ext cx="160337" cy="196850"/>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22" name="Collate 21"/>
          <p:cNvSpPr/>
          <p:nvPr/>
        </p:nvSpPr>
        <p:spPr>
          <a:xfrm>
            <a:off x="1944688" y="6199188"/>
            <a:ext cx="160337" cy="196850"/>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23" name="Collate 22"/>
          <p:cNvSpPr/>
          <p:nvPr/>
        </p:nvSpPr>
        <p:spPr>
          <a:xfrm>
            <a:off x="1944688" y="6610350"/>
            <a:ext cx="160337" cy="196850"/>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cxnSp>
        <p:nvCxnSpPr>
          <p:cNvPr id="24" name="Straight Connector 23"/>
          <p:cNvCxnSpPr/>
          <p:nvPr/>
        </p:nvCxnSpPr>
        <p:spPr>
          <a:xfrm rot="16200000" flipH="1">
            <a:off x="-807243" y="4058444"/>
            <a:ext cx="5300662" cy="0"/>
          </a:xfrm>
          <a:prstGeom prst="line">
            <a:avLst/>
          </a:prstGeom>
          <a:ln w="12700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5" name="Rectangle 24"/>
          <p:cNvSpPr/>
          <p:nvPr/>
        </p:nvSpPr>
        <p:spPr>
          <a:xfrm>
            <a:off x="33338" y="793750"/>
            <a:ext cx="1489075" cy="131445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17101" name="TextBox 25"/>
          <p:cNvSpPr txBox="1">
            <a:spLocks noChangeArrowheads="1"/>
          </p:cNvSpPr>
          <p:nvPr/>
        </p:nvSpPr>
        <p:spPr bwMode="auto">
          <a:xfrm>
            <a:off x="33338" y="1062038"/>
            <a:ext cx="1489075" cy="585787"/>
          </a:xfrm>
          <a:prstGeom prst="rect">
            <a:avLst/>
          </a:prstGeom>
          <a:noFill/>
          <a:ln w="9525">
            <a:noFill/>
            <a:miter lim="800000"/>
            <a:headEnd/>
            <a:tailEnd/>
          </a:ln>
        </p:spPr>
        <p:txBody>
          <a:bodyPr>
            <a:spAutoFit/>
          </a:bodyPr>
          <a:lstStyle/>
          <a:p>
            <a:r>
              <a:rPr lang="en-US" sz="1600"/>
              <a:t>Sedimentation tank and weir</a:t>
            </a:r>
          </a:p>
        </p:txBody>
      </p:sp>
      <p:grpSp>
        <p:nvGrpSpPr>
          <p:cNvPr id="217102" name="Group 26"/>
          <p:cNvGrpSpPr>
            <a:grpSpLocks/>
          </p:cNvGrpSpPr>
          <p:nvPr/>
        </p:nvGrpSpPr>
        <p:grpSpPr bwMode="auto">
          <a:xfrm rot="10800000">
            <a:off x="3557588" y="5053013"/>
            <a:ext cx="735012" cy="196850"/>
            <a:chOff x="7670515" y="4113037"/>
            <a:chExt cx="735265" cy="197179"/>
          </a:xfrm>
        </p:grpSpPr>
        <p:cxnSp>
          <p:nvCxnSpPr>
            <p:cNvPr id="28" name="Straight Connector 27"/>
            <p:cNvCxnSpPr/>
            <p:nvPr/>
          </p:nvCxnSpPr>
          <p:spPr>
            <a:xfrm rot="10800000" flipV="1">
              <a:off x="7670515" y="4211627"/>
              <a:ext cx="735265" cy="0"/>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9" name="Collate 28"/>
            <p:cNvSpPr/>
            <p:nvPr/>
          </p:nvSpPr>
          <p:spPr>
            <a:xfrm>
              <a:off x="7773738" y="4113037"/>
              <a:ext cx="160393" cy="197179"/>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grpSp>
        <p:nvGrpSpPr>
          <p:cNvPr id="217103" name="Group 29"/>
          <p:cNvGrpSpPr>
            <a:grpSpLocks/>
          </p:cNvGrpSpPr>
          <p:nvPr/>
        </p:nvGrpSpPr>
        <p:grpSpPr bwMode="auto">
          <a:xfrm rot="10800000">
            <a:off x="3557588" y="5518150"/>
            <a:ext cx="735012" cy="196850"/>
            <a:chOff x="7670515" y="4113037"/>
            <a:chExt cx="735265" cy="197179"/>
          </a:xfrm>
        </p:grpSpPr>
        <p:cxnSp>
          <p:nvCxnSpPr>
            <p:cNvPr id="31" name="Straight Connector 30"/>
            <p:cNvCxnSpPr/>
            <p:nvPr/>
          </p:nvCxnSpPr>
          <p:spPr>
            <a:xfrm rot="10800000" flipV="1">
              <a:off x="7670515" y="4211627"/>
              <a:ext cx="735265" cy="0"/>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2" name="Collate 31"/>
            <p:cNvSpPr/>
            <p:nvPr/>
          </p:nvSpPr>
          <p:spPr>
            <a:xfrm>
              <a:off x="7773738" y="4113037"/>
              <a:ext cx="160393" cy="197179"/>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grpSp>
        <p:nvGrpSpPr>
          <p:cNvPr id="217104" name="Group 32"/>
          <p:cNvGrpSpPr>
            <a:grpSpLocks/>
          </p:cNvGrpSpPr>
          <p:nvPr/>
        </p:nvGrpSpPr>
        <p:grpSpPr bwMode="auto">
          <a:xfrm rot="10800000">
            <a:off x="3557588" y="5830888"/>
            <a:ext cx="735012" cy="198437"/>
            <a:chOff x="7670515" y="4113037"/>
            <a:chExt cx="735265" cy="197179"/>
          </a:xfrm>
        </p:grpSpPr>
        <p:cxnSp>
          <p:nvCxnSpPr>
            <p:cNvPr id="34" name="Straight Connector 33"/>
            <p:cNvCxnSpPr/>
            <p:nvPr/>
          </p:nvCxnSpPr>
          <p:spPr>
            <a:xfrm rot="10800000" flipV="1">
              <a:off x="7670515" y="4210838"/>
              <a:ext cx="735265" cy="0"/>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5" name="Collate 34"/>
            <p:cNvSpPr/>
            <p:nvPr/>
          </p:nvSpPr>
          <p:spPr>
            <a:xfrm>
              <a:off x="7773738" y="4113037"/>
              <a:ext cx="160393" cy="197179"/>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grpSp>
        <p:nvGrpSpPr>
          <p:cNvPr id="217105" name="Group 35"/>
          <p:cNvGrpSpPr>
            <a:grpSpLocks/>
          </p:cNvGrpSpPr>
          <p:nvPr/>
        </p:nvGrpSpPr>
        <p:grpSpPr bwMode="auto">
          <a:xfrm rot="10800000">
            <a:off x="3557588" y="6297613"/>
            <a:ext cx="735012" cy="196850"/>
            <a:chOff x="7670515" y="4113037"/>
            <a:chExt cx="735265" cy="197179"/>
          </a:xfrm>
        </p:grpSpPr>
        <p:cxnSp>
          <p:nvCxnSpPr>
            <p:cNvPr id="37" name="Straight Connector 36"/>
            <p:cNvCxnSpPr/>
            <p:nvPr/>
          </p:nvCxnSpPr>
          <p:spPr>
            <a:xfrm rot="10800000" flipV="1">
              <a:off x="7670515" y="4211627"/>
              <a:ext cx="735265" cy="0"/>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8" name="Collate 37"/>
            <p:cNvSpPr/>
            <p:nvPr/>
          </p:nvSpPr>
          <p:spPr>
            <a:xfrm>
              <a:off x="7773738" y="4113037"/>
              <a:ext cx="160393" cy="197179"/>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cxnSp>
        <p:nvCxnSpPr>
          <p:cNvPr id="39" name="Straight Connector 38"/>
          <p:cNvCxnSpPr/>
          <p:nvPr/>
        </p:nvCxnSpPr>
        <p:spPr>
          <a:xfrm rot="5400000" flipH="1" flipV="1">
            <a:off x="3505994" y="5607844"/>
            <a:ext cx="1574800" cy="1588"/>
          </a:xfrm>
          <a:prstGeom prst="line">
            <a:avLst/>
          </a:prstGeom>
          <a:ln w="127000" cap="flat" cmpd="sng" algn="ctr">
            <a:solidFill>
              <a:srgbClr val="00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4519613" y="5053013"/>
            <a:ext cx="1246187" cy="1557337"/>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17108" name="TextBox 40"/>
          <p:cNvSpPr txBox="1">
            <a:spLocks noChangeArrowheads="1"/>
          </p:cNvSpPr>
          <p:nvPr/>
        </p:nvSpPr>
        <p:spPr bwMode="auto">
          <a:xfrm>
            <a:off x="4519613" y="5348288"/>
            <a:ext cx="1246187" cy="585787"/>
          </a:xfrm>
          <a:prstGeom prst="rect">
            <a:avLst/>
          </a:prstGeom>
          <a:noFill/>
          <a:ln w="9525">
            <a:noFill/>
            <a:miter lim="800000"/>
            <a:headEnd/>
            <a:tailEnd/>
          </a:ln>
        </p:spPr>
        <p:txBody>
          <a:bodyPr>
            <a:spAutoFit/>
          </a:bodyPr>
          <a:lstStyle/>
          <a:p>
            <a:r>
              <a:rPr lang="en-US" sz="1600"/>
              <a:t>Distribution tank</a:t>
            </a:r>
          </a:p>
        </p:txBody>
      </p:sp>
      <p:sp>
        <p:nvSpPr>
          <p:cNvPr id="42" name="Circular Arrow 41"/>
          <p:cNvSpPr/>
          <p:nvPr/>
        </p:nvSpPr>
        <p:spPr>
          <a:xfrm>
            <a:off x="4135438" y="4721225"/>
            <a:ext cx="766762" cy="698500"/>
          </a:xfrm>
          <a:prstGeom prst="circularArrow">
            <a:avLst>
              <a:gd name="adj1" fmla="val 15561"/>
              <a:gd name="adj2" fmla="val 1142319"/>
              <a:gd name="adj3" fmla="val 501090"/>
              <a:gd name="adj4" fmla="val 13065912"/>
              <a:gd name="adj5" fmla="val 5358"/>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46" name="Can 45"/>
          <p:cNvSpPr/>
          <p:nvPr/>
        </p:nvSpPr>
        <p:spPr>
          <a:xfrm rot="5400000">
            <a:off x="3634581" y="3869532"/>
            <a:ext cx="276225" cy="836612"/>
          </a:xfrm>
          <a:prstGeom prst="can">
            <a:avLst/>
          </a:prstGeom>
          <a:solidFill>
            <a:srgbClr val="C4BD97"/>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48" name="Straight Connector 47"/>
          <p:cNvCxnSpPr/>
          <p:nvPr/>
        </p:nvCxnSpPr>
        <p:spPr>
          <a:xfrm rot="10800000">
            <a:off x="1662113" y="4422775"/>
            <a:ext cx="3598862" cy="1588"/>
          </a:xfrm>
          <a:prstGeom prst="line">
            <a:avLst/>
          </a:prstGeom>
          <a:ln w="50800" cap="flat" cmpd="sng" algn="ctr">
            <a:solidFill>
              <a:schemeClr val="bg2">
                <a:lumMod val="25000"/>
              </a:schemeClr>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17112" name="TextBox 49"/>
          <p:cNvSpPr txBox="1">
            <a:spLocks noChangeArrowheads="1"/>
          </p:cNvSpPr>
          <p:nvPr/>
        </p:nvSpPr>
        <p:spPr bwMode="auto">
          <a:xfrm>
            <a:off x="5260975" y="4149725"/>
            <a:ext cx="1457325" cy="368300"/>
          </a:xfrm>
          <a:prstGeom prst="rect">
            <a:avLst/>
          </a:prstGeom>
          <a:noFill/>
          <a:ln w="9525">
            <a:noFill/>
            <a:miter lim="800000"/>
            <a:headEnd/>
            <a:tailEnd/>
          </a:ln>
        </p:spPr>
        <p:txBody>
          <a:bodyPr>
            <a:spAutoFit/>
          </a:bodyPr>
          <a:lstStyle/>
          <a:p>
            <a:r>
              <a:rPr lang="en-US"/>
              <a:t>Gutter level</a:t>
            </a:r>
          </a:p>
        </p:txBody>
      </p:sp>
      <p:sp>
        <p:nvSpPr>
          <p:cNvPr id="51" name="Right Brace 50"/>
          <p:cNvSpPr/>
          <p:nvPr/>
        </p:nvSpPr>
        <p:spPr>
          <a:xfrm>
            <a:off x="2112963" y="1062038"/>
            <a:ext cx="898525" cy="3360737"/>
          </a:xfrm>
          <a:prstGeom prst="rightBrace">
            <a:avLst>
              <a:gd name="adj1" fmla="val 83135"/>
              <a:gd name="adj2" fmla="val 50000"/>
            </a:avLst>
          </a:prstGeom>
          <a:ln>
            <a:solidFill>
              <a:srgbClr val="660066"/>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sp>
        <p:nvSpPr>
          <p:cNvPr id="52" name="Left Brace 51"/>
          <p:cNvSpPr/>
          <p:nvPr/>
        </p:nvSpPr>
        <p:spPr>
          <a:xfrm rot="10800000">
            <a:off x="6296025" y="4473575"/>
            <a:ext cx="422275" cy="2286000"/>
          </a:xfrm>
          <a:prstGeom prst="leftBrace">
            <a:avLst>
              <a:gd name="adj1" fmla="val 111788"/>
              <a:gd name="adj2" fmla="val 50000"/>
            </a:avLst>
          </a:prstGeom>
          <a:ln>
            <a:solidFill>
              <a:srgbClr val="660066"/>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cxnSp>
        <p:nvCxnSpPr>
          <p:cNvPr id="55" name="Straight Connector 54"/>
          <p:cNvCxnSpPr/>
          <p:nvPr/>
        </p:nvCxnSpPr>
        <p:spPr>
          <a:xfrm>
            <a:off x="33338" y="6759575"/>
            <a:ext cx="6684962" cy="47625"/>
          </a:xfrm>
          <a:prstGeom prst="line">
            <a:avLst/>
          </a:prstGeom>
          <a:ln w="44450" cap="flat" cmpd="sng" algn="ctr">
            <a:solidFill>
              <a:schemeClr val="bg2">
                <a:lumMod val="25000"/>
              </a:scheme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17116" name="TextBox 56"/>
          <p:cNvSpPr txBox="1">
            <a:spLocks noChangeArrowheads="1"/>
          </p:cNvSpPr>
          <p:nvPr/>
        </p:nvSpPr>
        <p:spPr bwMode="auto">
          <a:xfrm>
            <a:off x="6718300" y="6575425"/>
            <a:ext cx="1766888" cy="369888"/>
          </a:xfrm>
          <a:prstGeom prst="rect">
            <a:avLst/>
          </a:prstGeom>
          <a:noFill/>
          <a:ln w="9525">
            <a:noFill/>
            <a:miter lim="800000"/>
            <a:headEnd/>
            <a:tailEnd/>
          </a:ln>
        </p:spPr>
        <p:txBody>
          <a:bodyPr>
            <a:spAutoFit/>
          </a:bodyPr>
          <a:lstStyle/>
          <a:p>
            <a:r>
              <a:rPr lang="en-US"/>
              <a:t>Bottom of filter</a:t>
            </a:r>
          </a:p>
        </p:txBody>
      </p:sp>
      <p:sp>
        <p:nvSpPr>
          <p:cNvPr id="217117" name="TextBox 57"/>
          <p:cNvSpPr txBox="1">
            <a:spLocks noChangeArrowheads="1"/>
          </p:cNvSpPr>
          <p:nvPr/>
        </p:nvSpPr>
        <p:spPr bwMode="auto">
          <a:xfrm>
            <a:off x="6718300" y="5053013"/>
            <a:ext cx="1766888" cy="1476375"/>
          </a:xfrm>
          <a:prstGeom prst="rect">
            <a:avLst/>
          </a:prstGeom>
          <a:noFill/>
          <a:ln w="9525">
            <a:noFill/>
            <a:miter lim="800000"/>
            <a:headEnd/>
            <a:tailEnd/>
          </a:ln>
        </p:spPr>
        <p:txBody>
          <a:bodyPr>
            <a:spAutoFit/>
          </a:bodyPr>
          <a:lstStyle/>
          <a:p>
            <a:r>
              <a:rPr lang="en-US"/>
              <a:t>Depth of sand + height of expanded bed + 10% Safety</a:t>
            </a:r>
          </a:p>
          <a:p>
            <a:r>
              <a:rPr lang="en-US"/>
              <a:t>= </a:t>
            </a:r>
            <a:r>
              <a:rPr lang="en-US" b="1"/>
              <a:t>1.5m</a:t>
            </a:r>
          </a:p>
        </p:txBody>
      </p:sp>
      <p:sp>
        <p:nvSpPr>
          <p:cNvPr id="217118" name="TextBox 59"/>
          <p:cNvSpPr txBox="1">
            <a:spLocks noChangeArrowheads="1"/>
          </p:cNvSpPr>
          <p:nvPr/>
        </p:nvSpPr>
        <p:spPr bwMode="auto">
          <a:xfrm>
            <a:off x="2971800" y="1676400"/>
            <a:ext cx="4929188" cy="1938338"/>
          </a:xfrm>
          <a:prstGeom prst="rect">
            <a:avLst/>
          </a:prstGeom>
          <a:noFill/>
          <a:ln w="9525">
            <a:noFill/>
            <a:miter lim="800000"/>
            <a:headEnd/>
            <a:tailEnd/>
          </a:ln>
        </p:spPr>
        <p:txBody>
          <a:bodyPr>
            <a:spAutoFit/>
          </a:bodyPr>
          <a:lstStyle/>
          <a:p>
            <a:r>
              <a:rPr lang="en-US" sz="2000"/>
              <a:t>Height difference between water level entering the inlet pipe and the backwash gutter equals the head loss (HL) that occurs in the expanded bed during backwash:</a:t>
            </a:r>
          </a:p>
          <a:p>
            <a:r>
              <a:rPr lang="en-US" sz="2000"/>
              <a:t>HL inlet pipes + HL in elbows + HL manifold + HL slotted tubes + HL expanded bed = </a:t>
            </a:r>
            <a:r>
              <a:rPr lang="en-US" sz="2000" b="1"/>
              <a:t>1.057m</a:t>
            </a:r>
            <a:endParaRPr lang="en-US" sz="2000"/>
          </a:p>
        </p:txBody>
      </p:sp>
      <p:sp>
        <p:nvSpPr>
          <p:cNvPr id="217119" name="TextBox 60"/>
          <p:cNvSpPr txBox="1">
            <a:spLocks noChangeArrowheads="1"/>
          </p:cNvSpPr>
          <p:nvPr/>
        </p:nvSpPr>
        <p:spPr bwMode="auto">
          <a:xfrm>
            <a:off x="2759075" y="815975"/>
            <a:ext cx="6189663" cy="831850"/>
          </a:xfrm>
          <a:prstGeom prst="rect">
            <a:avLst/>
          </a:prstGeom>
          <a:noFill/>
          <a:ln w="9525">
            <a:noFill/>
            <a:miter lim="800000"/>
            <a:headEnd/>
            <a:tailEnd/>
          </a:ln>
        </p:spPr>
        <p:txBody>
          <a:bodyPr>
            <a:spAutoFit/>
          </a:bodyPr>
          <a:lstStyle/>
          <a:p>
            <a:r>
              <a:rPr lang="en-US" sz="2400"/>
              <a:t>Height difference between sedimentation tank weir and bottom of filtration unit = </a:t>
            </a:r>
            <a:r>
              <a:rPr lang="en-US" sz="2400" b="1"/>
              <a:t>2.6m</a:t>
            </a:r>
          </a:p>
        </p:txBody>
      </p:sp>
      <p:sp>
        <p:nvSpPr>
          <p:cNvPr id="217120" name="TextBox 53"/>
          <p:cNvSpPr txBox="1">
            <a:spLocks noChangeArrowheads="1"/>
          </p:cNvSpPr>
          <p:nvPr/>
        </p:nvSpPr>
        <p:spPr bwMode="auto">
          <a:xfrm>
            <a:off x="0" y="0"/>
            <a:ext cx="7670800" cy="646113"/>
          </a:xfrm>
          <a:prstGeom prst="rect">
            <a:avLst/>
          </a:prstGeom>
          <a:noFill/>
          <a:ln w="9525">
            <a:noFill/>
            <a:miter lim="800000"/>
            <a:headEnd/>
            <a:tailEnd/>
          </a:ln>
        </p:spPr>
        <p:txBody>
          <a:bodyPr wrap="none">
            <a:spAutoFit/>
          </a:bodyPr>
          <a:lstStyle/>
          <a:p>
            <a:r>
              <a:rPr lang="en-US" sz="3600"/>
              <a:t>Calculation of Other Design Parameters:</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TextBox 53"/>
          <p:cNvSpPr txBox="1">
            <a:spLocks noChangeArrowheads="1"/>
          </p:cNvSpPr>
          <p:nvPr/>
        </p:nvSpPr>
        <p:spPr bwMode="auto">
          <a:xfrm>
            <a:off x="0" y="0"/>
            <a:ext cx="6827838" cy="646113"/>
          </a:xfrm>
          <a:prstGeom prst="rect">
            <a:avLst/>
          </a:prstGeom>
          <a:noFill/>
          <a:ln w="9525">
            <a:noFill/>
            <a:miter lim="800000"/>
            <a:headEnd/>
            <a:tailEnd/>
          </a:ln>
        </p:spPr>
        <p:txBody>
          <a:bodyPr wrap="none">
            <a:spAutoFit/>
          </a:bodyPr>
          <a:lstStyle/>
          <a:p>
            <a:r>
              <a:rPr lang="en-US" sz="3600"/>
              <a:t>Design Parameters for Agalteca:</a:t>
            </a:r>
          </a:p>
        </p:txBody>
      </p:sp>
      <p:sp>
        <p:nvSpPr>
          <p:cNvPr id="218114" name="TextBox 52"/>
          <p:cNvSpPr txBox="1">
            <a:spLocks noChangeArrowheads="1"/>
          </p:cNvSpPr>
          <p:nvPr/>
        </p:nvSpPr>
        <p:spPr bwMode="auto">
          <a:xfrm>
            <a:off x="4495800" y="2819400"/>
            <a:ext cx="4325938" cy="830263"/>
          </a:xfrm>
          <a:prstGeom prst="rect">
            <a:avLst/>
          </a:prstGeom>
          <a:noFill/>
          <a:ln w="9525">
            <a:noFill/>
            <a:miter lim="800000"/>
            <a:headEnd/>
            <a:tailEnd/>
          </a:ln>
        </p:spPr>
        <p:txBody>
          <a:bodyPr wrap="none">
            <a:spAutoFit/>
          </a:bodyPr>
          <a:lstStyle/>
          <a:p>
            <a:r>
              <a:rPr lang="en-US" sz="2400"/>
              <a:t>4 Filtration Unit System: </a:t>
            </a:r>
          </a:p>
          <a:p>
            <a:r>
              <a:rPr lang="en-US" sz="2400"/>
              <a:t>5 Planes of Filtration Per Filter</a:t>
            </a:r>
          </a:p>
        </p:txBody>
      </p:sp>
      <p:grpSp>
        <p:nvGrpSpPr>
          <p:cNvPr id="218115" name="Group 72"/>
          <p:cNvGrpSpPr>
            <a:grpSpLocks/>
          </p:cNvGrpSpPr>
          <p:nvPr/>
        </p:nvGrpSpPr>
        <p:grpSpPr bwMode="auto">
          <a:xfrm>
            <a:off x="0" y="914400"/>
            <a:ext cx="8610600" cy="6030913"/>
            <a:chOff x="0" y="1828800"/>
            <a:chExt cx="8485390" cy="5115865"/>
          </a:xfrm>
        </p:grpSpPr>
        <p:sp>
          <p:nvSpPr>
            <p:cNvPr id="15" name="Cube 14"/>
            <p:cNvSpPr/>
            <p:nvPr/>
          </p:nvSpPr>
          <p:spPr>
            <a:xfrm>
              <a:off x="5791466" y="2133139"/>
              <a:ext cx="2057207" cy="725836"/>
            </a:xfrm>
            <a:prstGeom prst="cube">
              <a:avLst>
                <a:gd name="adj" fmla="val 88293"/>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nvGrpSpPr>
            <p:cNvPr id="218118" name="Group 55"/>
            <p:cNvGrpSpPr>
              <a:grpSpLocks/>
            </p:cNvGrpSpPr>
            <p:nvPr/>
          </p:nvGrpSpPr>
          <p:grpSpPr bwMode="auto">
            <a:xfrm>
              <a:off x="2590800" y="5105400"/>
              <a:ext cx="978470" cy="1645094"/>
              <a:chOff x="6400800" y="2362200"/>
              <a:chExt cx="978470" cy="1645094"/>
            </a:xfrm>
          </p:grpSpPr>
          <p:sp>
            <p:nvSpPr>
              <p:cNvPr id="6" name="Cube 5"/>
              <p:cNvSpPr/>
              <p:nvPr/>
            </p:nvSpPr>
            <p:spPr>
              <a:xfrm>
                <a:off x="6400672" y="3738223"/>
                <a:ext cx="979324" cy="269327"/>
              </a:xfrm>
              <a:prstGeom prst="cube">
                <a:avLst>
                  <a:gd name="adj" fmla="val 88293"/>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Cube 6"/>
              <p:cNvSpPr/>
              <p:nvPr/>
            </p:nvSpPr>
            <p:spPr>
              <a:xfrm>
                <a:off x="6400672" y="3541615"/>
                <a:ext cx="979324" cy="269327"/>
              </a:xfrm>
              <a:prstGeom prst="cube">
                <a:avLst>
                  <a:gd name="adj" fmla="val 88293"/>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 name="Cube 7"/>
              <p:cNvSpPr/>
              <p:nvPr/>
            </p:nvSpPr>
            <p:spPr>
              <a:xfrm>
                <a:off x="6400672" y="3327499"/>
                <a:ext cx="979324" cy="267981"/>
              </a:xfrm>
              <a:prstGeom prst="cube">
                <a:avLst>
                  <a:gd name="adj" fmla="val 88293"/>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9" name="Cube 8"/>
              <p:cNvSpPr/>
              <p:nvPr/>
            </p:nvSpPr>
            <p:spPr>
              <a:xfrm>
                <a:off x="6400672" y="3129544"/>
                <a:ext cx="979324" cy="269327"/>
              </a:xfrm>
              <a:prstGeom prst="cube">
                <a:avLst>
                  <a:gd name="adj" fmla="val 88293"/>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2" name="Cube 11"/>
              <p:cNvSpPr/>
              <p:nvPr/>
            </p:nvSpPr>
            <p:spPr>
              <a:xfrm>
                <a:off x="6400672" y="2959868"/>
                <a:ext cx="979324" cy="269327"/>
              </a:xfrm>
              <a:prstGeom prst="cube">
                <a:avLst>
                  <a:gd name="adj" fmla="val 88293"/>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Cube 12"/>
              <p:cNvSpPr/>
              <p:nvPr/>
            </p:nvSpPr>
            <p:spPr>
              <a:xfrm>
                <a:off x="6400672" y="2763260"/>
                <a:ext cx="979324" cy="267980"/>
              </a:xfrm>
              <a:prstGeom prst="cube">
                <a:avLst>
                  <a:gd name="adj" fmla="val 88293"/>
                </a:avLst>
              </a:prstGeom>
              <a:solidFill>
                <a:schemeClr val="tx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1" name="Cube 10"/>
              <p:cNvSpPr/>
              <p:nvPr/>
            </p:nvSpPr>
            <p:spPr>
              <a:xfrm>
                <a:off x="6400672" y="2361962"/>
                <a:ext cx="979324" cy="1645588"/>
              </a:xfrm>
              <a:prstGeom prst="cube">
                <a:avLst/>
              </a:prstGeom>
              <a:solidFill>
                <a:schemeClr val="bg2">
                  <a:lumMod val="75000"/>
                  <a:alpha val="27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cxnSp>
          <p:nvCxnSpPr>
            <p:cNvPr id="17" name="Straight Connector 16"/>
            <p:cNvCxnSpPr/>
            <p:nvPr/>
          </p:nvCxnSpPr>
          <p:spPr>
            <a:xfrm rot="10800000" flipV="1">
              <a:off x="1842882" y="6296933"/>
              <a:ext cx="735275" cy="0"/>
            </a:xfrm>
            <a:prstGeom prst="line">
              <a:avLst/>
            </a:prstGeom>
            <a:ln w="3810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10800000" flipV="1">
              <a:off x="1842882" y="6709004"/>
              <a:ext cx="735275" cy="0"/>
            </a:xfrm>
            <a:prstGeom prst="line">
              <a:avLst/>
            </a:prstGeom>
            <a:ln w="3810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10800000" flipV="1">
              <a:off x="1842882" y="5929303"/>
              <a:ext cx="735275" cy="0"/>
            </a:xfrm>
            <a:prstGeom prst="line">
              <a:avLst/>
            </a:prstGeom>
            <a:ln w="3810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 name="Collate 19"/>
            <p:cNvSpPr/>
            <p:nvPr/>
          </p:nvSpPr>
          <p:spPr>
            <a:xfrm>
              <a:off x="1952391" y="5830998"/>
              <a:ext cx="161135" cy="197956"/>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22" name="Collate 21"/>
            <p:cNvSpPr/>
            <p:nvPr/>
          </p:nvSpPr>
          <p:spPr>
            <a:xfrm>
              <a:off x="1944569" y="6198629"/>
              <a:ext cx="161134" cy="196609"/>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23" name="Collate 22"/>
            <p:cNvSpPr/>
            <p:nvPr/>
          </p:nvSpPr>
          <p:spPr>
            <a:xfrm>
              <a:off x="1944569" y="6609353"/>
              <a:ext cx="161134" cy="197956"/>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cxnSp>
          <p:nvCxnSpPr>
            <p:cNvPr id="24" name="Straight Connector 23"/>
            <p:cNvCxnSpPr/>
            <p:nvPr/>
          </p:nvCxnSpPr>
          <p:spPr>
            <a:xfrm rot="16200000" flipH="1">
              <a:off x="-337626" y="4528495"/>
              <a:ext cx="4346936" cy="14079"/>
            </a:xfrm>
            <a:prstGeom prst="line">
              <a:avLst/>
            </a:prstGeom>
            <a:ln w="12700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218126" name="Group 67"/>
            <p:cNvGrpSpPr>
              <a:grpSpLocks/>
            </p:cNvGrpSpPr>
            <p:nvPr/>
          </p:nvGrpSpPr>
          <p:grpSpPr bwMode="auto">
            <a:xfrm>
              <a:off x="0" y="1828800"/>
              <a:ext cx="2080255" cy="1313933"/>
              <a:chOff x="32983" y="794167"/>
              <a:chExt cx="2080255" cy="1313933"/>
            </a:xfrm>
          </p:grpSpPr>
          <p:sp>
            <p:nvSpPr>
              <p:cNvPr id="4" name="Cube 3"/>
              <p:cNvSpPr/>
              <p:nvPr/>
            </p:nvSpPr>
            <p:spPr>
              <a:xfrm flipH="1">
                <a:off x="1333013" y="813020"/>
                <a:ext cx="780643" cy="595213"/>
              </a:xfrm>
              <a:prstGeom prst="cube">
                <a:avLst>
                  <a:gd name="adj" fmla="val 24999"/>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5" name="Rectangle 24"/>
              <p:cNvSpPr/>
              <p:nvPr/>
            </p:nvSpPr>
            <p:spPr>
              <a:xfrm>
                <a:off x="32983" y="794167"/>
                <a:ext cx="1489324" cy="1314316"/>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18154" name="TextBox 25"/>
              <p:cNvSpPr txBox="1">
                <a:spLocks noChangeArrowheads="1"/>
              </p:cNvSpPr>
              <p:nvPr/>
            </p:nvSpPr>
            <p:spPr bwMode="auto">
              <a:xfrm>
                <a:off x="32983" y="1062761"/>
                <a:ext cx="1489025" cy="584776"/>
              </a:xfrm>
              <a:prstGeom prst="rect">
                <a:avLst/>
              </a:prstGeom>
              <a:noFill/>
              <a:ln w="9525">
                <a:noFill/>
                <a:miter lim="800000"/>
                <a:headEnd/>
                <a:tailEnd/>
              </a:ln>
            </p:spPr>
            <p:txBody>
              <a:bodyPr>
                <a:spAutoFit/>
              </a:bodyPr>
              <a:lstStyle/>
              <a:p>
                <a:r>
                  <a:rPr lang="en-US" sz="1600"/>
                  <a:t>Sedimentation tank and weir</a:t>
                </a:r>
              </a:p>
            </p:txBody>
          </p:sp>
        </p:grpSp>
        <p:grpSp>
          <p:nvGrpSpPr>
            <p:cNvPr id="218127" name="Group 29"/>
            <p:cNvGrpSpPr>
              <a:grpSpLocks/>
            </p:cNvGrpSpPr>
            <p:nvPr/>
          </p:nvGrpSpPr>
          <p:grpSpPr bwMode="auto">
            <a:xfrm rot="10800000">
              <a:off x="3556905" y="5518544"/>
              <a:ext cx="735265" cy="197179"/>
              <a:chOff x="7670515" y="4113037"/>
              <a:chExt cx="735265" cy="197179"/>
            </a:xfrm>
          </p:grpSpPr>
          <p:cxnSp>
            <p:nvCxnSpPr>
              <p:cNvPr id="31" name="Straight Connector 30"/>
              <p:cNvCxnSpPr/>
              <p:nvPr/>
            </p:nvCxnSpPr>
            <p:spPr>
              <a:xfrm rot="10800000" flipV="1">
                <a:off x="7669930" y="4211876"/>
                <a:ext cx="735275" cy="0"/>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2" name="Collate 31"/>
              <p:cNvSpPr/>
              <p:nvPr/>
            </p:nvSpPr>
            <p:spPr>
              <a:xfrm>
                <a:off x="7773181" y="4113572"/>
                <a:ext cx="159570" cy="196609"/>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grpSp>
          <p:nvGrpSpPr>
            <p:cNvPr id="218128" name="Group 32"/>
            <p:cNvGrpSpPr>
              <a:grpSpLocks/>
            </p:cNvGrpSpPr>
            <p:nvPr/>
          </p:nvGrpSpPr>
          <p:grpSpPr bwMode="auto">
            <a:xfrm rot="10800000">
              <a:off x="3556905" y="5831376"/>
              <a:ext cx="735265" cy="197179"/>
              <a:chOff x="7670515" y="4113037"/>
              <a:chExt cx="735265" cy="197179"/>
            </a:xfrm>
          </p:grpSpPr>
          <p:cxnSp>
            <p:nvCxnSpPr>
              <p:cNvPr id="34" name="Straight Connector 33"/>
              <p:cNvCxnSpPr/>
              <p:nvPr/>
            </p:nvCxnSpPr>
            <p:spPr>
              <a:xfrm rot="10800000" flipV="1">
                <a:off x="7669930" y="4210943"/>
                <a:ext cx="735275" cy="0"/>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5" name="Collate 34"/>
              <p:cNvSpPr/>
              <p:nvPr/>
            </p:nvSpPr>
            <p:spPr>
              <a:xfrm>
                <a:off x="7773181" y="4112638"/>
                <a:ext cx="159570" cy="197956"/>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grpSp>
          <p:nvGrpSpPr>
            <p:cNvPr id="218129" name="Group 35"/>
            <p:cNvGrpSpPr>
              <a:grpSpLocks/>
            </p:cNvGrpSpPr>
            <p:nvPr/>
          </p:nvGrpSpPr>
          <p:grpSpPr bwMode="auto">
            <a:xfrm rot="10800000">
              <a:off x="3556905" y="6297144"/>
              <a:ext cx="735265" cy="197179"/>
              <a:chOff x="7670515" y="4113037"/>
              <a:chExt cx="735265" cy="197179"/>
            </a:xfrm>
          </p:grpSpPr>
          <p:cxnSp>
            <p:nvCxnSpPr>
              <p:cNvPr id="37" name="Straight Connector 36"/>
              <p:cNvCxnSpPr/>
              <p:nvPr/>
            </p:nvCxnSpPr>
            <p:spPr>
              <a:xfrm rot="10800000" flipV="1">
                <a:off x="7669930" y="4210775"/>
                <a:ext cx="735275" cy="0"/>
              </a:xfrm>
              <a:prstGeom prst="line">
                <a:avLst/>
              </a:prstGeom>
              <a:ln w="3810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8" name="Collate 37"/>
              <p:cNvSpPr/>
              <p:nvPr/>
            </p:nvSpPr>
            <p:spPr>
              <a:xfrm>
                <a:off x="7773181" y="4112470"/>
                <a:ext cx="159570" cy="197956"/>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cxnSp>
          <p:nvCxnSpPr>
            <p:cNvPr id="39" name="Straight Connector 38"/>
            <p:cNvCxnSpPr/>
            <p:nvPr/>
          </p:nvCxnSpPr>
          <p:spPr>
            <a:xfrm rot="5400000" flipH="1" flipV="1">
              <a:off x="3505757" y="5608021"/>
              <a:ext cx="1575562" cy="1565"/>
            </a:xfrm>
            <a:prstGeom prst="line">
              <a:avLst/>
            </a:prstGeom>
            <a:ln w="127000" cap="flat" cmpd="sng" algn="ctr">
              <a:solidFill>
                <a:srgbClr val="00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4519597" y="5052643"/>
              <a:ext cx="1246839" cy="155671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18132" name="TextBox 40"/>
            <p:cNvSpPr txBox="1">
              <a:spLocks noChangeArrowheads="1"/>
            </p:cNvSpPr>
            <p:nvPr/>
          </p:nvSpPr>
          <p:spPr bwMode="auto">
            <a:xfrm>
              <a:off x="4519327" y="5348537"/>
              <a:ext cx="1246328" cy="584776"/>
            </a:xfrm>
            <a:prstGeom prst="rect">
              <a:avLst/>
            </a:prstGeom>
            <a:noFill/>
            <a:ln w="9525">
              <a:noFill/>
              <a:miter lim="800000"/>
              <a:headEnd/>
              <a:tailEnd/>
            </a:ln>
          </p:spPr>
          <p:txBody>
            <a:bodyPr>
              <a:spAutoFit/>
            </a:bodyPr>
            <a:lstStyle/>
            <a:p>
              <a:r>
                <a:rPr lang="en-US" sz="1600"/>
                <a:t>Distribution tank</a:t>
              </a:r>
            </a:p>
          </p:txBody>
        </p:sp>
        <p:sp>
          <p:nvSpPr>
            <p:cNvPr id="42" name="Circular Arrow 41"/>
            <p:cNvSpPr/>
            <p:nvPr/>
          </p:nvSpPr>
          <p:spPr>
            <a:xfrm>
              <a:off x="4136315" y="4721371"/>
              <a:ext cx="766564" cy="698904"/>
            </a:xfrm>
            <a:prstGeom prst="circularArrow">
              <a:avLst>
                <a:gd name="adj1" fmla="val 15561"/>
                <a:gd name="adj2" fmla="val 1142319"/>
                <a:gd name="adj3" fmla="val 501090"/>
                <a:gd name="adj4" fmla="val 13065912"/>
                <a:gd name="adj5" fmla="val 5358"/>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46" name="Can 45"/>
            <p:cNvSpPr/>
            <p:nvPr/>
          </p:nvSpPr>
          <p:spPr>
            <a:xfrm rot="5400000">
              <a:off x="2184454" y="4673997"/>
              <a:ext cx="277407" cy="835398"/>
            </a:xfrm>
            <a:prstGeom prst="can">
              <a:avLst/>
            </a:prstGeom>
            <a:solidFill>
              <a:srgbClr val="C4BD97"/>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48" name="Straight Connector 47"/>
            <p:cNvCxnSpPr/>
            <p:nvPr/>
          </p:nvCxnSpPr>
          <p:spPr>
            <a:xfrm rot="10800000">
              <a:off x="1295336" y="5105162"/>
              <a:ext cx="2989599" cy="1346"/>
            </a:xfrm>
            <a:prstGeom prst="line">
              <a:avLst/>
            </a:prstGeom>
            <a:ln w="50800" cap="flat" cmpd="sng" algn="ctr">
              <a:solidFill>
                <a:schemeClr val="bg2">
                  <a:lumMod val="25000"/>
                </a:schemeClr>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18136" name="TextBox 49"/>
            <p:cNvSpPr txBox="1">
              <a:spLocks noChangeArrowheads="1"/>
            </p:cNvSpPr>
            <p:nvPr/>
          </p:nvSpPr>
          <p:spPr bwMode="auto">
            <a:xfrm>
              <a:off x="4724400" y="4419600"/>
              <a:ext cx="1458795" cy="369332"/>
            </a:xfrm>
            <a:prstGeom prst="rect">
              <a:avLst/>
            </a:prstGeom>
            <a:noFill/>
            <a:ln w="9525">
              <a:noFill/>
              <a:miter lim="800000"/>
              <a:headEnd/>
              <a:tailEnd/>
            </a:ln>
          </p:spPr>
          <p:txBody>
            <a:bodyPr>
              <a:spAutoFit/>
            </a:bodyPr>
            <a:lstStyle/>
            <a:p>
              <a:r>
                <a:rPr lang="en-US"/>
                <a:t>Gutter level</a:t>
              </a:r>
            </a:p>
          </p:txBody>
        </p:sp>
        <p:sp>
          <p:nvSpPr>
            <p:cNvPr id="51" name="Right Brace 50"/>
            <p:cNvSpPr/>
            <p:nvPr/>
          </p:nvSpPr>
          <p:spPr>
            <a:xfrm>
              <a:off x="1980550" y="2057728"/>
              <a:ext cx="822883" cy="3055514"/>
            </a:xfrm>
            <a:prstGeom prst="rightBrace">
              <a:avLst>
                <a:gd name="adj1" fmla="val 83135"/>
                <a:gd name="adj2" fmla="val 50000"/>
              </a:avLst>
            </a:prstGeom>
            <a:ln>
              <a:solidFill>
                <a:srgbClr val="660066"/>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sp>
          <p:nvSpPr>
            <p:cNvPr id="52" name="Left Brace 51"/>
            <p:cNvSpPr/>
            <p:nvPr/>
          </p:nvSpPr>
          <p:spPr>
            <a:xfrm>
              <a:off x="610122" y="5105162"/>
              <a:ext cx="685214" cy="1599802"/>
            </a:xfrm>
            <a:prstGeom prst="leftBrace">
              <a:avLst>
                <a:gd name="adj1" fmla="val 111788"/>
                <a:gd name="adj2" fmla="val 52038"/>
              </a:avLst>
            </a:prstGeom>
            <a:ln>
              <a:solidFill>
                <a:srgbClr val="660066"/>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cxnSp>
          <p:nvCxnSpPr>
            <p:cNvPr id="55" name="Straight Connector 54"/>
            <p:cNvCxnSpPr/>
            <p:nvPr/>
          </p:nvCxnSpPr>
          <p:spPr>
            <a:xfrm>
              <a:off x="32853" y="6760176"/>
              <a:ext cx="6686312" cy="47133"/>
            </a:xfrm>
            <a:prstGeom prst="line">
              <a:avLst/>
            </a:prstGeom>
            <a:ln w="44450" cap="flat" cmpd="sng" algn="ctr">
              <a:solidFill>
                <a:schemeClr val="bg2">
                  <a:lumMod val="25000"/>
                </a:scheme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18140" name="TextBox 56"/>
            <p:cNvSpPr txBox="1">
              <a:spLocks noChangeArrowheads="1"/>
            </p:cNvSpPr>
            <p:nvPr/>
          </p:nvSpPr>
          <p:spPr bwMode="auto">
            <a:xfrm>
              <a:off x="6718997" y="6575333"/>
              <a:ext cx="1766393" cy="369332"/>
            </a:xfrm>
            <a:prstGeom prst="rect">
              <a:avLst/>
            </a:prstGeom>
            <a:noFill/>
            <a:ln w="9525">
              <a:noFill/>
              <a:miter lim="800000"/>
              <a:headEnd/>
              <a:tailEnd/>
            </a:ln>
          </p:spPr>
          <p:txBody>
            <a:bodyPr>
              <a:spAutoFit/>
            </a:bodyPr>
            <a:lstStyle/>
            <a:p>
              <a:r>
                <a:rPr lang="en-US"/>
                <a:t>Bottom of filter</a:t>
              </a:r>
            </a:p>
          </p:txBody>
        </p:sp>
        <p:sp>
          <p:nvSpPr>
            <p:cNvPr id="218141" name="TextBox 57"/>
            <p:cNvSpPr txBox="1">
              <a:spLocks noChangeArrowheads="1"/>
            </p:cNvSpPr>
            <p:nvPr/>
          </p:nvSpPr>
          <p:spPr bwMode="auto">
            <a:xfrm>
              <a:off x="0" y="5715000"/>
              <a:ext cx="1766393" cy="369332"/>
            </a:xfrm>
            <a:prstGeom prst="rect">
              <a:avLst/>
            </a:prstGeom>
            <a:noFill/>
            <a:ln w="9525">
              <a:noFill/>
              <a:miter lim="800000"/>
              <a:headEnd/>
              <a:tailEnd/>
            </a:ln>
          </p:spPr>
          <p:txBody>
            <a:bodyPr>
              <a:spAutoFit/>
            </a:bodyPr>
            <a:lstStyle/>
            <a:p>
              <a:r>
                <a:rPr lang="en-US" b="1"/>
                <a:t>1.5m</a:t>
              </a:r>
            </a:p>
          </p:txBody>
        </p:sp>
        <p:sp>
          <p:nvSpPr>
            <p:cNvPr id="218142" name="TextBox 59"/>
            <p:cNvSpPr txBox="1">
              <a:spLocks noChangeArrowheads="1"/>
            </p:cNvSpPr>
            <p:nvPr/>
          </p:nvSpPr>
          <p:spPr bwMode="auto">
            <a:xfrm>
              <a:off x="2819400" y="3276600"/>
              <a:ext cx="4928485" cy="400110"/>
            </a:xfrm>
            <a:prstGeom prst="rect">
              <a:avLst/>
            </a:prstGeom>
            <a:noFill/>
            <a:ln w="9525">
              <a:noFill/>
              <a:miter lim="800000"/>
              <a:headEnd/>
              <a:tailEnd/>
            </a:ln>
          </p:spPr>
          <p:txBody>
            <a:bodyPr>
              <a:spAutoFit/>
            </a:bodyPr>
            <a:lstStyle/>
            <a:p>
              <a:r>
                <a:rPr lang="en-US" sz="2000" b="1"/>
                <a:t>1.057m</a:t>
              </a:r>
              <a:endParaRPr lang="en-US" sz="2000"/>
            </a:p>
          </p:txBody>
        </p:sp>
        <p:cxnSp>
          <p:nvCxnSpPr>
            <p:cNvPr id="62" name="Straight Arrow Connector 61"/>
            <p:cNvCxnSpPr/>
            <p:nvPr/>
          </p:nvCxnSpPr>
          <p:spPr>
            <a:xfrm rot="5400000">
              <a:off x="7467626" y="2285985"/>
              <a:ext cx="685437" cy="686778"/>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63" name="Straight Arrow Connector 62"/>
            <p:cNvCxnSpPr/>
            <p:nvPr/>
          </p:nvCxnSpPr>
          <p:spPr>
            <a:xfrm rot="10800000">
              <a:off x="5791466" y="3047505"/>
              <a:ext cx="1447085" cy="2693"/>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sp>
          <p:nvSpPr>
            <p:cNvPr id="218145" name="TextBox 64"/>
            <p:cNvSpPr txBox="1">
              <a:spLocks noChangeArrowheads="1"/>
            </p:cNvSpPr>
            <p:nvPr/>
          </p:nvSpPr>
          <p:spPr bwMode="auto">
            <a:xfrm>
              <a:off x="6934200" y="3048000"/>
              <a:ext cx="954107" cy="369332"/>
            </a:xfrm>
            <a:prstGeom prst="rect">
              <a:avLst/>
            </a:prstGeom>
            <a:noFill/>
            <a:ln w="9525">
              <a:noFill/>
              <a:miter lim="800000"/>
              <a:headEnd/>
              <a:tailEnd/>
            </a:ln>
          </p:spPr>
          <p:txBody>
            <a:bodyPr wrap="none">
              <a:spAutoFit/>
            </a:bodyPr>
            <a:lstStyle/>
            <a:p>
              <a:r>
                <a:rPr lang="en-US"/>
                <a:t>0.474m</a:t>
              </a:r>
            </a:p>
          </p:txBody>
        </p:sp>
      </p:grpSp>
      <p:sp>
        <p:nvSpPr>
          <p:cNvPr id="218116" name="TextBox 73"/>
          <p:cNvSpPr txBox="1">
            <a:spLocks noChangeArrowheads="1"/>
          </p:cNvSpPr>
          <p:nvPr/>
        </p:nvSpPr>
        <p:spPr bwMode="auto">
          <a:xfrm>
            <a:off x="6096000" y="3810000"/>
            <a:ext cx="2760663" cy="1692275"/>
          </a:xfrm>
          <a:prstGeom prst="rect">
            <a:avLst/>
          </a:prstGeom>
          <a:noFill/>
          <a:ln w="9525">
            <a:noFill/>
            <a:miter lim="800000"/>
            <a:headEnd/>
            <a:tailEnd/>
          </a:ln>
        </p:spPr>
        <p:txBody>
          <a:bodyPr wrap="none">
            <a:spAutoFit/>
          </a:bodyPr>
          <a:lstStyle/>
          <a:p>
            <a:r>
              <a:rPr lang="en-US" sz="2000"/>
              <a:t>Pipe Size:</a:t>
            </a:r>
          </a:p>
          <a:p>
            <a:r>
              <a:rPr lang="en-US" sz="2000"/>
              <a:t>1.27 cm Filter Tube</a:t>
            </a:r>
          </a:p>
          <a:p>
            <a:r>
              <a:rPr lang="en-US" sz="2000"/>
              <a:t>1.905 cm Bottom Tube</a:t>
            </a:r>
          </a:p>
          <a:p>
            <a:r>
              <a:rPr lang="en-US" sz="2000"/>
              <a:t>7.62 cm Manifold</a:t>
            </a:r>
          </a:p>
          <a:p>
            <a:endParaRPr lang="en-US" sz="240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7" name="TextBox 33"/>
          <p:cNvSpPr txBox="1">
            <a:spLocks noChangeArrowheads="1"/>
          </p:cNvSpPr>
          <p:nvPr/>
        </p:nvSpPr>
        <p:spPr bwMode="auto">
          <a:xfrm>
            <a:off x="304800" y="0"/>
            <a:ext cx="8610600" cy="584200"/>
          </a:xfrm>
          <a:prstGeom prst="rect">
            <a:avLst/>
          </a:prstGeom>
          <a:noFill/>
          <a:ln w="9525">
            <a:noFill/>
            <a:miter lim="800000"/>
            <a:headEnd/>
            <a:tailEnd/>
          </a:ln>
        </p:spPr>
        <p:txBody>
          <a:bodyPr>
            <a:spAutoFit/>
          </a:bodyPr>
          <a:lstStyle/>
          <a:p>
            <a:pPr algn="ctr"/>
            <a:r>
              <a:rPr lang="en-US" sz="3200"/>
              <a:t>Agalteca and Stacked Filter Plan View</a:t>
            </a:r>
          </a:p>
        </p:txBody>
      </p:sp>
      <p:grpSp>
        <p:nvGrpSpPr>
          <p:cNvPr id="219138" name="Group 36"/>
          <p:cNvGrpSpPr>
            <a:grpSpLocks/>
          </p:cNvGrpSpPr>
          <p:nvPr/>
        </p:nvGrpSpPr>
        <p:grpSpPr bwMode="auto">
          <a:xfrm>
            <a:off x="685800" y="762000"/>
            <a:ext cx="8153400" cy="6324600"/>
            <a:chOff x="2133599" y="1219200"/>
            <a:chExt cx="6705601" cy="5486400"/>
          </a:xfrm>
        </p:grpSpPr>
        <p:grpSp>
          <p:nvGrpSpPr>
            <p:cNvPr id="219139" name="Group 35"/>
            <p:cNvGrpSpPr>
              <a:grpSpLocks/>
            </p:cNvGrpSpPr>
            <p:nvPr/>
          </p:nvGrpSpPr>
          <p:grpSpPr bwMode="auto">
            <a:xfrm>
              <a:off x="3352800" y="1219200"/>
              <a:ext cx="5486400" cy="5486400"/>
              <a:chOff x="5029200" y="2590800"/>
              <a:chExt cx="4114800" cy="4267200"/>
            </a:xfrm>
          </p:grpSpPr>
          <p:pic>
            <p:nvPicPr>
              <p:cNvPr id="219154" name="Picture 2"/>
              <p:cNvPicPr>
                <a:picLocks noChangeAspect="1" noChangeArrowheads="1"/>
              </p:cNvPicPr>
              <p:nvPr/>
            </p:nvPicPr>
            <p:blipFill>
              <a:blip r:embed="rId2" cstate="print"/>
              <a:srcRect/>
              <a:stretch>
                <a:fillRect/>
              </a:stretch>
            </p:blipFill>
            <p:spPr bwMode="auto">
              <a:xfrm>
                <a:off x="5029200" y="2590800"/>
                <a:ext cx="3228975" cy="3895725"/>
              </a:xfrm>
              <a:prstGeom prst="rect">
                <a:avLst/>
              </a:prstGeom>
              <a:noFill/>
              <a:ln w="9525">
                <a:noFill/>
                <a:miter lim="800000"/>
                <a:headEnd/>
                <a:tailEnd/>
              </a:ln>
            </p:spPr>
          </p:pic>
          <p:cxnSp>
            <p:nvCxnSpPr>
              <p:cNvPr id="20" name="Straight Arrow Connector 19"/>
              <p:cNvCxnSpPr/>
              <p:nvPr/>
            </p:nvCxnSpPr>
            <p:spPr>
              <a:xfrm rot="5400000" flipH="1" flipV="1">
                <a:off x="6553791" y="4571281"/>
                <a:ext cx="3657753" cy="98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19156" name="TextBox 24"/>
              <p:cNvSpPr txBox="1">
                <a:spLocks noChangeArrowheads="1"/>
              </p:cNvSpPr>
              <p:nvPr/>
            </p:nvSpPr>
            <p:spPr bwMode="auto">
              <a:xfrm>
                <a:off x="8366223" y="4648200"/>
                <a:ext cx="777777" cy="369332"/>
              </a:xfrm>
              <a:prstGeom prst="rect">
                <a:avLst/>
              </a:prstGeom>
              <a:noFill/>
              <a:ln w="9525">
                <a:noFill/>
                <a:miter lim="800000"/>
                <a:headEnd/>
                <a:tailEnd/>
              </a:ln>
            </p:spPr>
            <p:txBody>
              <a:bodyPr wrap="none">
                <a:spAutoFit/>
              </a:bodyPr>
              <a:lstStyle/>
              <a:p>
                <a:r>
                  <a:rPr lang="en-US"/>
                  <a:t>5.46m</a:t>
                </a:r>
              </a:p>
            </p:txBody>
          </p:sp>
          <p:cxnSp>
            <p:nvCxnSpPr>
              <p:cNvPr id="26" name="Straight Arrow Connector 25"/>
              <p:cNvCxnSpPr/>
              <p:nvPr/>
            </p:nvCxnSpPr>
            <p:spPr>
              <a:xfrm>
                <a:off x="5410289" y="6552741"/>
                <a:ext cx="2667356" cy="214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19158" name="TextBox 27"/>
              <p:cNvSpPr txBox="1">
                <a:spLocks noChangeArrowheads="1"/>
              </p:cNvSpPr>
              <p:nvPr/>
            </p:nvSpPr>
            <p:spPr bwMode="auto">
              <a:xfrm>
                <a:off x="6477000" y="6488668"/>
                <a:ext cx="762000" cy="369332"/>
              </a:xfrm>
              <a:prstGeom prst="rect">
                <a:avLst/>
              </a:prstGeom>
              <a:noFill/>
              <a:ln w="9525">
                <a:noFill/>
                <a:miter lim="800000"/>
                <a:headEnd/>
                <a:tailEnd/>
              </a:ln>
            </p:spPr>
            <p:txBody>
              <a:bodyPr>
                <a:spAutoFit/>
              </a:bodyPr>
              <a:lstStyle/>
              <a:p>
                <a:pPr algn="ctr"/>
                <a:r>
                  <a:rPr lang="en-US"/>
                  <a:t>4m</a:t>
                </a:r>
              </a:p>
            </p:txBody>
          </p:sp>
        </p:grpSp>
        <p:grpSp>
          <p:nvGrpSpPr>
            <p:cNvPr id="219140" name="Group 34"/>
            <p:cNvGrpSpPr>
              <a:grpSpLocks/>
            </p:cNvGrpSpPr>
            <p:nvPr/>
          </p:nvGrpSpPr>
          <p:grpSpPr bwMode="auto">
            <a:xfrm>
              <a:off x="2133599" y="2057400"/>
              <a:ext cx="1128047" cy="2362200"/>
              <a:chOff x="2286000" y="2286000"/>
              <a:chExt cx="1475139" cy="3657600"/>
            </a:xfrm>
          </p:grpSpPr>
          <p:grpSp>
            <p:nvGrpSpPr>
              <p:cNvPr id="219141" name="Group 22"/>
              <p:cNvGrpSpPr>
                <a:grpSpLocks/>
              </p:cNvGrpSpPr>
              <p:nvPr/>
            </p:nvGrpSpPr>
            <p:grpSpPr bwMode="auto">
              <a:xfrm>
                <a:off x="2825750" y="2677886"/>
                <a:ext cx="853436" cy="3265714"/>
                <a:chOff x="3886200" y="2133600"/>
                <a:chExt cx="1204851" cy="3810000"/>
              </a:xfrm>
            </p:grpSpPr>
            <p:sp>
              <p:nvSpPr>
                <p:cNvPr id="29" name="Rectangle 28"/>
                <p:cNvSpPr/>
                <p:nvPr/>
              </p:nvSpPr>
              <p:spPr>
                <a:xfrm>
                  <a:off x="4037725" y="3202177"/>
                  <a:ext cx="915935" cy="9129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 name="Rectangle 29"/>
                <p:cNvSpPr/>
                <p:nvPr/>
              </p:nvSpPr>
              <p:spPr>
                <a:xfrm>
                  <a:off x="4037725" y="2286711"/>
                  <a:ext cx="915935" cy="9154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TextBox 8"/>
                <p:cNvSpPr txBox="1"/>
                <p:nvPr/>
              </p:nvSpPr>
              <p:spPr>
                <a:xfrm>
                  <a:off x="4037725" y="2515578"/>
                  <a:ext cx="1053324" cy="398029"/>
                </a:xfrm>
                <a:prstGeom prst="rect">
                  <a:avLst/>
                </a:prstGeom>
                <a:noFill/>
              </p:spPr>
              <p:txBody>
                <a:bodyPr>
                  <a:spAutoFit/>
                </a:bodyPr>
                <a:lstStyle/>
                <a:p>
                  <a:pPr>
                    <a:defRPr/>
                  </a:pPr>
                  <a:r>
                    <a:rPr lang="en-US" sz="1050" dirty="0"/>
                    <a:t>Filter 1</a:t>
                  </a:r>
                </a:p>
              </p:txBody>
            </p:sp>
            <p:sp>
              <p:nvSpPr>
                <p:cNvPr id="10" name="TextBox 9"/>
                <p:cNvSpPr txBox="1"/>
                <p:nvPr/>
              </p:nvSpPr>
              <p:spPr>
                <a:xfrm>
                  <a:off x="4037725" y="3431044"/>
                  <a:ext cx="1053324" cy="395542"/>
                </a:xfrm>
                <a:prstGeom prst="rect">
                  <a:avLst/>
                </a:prstGeom>
                <a:noFill/>
              </p:spPr>
              <p:txBody>
                <a:bodyPr>
                  <a:spAutoFit/>
                </a:bodyPr>
                <a:lstStyle/>
                <a:p>
                  <a:pPr>
                    <a:defRPr/>
                  </a:pPr>
                  <a:r>
                    <a:rPr lang="en-US" sz="1050" dirty="0"/>
                    <a:t>Filter 2</a:t>
                  </a:r>
                </a:p>
              </p:txBody>
            </p:sp>
            <p:cxnSp>
              <p:nvCxnSpPr>
                <p:cNvPr id="14" name="Straight Arrow Connector 13"/>
                <p:cNvCxnSpPr/>
                <p:nvPr/>
              </p:nvCxnSpPr>
              <p:spPr>
                <a:xfrm>
                  <a:off x="4037725" y="2134963"/>
                  <a:ext cx="915935" cy="248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a:off x="3428139" y="2744444"/>
                  <a:ext cx="915466"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4037725" y="4115156"/>
                  <a:ext cx="915935" cy="9154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4037725" y="5030622"/>
                  <a:ext cx="915935" cy="9129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19142" name="TextBox 23"/>
              <p:cNvSpPr txBox="1">
                <a:spLocks noChangeArrowheads="1"/>
              </p:cNvSpPr>
              <p:nvPr/>
            </p:nvSpPr>
            <p:spPr bwMode="auto">
              <a:xfrm>
                <a:off x="3041650" y="2286000"/>
                <a:ext cx="493017" cy="237428"/>
              </a:xfrm>
              <a:prstGeom prst="rect">
                <a:avLst/>
              </a:prstGeom>
              <a:noFill/>
              <a:ln w="9525">
                <a:noFill/>
                <a:miter lim="800000"/>
                <a:headEnd/>
                <a:tailEnd/>
              </a:ln>
            </p:spPr>
            <p:txBody>
              <a:bodyPr wrap="none">
                <a:spAutoFit/>
              </a:bodyPr>
              <a:lstStyle/>
              <a:p>
                <a:r>
                  <a:rPr lang="en-US" sz="1200"/>
                  <a:t>0.474m</a:t>
                </a:r>
              </a:p>
            </p:txBody>
          </p:sp>
          <p:sp>
            <p:nvSpPr>
              <p:cNvPr id="219143" name="TextBox 26"/>
              <p:cNvSpPr txBox="1">
                <a:spLocks noChangeArrowheads="1"/>
              </p:cNvSpPr>
              <p:nvPr/>
            </p:nvSpPr>
            <p:spPr bwMode="auto">
              <a:xfrm>
                <a:off x="2286000" y="3069771"/>
                <a:ext cx="493017" cy="237428"/>
              </a:xfrm>
              <a:prstGeom prst="rect">
                <a:avLst/>
              </a:prstGeom>
              <a:noFill/>
              <a:ln w="9525">
                <a:noFill/>
                <a:miter lim="800000"/>
                <a:headEnd/>
                <a:tailEnd/>
              </a:ln>
            </p:spPr>
            <p:txBody>
              <a:bodyPr wrap="none">
                <a:spAutoFit/>
              </a:bodyPr>
              <a:lstStyle/>
              <a:p>
                <a:r>
                  <a:rPr lang="en-US" sz="1200"/>
                  <a:t>0.474m</a:t>
                </a:r>
              </a:p>
            </p:txBody>
          </p:sp>
          <p:sp>
            <p:nvSpPr>
              <p:cNvPr id="32" name="TextBox 31"/>
              <p:cNvSpPr txBox="1"/>
              <p:nvPr/>
            </p:nvSpPr>
            <p:spPr>
              <a:xfrm>
                <a:off x="2972348" y="4572534"/>
                <a:ext cx="706836" cy="341167"/>
              </a:xfrm>
              <a:prstGeom prst="rect">
                <a:avLst/>
              </a:prstGeom>
              <a:noFill/>
            </p:spPr>
            <p:txBody>
              <a:bodyPr>
                <a:spAutoFit/>
              </a:bodyPr>
              <a:lstStyle/>
              <a:p>
                <a:pPr>
                  <a:defRPr/>
                </a:pPr>
                <a:r>
                  <a:rPr lang="en-US" sz="1050" dirty="0"/>
                  <a:t>Filter 3</a:t>
                </a:r>
              </a:p>
            </p:txBody>
          </p:sp>
          <p:sp>
            <p:nvSpPr>
              <p:cNvPr id="33" name="TextBox 32"/>
              <p:cNvSpPr txBox="1"/>
              <p:nvPr/>
            </p:nvSpPr>
            <p:spPr>
              <a:xfrm>
                <a:off x="2972348" y="5410526"/>
                <a:ext cx="788788" cy="341167"/>
              </a:xfrm>
              <a:prstGeom prst="rect">
                <a:avLst/>
              </a:prstGeom>
              <a:noFill/>
            </p:spPr>
            <p:txBody>
              <a:bodyPr>
                <a:spAutoFit/>
              </a:bodyPr>
              <a:lstStyle/>
              <a:p>
                <a:pPr>
                  <a:defRPr/>
                </a:pPr>
                <a:r>
                  <a:rPr lang="en-US" sz="1050" dirty="0"/>
                  <a:t>Filter 4</a:t>
                </a:r>
              </a:p>
            </p:txBody>
          </p:sp>
        </p:gr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dirty="0" smtClean="0"/>
              <a:t>Multistage </a:t>
            </a:r>
            <a:r>
              <a:rPr lang="en-US" dirty="0" smtClean="0"/>
              <a:t>Filtration</a:t>
            </a:r>
            <a:endParaRPr lang="en-US" dirty="0" smtClean="0"/>
          </a:p>
        </p:txBody>
      </p:sp>
      <p:pic>
        <p:nvPicPr>
          <p:cNvPr id="18434" name="Picture 6" descr="https://confluence.cornell.edu/download/attachments/119739894/San%20Pedro%20de%20Tutule%20FIME%20Plant.jpg"/>
          <p:cNvPicPr>
            <a:picLocks noChangeAspect="1" noChangeArrowheads="1"/>
          </p:cNvPicPr>
          <p:nvPr/>
        </p:nvPicPr>
        <p:blipFill>
          <a:blip r:embed="rId2" cstate="print"/>
          <a:srcRect/>
          <a:stretch>
            <a:fillRect/>
          </a:stretch>
        </p:blipFill>
        <p:spPr bwMode="auto">
          <a:xfrm>
            <a:off x="1828800" y="2057400"/>
            <a:ext cx="5257800" cy="4019550"/>
          </a:xfrm>
          <a:prstGeom prst="rect">
            <a:avLst/>
          </a:prstGeom>
          <a:noFill/>
          <a:ln w="9525">
            <a:noFill/>
            <a:miter lim="800000"/>
            <a:headEnd/>
            <a:tailEnd/>
          </a:ln>
        </p:spPr>
      </p:pic>
      <p:sp>
        <p:nvSpPr>
          <p:cNvPr id="18435" name="TextBox 7"/>
          <p:cNvSpPr txBox="1">
            <a:spLocks noChangeArrowheads="1"/>
          </p:cNvSpPr>
          <p:nvPr/>
        </p:nvSpPr>
        <p:spPr bwMode="auto">
          <a:xfrm>
            <a:off x="2438400" y="1447800"/>
            <a:ext cx="4289425" cy="369888"/>
          </a:xfrm>
          <a:prstGeom prst="rect">
            <a:avLst/>
          </a:prstGeom>
          <a:noFill/>
          <a:ln w="9525">
            <a:noFill/>
            <a:miter lim="800000"/>
            <a:headEnd/>
            <a:tailEnd/>
          </a:ln>
        </p:spPr>
        <p:txBody>
          <a:bodyPr wrap="none">
            <a:spAutoFit/>
          </a:bodyPr>
          <a:lstStyle/>
          <a:p>
            <a:r>
              <a:rPr lang="en-US"/>
              <a:t>San Pedro de Tutule FIME (multistage) Plant</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TextBox 53"/>
          <p:cNvSpPr txBox="1">
            <a:spLocks noChangeArrowheads="1"/>
          </p:cNvSpPr>
          <p:nvPr/>
        </p:nvSpPr>
        <p:spPr bwMode="auto">
          <a:xfrm>
            <a:off x="533400" y="304800"/>
            <a:ext cx="8305800" cy="584200"/>
          </a:xfrm>
          <a:prstGeom prst="rect">
            <a:avLst/>
          </a:prstGeom>
          <a:noFill/>
          <a:ln w="9525">
            <a:noFill/>
            <a:miter lim="800000"/>
            <a:headEnd/>
            <a:tailEnd/>
          </a:ln>
        </p:spPr>
        <p:txBody>
          <a:bodyPr>
            <a:spAutoFit/>
          </a:bodyPr>
          <a:lstStyle/>
          <a:p>
            <a:pPr algn="ctr"/>
            <a:r>
              <a:rPr lang="en-US" sz="3200"/>
              <a:t>Agalteca + Stacked Filter Side View</a:t>
            </a:r>
          </a:p>
        </p:txBody>
      </p:sp>
      <p:pic>
        <p:nvPicPr>
          <p:cNvPr id="220162" name="Picture 3"/>
          <p:cNvPicPr>
            <a:picLocks noChangeAspect="1" noChangeArrowheads="1"/>
          </p:cNvPicPr>
          <p:nvPr/>
        </p:nvPicPr>
        <p:blipFill>
          <a:blip r:embed="rId2" cstate="print"/>
          <a:srcRect/>
          <a:stretch>
            <a:fillRect/>
          </a:stretch>
        </p:blipFill>
        <p:spPr bwMode="auto">
          <a:xfrm>
            <a:off x="152400" y="1370013"/>
            <a:ext cx="6111875" cy="4292600"/>
          </a:xfrm>
          <a:prstGeom prst="rect">
            <a:avLst/>
          </a:prstGeom>
          <a:noFill/>
          <a:ln w="9525">
            <a:noFill/>
            <a:miter lim="800000"/>
            <a:headEnd/>
            <a:tailEnd/>
          </a:ln>
        </p:spPr>
      </p:pic>
      <p:sp>
        <p:nvSpPr>
          <p:cNvPr id="220163" name="TextBox 44"/>
          <p:cNvSpPr txBox="1">
            <a:spLocks noChangeArrowheads="1"/>
          </p:cNvSpPr>
          <p:nvPr/>
        </p:nvSpPr>
        <p:spPr bwMode="auto">
          <a:xfrm>
            <a:off x="1614488" y="3629025"/>
            <a:ext cx="1254125" cy="730250"/>
          </a:xfrm>
          <a:prstGeom prst="rect">
            <a:avLst/>
          </a:prstGeom>
          <a:solidFill>
            <a:schemeClr val="bg1">
              <a:alpha val="58823"/>
            </a:schemeClr>
          </a:solidFill>
          <a:ln w="9525">
            <a:noFill/>
            <a:miter lim="800000"/>
            <a:headEnd/>
            <a:tailEnd/>
          </a:ln>
        </p:spPr>
        <p:txBody>
          <a:bodyPr>
            <a:spAutoFit/>
          </a:bodyPr>
          <a:lstStyle/>
          <a:p>
            <a:pPr algn="ctr"/>
            <a:r>
              <a:rPr lang="en-US"/>
              <a:t>1.96m</a:t>
            </a:r>
          </a:p>
        </p:txBody>
      </p:sp>
      <p:cxnSp>
        <p:nvCxnSpPr>
          <p:cNvPr id="43" name="Straight Arrow Connector 42"/>
          <p:cNvCxnSpPr/>
          <p:nvPr/>
        </p:nvCxnSpPr>
        <p:spPr>
          <a:xfrm rot="5400000">
            <a:off x="1380332" y="3552031"/>
            <a:ext cx="2560638" cy="3175"/>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20165" name="TextBox 45"/>
          <p:cNvSpPr txBox="1">
            <a:spLocks noChangeArrowheads="1"/>
          </p:cNvSpPr>
          <p:nvPr/>
        </p:nvSpPr>
        <p:spPr bwMode="auto">
          <a:xfrm>
            <a:off x="3078163" y="3629025"/>
            <a:ext cx="1252537" cy="730250"/>
          </a:xfrm>
          <a:prstGeom prst="rect">
            <a:avLst/>
          </a:prstGeom>
          <a:solidFill>
            <a:schemeClr val="bg1">
              <a:alpha val="58823"/>
            </a:schemeClr>
          </a:solidFill>
          <a:ln w="9525">
            <a:noFill/>
            <a:miter lim="800000"/>
            <a:headEnd/>
            <a:tailEnd/>
          </a:ln>
        </p:spPr>
        <p:txBody>
          <a:bodyPr>
            <a:spAutoFit/>
          </a:bodyPr>
          <a:lstStyle/>
          <a:p>
            <a:pPr algn="ctr"/>
            <a:r>
              <a:rPr lang="en-US"/>
              <a:t>1.8m</a:t>
            </a:r>
          </a:p>
        </p:txBody>
      </p:sp>
      <p:cxnSp>
        <p:nvCxnSpPr>
          <p:cNvPr id="48" name="Straight Arrow Connector 47"/>
          <p:cNvCxnSpPr/>
          <p:nvPr/>
        </p:nvCxnSpPr>
        <p:spPr>
          <a:xfrm>
            <a:off x="2973388" y="5135563"/>
            <a:ext cx="2924175" cy="3175"/>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20167" name="TextBox 49"/>
          <p:cNvSpPr txBox="1">
            <a:spLocks noChangeArrowheads="1"/>
          </p:cNvSpPr>
          <p:nvPr/>
        </p:nvSpPr>
        <p:spPr bwMode="auto">
          <a:xfrm>
            <a:off x="4017963" y="4984750"/>
            <a:ext cx="835025" cy="730250"/>
          </a:xfrm>
          <a:prstGeom prst="rect">
            <a:avLst/>
          </a:prstGeom>
          <a:noFill/>
          <a:ln w="9525">
            <a:noFill/>
            <a:miter lim="800000"/>
            <a:headEnd/>
            <a:tailEnd/>
          </a:ln>
        </p:spPr>
        <p:txBody>
          <a:bodyPr>
            <a:spAutoFit/>
          </a:bodyPr>
          <a:lstStyle/>
          <a:p>
            <a:r>
              <a:rPr lang="en-US"/>
              <a:t>4m</a:t>
            </a:r>
          </a:p>
        </p:txBody>
      </p:sp>
      <p:cxnSp>
        <p:nvCxnSpPr>
          <p:cNvPr id="42" name="Straight Arrow Connector 41"/>
          <p:cNvCxnSpPr/>
          <p:nvPr/>
        </p:nvCxnSpPr>
        <p:spPr>
          <a:xfrm rot="5400000">
            <a:off x="4485481" y="3629819"/>
            <a:ext cx="2408238" cy="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pSp>
        <p:nvGrpSpPr>
          <p:cNvPr id="220169" name="Group 50"/>
          <p:cNvGrpSpPr>
            <a:grpSpLocks/>
          </p:cNvGrpSpPr>
          <p:nvPr/>
        </p:nvGrpSpPr>
        <p:grpSpPr bwMode="auto">
          <a:xfrm>
            <a:off x="6629400" y="1371600"/>
            <a:ext cx="2209800" cy="4495800"/>
            <a:chOff x="5410200" y="2971800"/>
            <a:chExt cx="1612027" cy="2274332"/>
          </a:xfrm>
        </p:grpSpPr>
        <p:sp>
          <p:nvSpPr>
            <p:cNvPr id="220170" name="TextBox 37"/>
            <p:cNvSpPr txBox="1">
              <a:spLocks noChangeArrowheads="1"/>
            </p:cNvSpPr>
            <p:nvPr/>
          </p:nvSpPr>
          <p:spPr bwMode="auto">
            <a:xfrm>
              <a:off x="5410200" y="4191000"/>
              <a:ext cx="914400" cy="369332"/>
            </a:xfrm>
            <a:prstGeom prst="rect">
              <a:avLst/>
            </a:prstGeom>
            <a:noFill/>
            <a:ln w="9525">
              <a:noFill/>
              <a:miter lim="800000"/>
              <a:headEnd/>
              <a:tailEnd/>
            </a:ln>
          </p:spPr>
          <p:txBody>
            <a:bodyPr>
              <a:spAutoFit/>
            </a:bodyPr>
            <a:lstStyle/>
            <a:p>
              <a:r>
                <a:rPr lang="en-US"/>
                <a:t>1.5 m</a:t>
              </a:r>
            </a:p>
          </p:txBody>
        </p:sp>
        <p:grpSp>
          <p:nvGrpSpPr>
            <p:cNvPr id="220171" name="Group 48"/>
            <p:cNvGrpSpPr>
              <a:grpSpLocks/>
            </p:cNvGrpSpPr>
            <p:nvPr/>
          </p:nvGrpSpPr>
          <p:grpSpPr bwMode="auto">
            <a:xfrm>
              <a:off x="6019800" y="2971800"/>
              <a:ext cx="1002427" cy="2274332"/>
              <a:chOff x="6019800" y="2971800"/>
              <a:chExt cx="1002427" cy="2274332"/>
            </a:xfrm>
          </p:grpSpPr>
          <p:sp>
            <p:nvSpPr>
              <p:cNvPr id="7" name="Rectangle 6"/>
              <p:cNvSpPr/>
              <p:nvPr/>
            </p:nvSpPr>
            <p:spPr>
              <a:xfrm>
                <a:off x="6323914" y="3657633"/>
                <a:ext cx="457435" cy="106649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8"/>
              <p:cNvSpPr/>
              <p:nvPr/>
            </p:nvSpPr>
            <p:spPr>
              <a:xfrm>
                <a:off x="6323914" y="3657633"/>
                <a:ext cx="457435" cy="10664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dirty="0"/>
              </a:p>
            </p:txBody>
          </p:sp>
          <p:cxnSp>
            <p:nvCxnSpPr>
              <p:cNvPr id="21" name="Straight Arrow Connector 20"/>
              <p:cNvCxnSpPr/>
              <p:nvPr/>
            </p:nvCxnSpPr>
            <p:spPr>
              <a:xfrm rot="5400000">
                <a:off x="5637980" y="4191506"/>
                <a:ext cx="1067297" cy="115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6323914" y="3428755"/>
                <a:ext cx="533868" cy="1606"/>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20176" name="TextBox 33"/>
              <p:cNvSpPr txBox="1">
                <a:spLocks noChangeArrowheads="1"/>
              </p:cNvSpPr>
              <p:nvPr/>
            </p:nvSpPr>
            <p:spPr bwMode="auto">
              <a:xfrm>
                <a:off x="6019800" y="2971800"/>
                <a:ext cx="990600" cy="369332"/>
              </a:xfrm>
              <a:prstGeom prst="rect">
                <a:avLst/>
              </a:prstGeom>
              <a:noFill/>
              <a:ln w="9525">
                <a:noFill/>
                <a:miter lim="800000"/>
                <a:headEnd/>
                <a:tailEnd/>
              </a:ln>
            </p:spPr>
            <p:txBody>
              <a:bodyPr>
                <a:spAutoFit/>
              </a:bodyPr>
              <a:lstStyle/>
              <a:p>
                <a:r>
                  <a:rPr lang="en-US"/>
                  <a:t>0.474m</a:t>
                </a:r>
              </a:p>
            </p:txBody>
          </p:sp>
          <p:sp>
            <p:nvSpPr>
              <p:cNvPr id="220177" name="TextBox 46"/>
              <p:cNvSpPr txBox="1">
                <a:spLocks noChangeArrowheads="1"/>
              </p:cNvSpPr>
              <p:nvPr/>
            </p:nvSpPr>
            <p:spPr bwMode="auto">
              <a:xfrm>
                <a:off x="6324600" y="4876800"/>
                <a:ext cx="697627" cy="369332"/>
              </a:xfrm>
              <a:prstGeom prst="rect">
                <a:avLst/>
              </a:prstGeom>
              <a:noFill/>
              <a:ln w="9525">
                <a:noFill/>
                <a:miter lim="800000"/>
                <a:headEnd/>
                <a:tailEnd/>
              </a:ln>
            </p:spPr>
            <p:txBody>
              <a:bodyPr wrap="none">
                <a:spAutoFit/>
              </a:bodyPr>
              <a:lstStyle/>
              <a:p>
                <a:r>
                  <a:rPr lang="en-US"/>
                  <a:t>Filter</a:t>
                </a:r>
              </a:p>
            </p:txBody>
          </p:sp>
        </p:grpSp>
      </p:gr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Can 55"/>
          <p:cNvSpPr/>
          <p:nvPr/>
        </p:nvSpPr>
        <p:spPr>
          <a:xfrm>
            <a:off x="3733800" y="609600"/>
            <a:ext cx="2057400" cy="5867400"/>
          </a:xfrm>
          <a:prstGeom prst="can">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dirty="0"/>
          </a:p>
        </p:txBody>
      </p:sp>
      <p:sp>
        <p:nvSpPr>
          <p:cNvPr id="71" name="Oval 70"/>
          <p:cNvSpPr/>
          <p:nvPr/>
        </p:nvSpPr>
        <p:spPr>
          <a:xfrm>
            <a:off x="3733800" y="4724400"/>
            <a:ext cx="2057400" cy="762000"/>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p>
        </p:txBody>
      </p:sp>
      <p:sp>
        <p:nvSpPr>
          <p:cNvPr id="69" name="Oval 68"/>
          <p:cNvSpPr/>
          <p:nvPr/>
        </p:nvSpPr>
        <p:spPr>
          <a:xfrm>
            <a:off x="3733800" y="2514600"/>
            <a:ext cx="2057400" cy="762000"/>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p>
        </p:txBody>
      </p:sp>
      <p:sp>
        <p:nvSpPr>
          <p:cNvPr id="79" name="Can 78"/>
          <p:cNvSpPr/>
          <p:nvPr/>
        </p:nvSpPr>
        <p:spPr>
          <a:xfrm rot="5400000">
            <a:off x="4991100" y="1714500"/>
            <a:ext cx="228600" cy="2286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0" name="Can 79"/>
          <p:cNvSpPr/>
          <p:nvPr/>
        </p:nvSpPr>
        <p:spPr>
          <a:xfrm rot="5400000">
            <a:off x="4991100" y="3924300"/>
            <a:ext cx="228600" cy="2286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1" name="Can 100"/>
          <p:cNvSpPr/>
          <p:nvPr/>
        </p:nvSpPr>
        <p:spPr>
          <a:xfrm rot="5400000">
            <a:off x="7734300" y="4457700"/>
            <a:ext cx="304800" cy="3429000"/>
          </a:xfrm>
          <a:prstGeom prst="can">
            <a:avLst>
              <a:gd name="adj" fmla="val 5676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 name="Can 60"/>
          <p:cNvSpPr/>
          <p:nvPr/>
        </p:nvSpPr>
        <p:spPr>
          <a:xfrm>
            <a:off x="6172200" y="2667000"/>
            <a:ext cx="304800" cy="3657600"/>
          </a:xfrm>
          <a:prstGeom prst="can">
            <a:avLst>
              <a:gd name="adj" fmla="val 5676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9" name="Can 98"/>
          <p:cNvSpPr/>
          <p:nvPr/>
        </p:nvSpPr>
        <p:spPr>
          <a:xfrm rot="5400000">
            <a:off x="1562100" y="4381500"/>
            <a:ext cx="304800" cy="3429000"/>
          </a:xfrm>
          <a:prstGeom prst="can">
            <a:avLst>
              <a:gd name="adj" fmla="val 5676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1193" name="TextBox 53"/>
          <p:cNvSpPr txBox="1">
            <a:spLocks noChangeArrowheads="1"/>
          </p:cNvSpPr>
          <p:nvPr/>
        </p:nvSpPr>
        <p:spPr bwMode="auto">
          <a:xfrm>
            <a:off x="0" y="0"/>
            <a:ext cx="9032875" cy="646113"/>
          </a:xfrm>
          <a:prstGeom prst="rect">
            <a:avLst/>
          </a:prstGeom>
          <a:noFill/>
          <a:ln w="9525">
            <a:noFill/>
            <a:miter lim="800000"/>
            <a:headEnd/>
            <a:tailEnd/>
          </a:ln>
        </p:spPr>
        <p:txBody>
          <a:bodyPr wrap="none">
            <a:spAutoFit/>
          </a:bodyPr>
          <a:lstStyle/>
          <a:p>
            <a:r>
              <a:rPr lang="en-US" sz="3600"/>
              <a:t>Design Parameters for Bench Scale Model:</a:t>
            </a:r>
          </a:p>
        </p:txBody>
      </p:sp>
      <p:sp>
        <p:nvSpPr>
          <p:cNvPr id="59" name="Can 58"/>
          <p:cNvSpPr/>
          <p:nvPr/>
        </p:nvSpPr>
        <p:spPr>
          <a:xfrm>
            <a:off x="3124200" y="1600200"/>
            <a:ext cx="304800" cy="4648200"/>
          </a:xfrm>
          <a:prstGeom prst="can">
            <a:avLst>
              <a:gd name="adj" fmla="val 5676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8" name="Oval 67"/>
          <p:cNvSpPr/>
          <p:nvPr/>
        </p:nvSpPr>
        <p:spPr>
          <a:xfrm>
            <a:off x="3733800" y="3733800"/>
            <a:ext cx="2057400" cy="762000"/>
          </a:xfrm>
          <a:prstGeom prst="ellipse">
            <a:avLst/>
          </a:prstGeom>
          <a:ln>
            <a:solidFill>
              <a:schemeClr val="tx2">
                <a:lumMod val="60000"/>
                <a:lumOff val="40000"/>
              </a:schemeClr>
            </a:solid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a:p>
        </p:txBody>
      </p:sp>
      <p:sp>
        <p:nvSpPr>
          <p:cNvPr id="70" name="Oval 69"/>
          <p:cNvSpPr/>
          <p:nvPr/>
        </p:nvSpPr>
        <p:spPr>
          <a:xfrm>
            <a:off x="3733800" y="5715000"/>
            <a:ext cx="2057400" cy="762000"/>
          </a:xfrm>
          <a:prstGeom prst="ellipse">
            <a:avLst/>
          </a:prstGeom>
          <a:ln>
            <a:solidFill>
              <a:schemeClr val="tx2">
                <a:lumMod val="60000"/>
                <a:lumOff val="40000"/>
              </a:schemeClr>
            </a:solid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a:p>
        </p:txBody>
      </p:sp>
      <p:sp>
        <p:nvSpPr>
          <p:cNvPr id="72" name="Oval 71"/>
          <p:cNvSpPr/>
          <p:nvPr/>
        </p:nvSpPr>
        <p:spPr>
          <a:xfrm>
            <a:off x="3733800" y="1295400"/>
            <a:ext cx="2057400" cy="762000"/>
          </a:xfrm>
          <a:prstGeom prst="ellipse">
            <a:avLst/>
          </a:prstGeom>
          <a:ln>
            <a:solidFill>
              <a:schemeClr val="tx2">
                <a:lumMod val="60000"/>
                <a:lumOff val="40000"/>
              </a:schemeClr>
            </a:solid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a:p>
        </p:txBody>
      </p:sp>
      <p:sp>
        <p:nvSpPr>
          <p:cNvPr id="76" name="Can 75"/>
          <p:cNvSpPr/>
          <p:nvPr/>
        </p:nvSpPr>
        <p:spPr>
          <a:xfrm rot="5400000">
            <a:off x="4457700" y="647700"/>
            <a:ext cx="228600" cy="2286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7" name="Can 76"/>
          <p:cNvSpPr/>
          <p:nvPr/>
        </p:nvSpPr>
        <p:spPr>
          <a:xfrm rot="5400000">
            <a:off x="4457700" y="2933700"/>
            <a:ext cx="228600" cy="2286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8" name="Can 77"/>
          <p:cNvSpPr/>
          <p:nvPr/>
        </p:nvSpPr>
        <p:spPr>
          <a:xfrm rot="5400000">
            <a:off x="4457700" y="4991100"/>
            <a:ext cx="228600" cy="2286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82" name="Straight Arrow Connector 81"/>
          <p:cNvCxnSpPr/>
          <p:nvPr/>
        </p:nvCxnSpPr>
        <p:spPr>
          <a:xfrm>
            <a:off x="3733800" y="838200"/>
            <a:ext cx="1981200" cy="1588"/>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84" name="Straight Arrow Connector 83"/>
          <p:cNvCxnSpPr/>
          <p:nvPr/>
        </p:nvCxnSpPr>
        <p:spPr>
          <a:xfrm rot="10800000">
            <a:off x="5181600" y="838200"/>
            <a:ext cx="1524000" cy="6096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1203" name="TextBox 84"/>
          <p:cNvSpPr txBox="1">
            <a:spLocks noChangeArrowheads="1"/>
          </p:cNvSpPr>
          <p:nvPr/>
        </p:nvSpPr>
        <p:spPr bwMode="auto">
          <a:xfrm>
            <a:off x="6781800" y="1295400"/>
            <a:ext cx="1831975" cy="369888"/>
          </a:xfrm>
          <a:prstGeom prst="rect">
            <a:avLst/>
          </a:prstGeom>
          <a:noFill/>
          <a:ln w="9525">
            <a:noFill/>
            <a:miter lim="800000"/>
            <a:headEnd/>
            <a:tailEnd/>
          </a:ln>
        </p:spPr>
        <p:txBody>
          <a:bodyPr wrap="none">
            <a:spAutoFit/>
          </a:bodyPr>
          <a:lstStyle/>
          <a:p>
            <a:r>
              <a:rPr lang="en-US"/>
              <a:t>4 Inch=10.16cm</a:t>
            </a:r>
          </a:p>
        </p:txBody>
      </p:sp>
      <p:cxnSp>
        <p:nvCxnSpPr>
          <p:cNvPr id="88" name="Straight Arrow Connector 87"/>
          <p:cNvCxnSpPr>
            <a:stCxn id="221205" idx="1"/>
          </p:cNvCxnSpPr>
          <p:nvPr/>
        </p:nvCxnSpPr>
        <p:spPr>
          <a:xfrm rot="10800000" flipV="1">
            <a:off x="6477000" y="4222750"/>
            <a:ext cx="685800" cy="4445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1205" name="TextBox 88"/>
          <p:cNvSpPr txBox="1">
            <a:spLocks noChangeArrowheads="1"/>
          </p:cNvSpPr>
          <p:nvPr/>
        </p:nvSpPr>
        <p:spPr bwMode="auto">
          <a:xfrm>
            <a:off x="7162800" y="4038600"/>
            <a:ext cx="1897063" cy="369888"/>
          </a:xfrm>
          <a:prstGeom prst="rect">
            <a:avLst/>
          </a:prstGeom>
          <a:noFill/>
          <a:ln w="9525">
            <a:noFill/>
            <a:miter lim="800000"/>
            <a:headEnd/>
            <a:tailEnd/>
          </a:ln>
        </p:spPr>
        <p:txBody>
          <a:bodyPr wrap="none">
            <a:spAutoFit/>
          </a:bodyPr>
          <a:lstStyle/>
          <a:p>
            <a:r>
              <a:rPr lang="en-US"/>
              <a:t>0.5 Inch=1.27cm</a:t>
            </a:r>
          </a:p>
        </p:txBody>
      </p:sp>
      <p:cxnSp>
        <p:nvCxnSpPr>
          <p:cNvPr id="95" name="Straight Arrow Connector 94"/>
          <p:cNvCxnSpPr/>
          <p:nvPr/>
        </p:nvCxnSpPr>
        <p:spPr>
          <a:xfrm rot="5400000">
            <a:off x="3657601" y="2590800"/>
            <a:ext cx="1066800" cy="3175"/>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97" name="Straight Arrow Connector 96"/>
          <p:cNvCxnSpPr/>
          <p:nvPr/>
        </p:nvCxnSpPr>
        <p:spPr>
          <a:xfrm flipV="1">
            <a:off x="1676400" y="2362200"/>
            <a:ext cx="2514600" cy="3810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1208" name="TextBox 97"/>
          <p:cNvSpPr txBox="1">
            <a:spLocks noChangeArrowheads="1"/>
          </p:cNvSpPr>
          <p:nvPr/>
        </p:nvSpPr>
        <p:spPr bwMode="auto">
          <a:xfrm>
            <a:off x="0" y="2362200"/>
            <a:ext cx="2198688" cy="369888"/>
          </a:xfrm>
          <a:prstGeom prst="rect">
            <a:avLst/>
          </a:prstGeom>
          <a:noFill/>
          <a:ln w="9525">
            <a:noFill/>
            <a:miter lim="800000"/>
            <a:headEnd/>
            <a:tailEnd/>
          </a:ln>
        </p:spPr>
        <p:txBody>
          <a:bodyPr wrap="none">
            <a:spAutoFit/>
          </a:bodyPr>
          <a:lstStyle/>
          <a:p>
            <a:r>
              <a:rPr lang="en-US"/>
              <a:t>20 cm of sand layer</a:t>
            </a:r>
          </a:p>
        </p:txBody>
      </p:sp>
      <p:sp>
        <p:nvSpPr>
          <p:cNvPr id="221209" name="TextBox 99"/>
          <p:cNvSpPr txBox="1">
            <a:spLocks noChangeArrowheads="1"/>
          </p:cNvSpPr>
          <p:nvPr/>
        </p:nvSpPr>
        <p:spPr bwMode="auto">
          <a:xfrm>
            <a:off x="838200" y="5562600"/>
            <a:ext cx="1198563" cy="369888"/>
          </a:xfrm>
          <a:prstGeom prst="rect">
            <a:avLst/>
          </a:prstGeom>
          <a:noFill/>
          <a:ln w="9525">
            <a:noFill/>
            <a:miter lim="800000"/>
            <a:headEnd/>
            <a:tailEnd/>
          </a:ln>
        </p:spPr>
        <p:txBody>
          <a:bodyPr wrap="none">
            <a:spAutoFit/>
          </a:bodyPr>
          <a:lstStyle/>
          <a:p>
            <a:r>
              <a:rPr lang="en-US"/>
              <a:t>Inlet Tube</a:t>
            </a:r>
          </a:p>
        </p:txBody>
      </p:sp>
      <p:sp>
        <p:nvSpPr>
          <p:cNvPr id="221210" name="TextBox 101"/>
          <p:cNvSpPr txBox="1">
            <a:spLocks noChangeArrowheads="1"/>
          </p:cNvSpPr>
          <p:nvPr/>
        </p:nvSpPr>
        <p:spPr bwMode="auto">
          <a:xfrm>
            <a:off x="7086600" y="5562600"/>
            <a:ext cx="1377950" cy="369888"/>
          </a:xfrm>
          <a:prstGeom prst="rect">
            <a:avLst/>
          </a:prstGeom>
          <a:noFill/>
          <a:ln w="9525">
            <a:noFill/>
            <a:miter lim="800000"/>
            <a:headEnd/>
            <a:tailEnd/>
          </a:ln>
        </p:spPr>
        <p:txBody>
          <a:bodyPr wrap="none">
            <a:spAutoFit/>
          </a:bodyPr>
          <a:lstStyle/>
          <a:p>
            <a:r>
              <a:rPr lang="en-US"/>
              <a:t>Outlet Tube</a:t>
            </a:r>
          </a:p>
        </p:txBody>
      </p:sp>
      <p:sp>
        <p:nvSpPr>
          <p:cNvPr id="103" name="Down Arrow 102"/>
          <p:cNvSpPr/>
          <p:nvPr/>
        </p:nvSpPr>
        <p:spPr>
          <a:xfrm>
            <a:off x="4724400" y="2133600"/>
            <a:ext cx="4572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4" name="Down Arrow 103"/>
          <p:cNvSpPr/>
          <p:nvPr/>
        </p:nvSpPr>
        <p:spPr>
          <a:xfrm>
            <a:off x="4648200" y="4267200"/>
            <a:ext cx="4572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5" name="Down Arrow 104"/>
          <p:cNvSpPr/>
          <p:nvPr/>
        </p:nvSpPr>
        <p:spPr>
          <a:xfrm rot="10800000">
            <a:off x="4648200" y="5334000"/>
            <a:ext cx="4572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6" name="Down Arrow 105"/>
          <p:cNvSpPr/>
          <p:nvPr/>
        </p:nvSpPr>
        <p:spPr>
          <a:xfrm rot="10800000">
            <a:off x="4648200" y="3352800"/>
            <a:ext cx="4572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7" name="Right Arrow 106"/>
          <p:cNvSpPr/>
          <p:nvPr/>
        </p:nvSpPr>
        <p:spPr>
          <a:xfrm>
            <a:off x="4267200" y="2743200"/>
            <a:ext cx="1219200" cy="152400"/>
          </a:xfrm>
          <a:prstGeom prst="right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08" name="Right Arrow 107"/>
          <p:cNvSpPr/>
          <p:nvPr/>
        </p:nvSpPr>
        <p:spPr>
          <a:xfrm>
            <a:off x="4038600" y="3962400"/>
            <a:ext cx="1219200" cy="152400"/>
          </a:xfrm>
          <a:prstGeom prst="right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09" name="Right Arrow 108"/>
          <p:cNvSpPr/>
          <p:nvPr/>
        </p:nvSpPr>
        <p:spPr>
          <a:xfrm>
            <a:off x="4419600" y="4953000"/>
            <a:ext cx="1219200" cy="152400"/>
          </a:xfrm>
          <a:prstGeom prst="right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10" name="Right Arrow 109"/>
          <p:cNvSpPr/>
          <p:nvPr/>
        </p:nvSpPr>
        <p:spPr>
          <a:xfrm>
            <a:off x="4114800" y="1752600"/>
            <a:ext cx="1219200" cy="152400"/>
          </a:xfrm>
          <a:prstGeom prst="right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11" name="Right Arrow 110"/>
          <p:cNvSpPr/>
          <p:nvPr/>
        </p:nvSpPr>
        <p:spPr>
          <a:xfrm>
            <a:off x="4114800" y="6096000"/>
            <a:ext cx="1219200" cy="152400"/>
          </a:xfrm>
          <a:prstGeom prst="right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12" name="Right Arrow 111"/>
          <p:cNvSpPr/>
          <p:nvPr/>
        </p:nvSpPr>
        <p:spPr>
          <a:xfrm rot="16200000">
            <a:off x="1600200" y="4191000"/>
            <a:ext cx="3352800" cy="152400"/>
          </a:xfrm>
          <a:prstGeom prst="right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13" name="Right Arrow 112"/>
          <p:cNvSpPr/>
          <p:nvPr/>
        </p:nvSpPr>
        <p:spPr>
          <a:xfrm rot="5400000">
            <a:off x="4648200" y="4495800"/>
            <a:ext cx="3352800" cy="152400"/>
          </a:xfrm>
          <a:prstGeom prst="right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14" name="Right Arrow 113"/>
          <p:cNvSpPr/>
          <p:nvPr/>
        </p:nvSpPr>
        <p:spPr>
          <a:xfrm>
            <a:off x="381000" y="6019800"/>
            <a:ext cx="2514600" cy="152400"/>
          </a:xfrm>
          <a:prstGeom prst="right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15" name="Right Arrow 114"/>
          <p:cNvSpPr/>
          <p:nvPr/>
        </p:nvSpPr>
        <p:spPr>
          <a:xfrm>
            <a:off x="6400800" y="6096000"/>
            <a:ext cx="2514600" cy="152400"/>
          </a:xfrm>
          <a:prstGeom prst="right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grpSp>
        <p:nvGrpSpPr>
          <p:cNvPr id="221224" name="Group 45"/>
          <p:cNvGrpSpPr>
            <a:grpSpLocks/>
          </p:cNvGrpSpPr>
          <p:nvPr/>
        </p:nvGrpSpPr>
        <p:grpSpPr bwMode="auto">
          <a:xfrm>
            <a:off x="3429000" y="1600200"/>
            <a:ext cx="2779713" cy="4778375"/>
            <a:chOff x="3429000" y="1600200"/>
            <a:chExt cx="2779924" cy="4778934"/>
          </a:xfrm>
        </p:grpSpPr>
        <p:sp>
          <p:nvSpPr>
            <p:cNvPr id="41" name="Collate 20"/>
            <p:cNvSpPr/>
            <p:nvPr/>
          </p:nvSpPr>
          <p:spPr>
            <a:xfrm>
              <a:off x="3429000" y="1600200"/>
              <a:ext cx="341339" cy="435026"/>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42" name="Collate 20"/>
            <p:cNvSpPr/>
            <p:nvPr/>
          </p:nvSpPr>
          <p:spPr>
            <a:xfrm>
              <a:off x="3429000" y="3886467"/>
              <a:ext cx="341339" cy="435026"/>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43" name="Collate 20"/>
            <p:cNvSpPr/>
            <p:nvPr/>
          </p:nvSpPr>
          <p:spPr>
            <a:xfrm>
              <a:off x="3505206" y="5944108"/>
              <a:ext cx="341339" cy="435026"/>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44" name="Collate 20"/>
            <p:cNvSpPr/>
            <p:nvPr/>
          </p:nvSpPr>
          <p:spPr>
            <a:xfrm>
              <a:off x="5867585" y="2667125"/>
              <a:ext cx="341339" cy="435026"/>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45" name="Collate 20"/>
            <p:cNvSpPr/>
            <p:nvPr/>
          </p:nvSpPr>
          <p:spPr>
            <a:xfrm>
              <a:off x="5867585" y="4877183"/>
              <a:ext cx="341339" cy="457253"/>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Can 55"/>
          <p:cNvSpPr/>
          <p:nvPr/>
        </p:nvSpPr>
        <p:spPr>
          <a:xfrm>
            <a:off x="3733800" y="609600"/>
            <a:ext cx="2057400" cy="5867400"/>
          </a:xfrm>
          <a:prstGeom prst="can">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dirty="0"/>
          </a:p>
        </p:txBody>
      </p:sp>
      <p:sp>
        <p:nvSpPr>
          <p:cNvPr id="71" name="Oval 70"/>
          <p:cNvSpPr/>
          <p:nvPr/>
        </p:nvSpPr>
        <p:spPr>
          <a:xfrm>
            <a:off x="3733800" y="4724400"/>
            <a:ext cx="2057400" cy="762000"/>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p>
        </p:txBody>
      </p:sp>
      <p:sp>
        <p:nvSpPr>
          <p:cNvPr id="69" name="Oval 68"/>
          <p:cNvSpPr/>
          <p:nvPr/>
        </p:nvSpPr>
        <p:spPr>
          <a:xfrm>
            <a:off x="3733800" y="2514600"/>
            <a:ext cx="2057400" cy="762000"/>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p>
        </p:txBody>
      </p:sp>
      <p:sp>
        <p:nvSpPr>
          <p:cNvPr id="79" name="Can 78"/>
          <p:cNvSpPr/>
          <p:nvPr/>
        </p:nvSpPr>
        <p:spPr>
          <a:xfrm rot="5400000">
            <a:off x="4991100" y="1714500"/>
            <a:ext cx="228600" cy="2286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0" name="Can 79"/>
          <p:cNvSpPr/>
          <p:nvPr/>
        </p:nvSpPr>
        <p:spPr>
          <a:xfrm rot="5400000">
            <a:off x="4991100" y="3924300"/>
            <a:ext cx="228600" cy="2286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1" name="Can 100"/>
          <p:cNvSpPr/>
          <p:nvPr/>
        </p:nvSpPr>
        <p:spPr>
          <a:xfrm rot="5400000">
            <a:off x="7734300" y="4457700"/>
            <a:ext cx="304800" cy="3429000"/>
          </a:xfrm>
          <a:prstGeom prst="can">
            <a:avLst>
              <a:gd name="adj" fmla="val 5676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 name="Can 60"/>
          <p:cNvSpPr/>
          <p:nvPr/>
        </p:nvSpPr>
        <p:spPr>
          <a:xfrm>
            <a:off x="6172200" y="2667000"/>
            <a:ext cx="304800" cy="3657600"/>
          </a:xfrm>
          <a:prstGeom prst="can">
            <a:avLst>
              <a:gd name="adj" fmla="val 5676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9" name="Can 98"/>
          <p:cNvSpPr/>
          <p:nvPr/>
        </p:nvSpPr>
        <p:spPr>
          <a:xfrm rot="5400000">
            <a:off x="1562100" y="4381500"/>
            <a:ext cx="304800" cy="3429000"/>
          </a:xfrm>
          <a:prstGeom prst="can">
            <a:avLst>
              <a:gd name="adj" fmla="val 5676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2217" name="TextBox 53"/>
          <p:cNvSpPr txBox="1">
            <a:spLocks noChangeArrowheads="1"/>
          </p:cNvSpPr>
          <p:nvPr/>
        </p:nvSpPr>
        <p:spPr bwMode="auto">
          <a:xfrm>
            <a:off x="0" y="0"/>
            <a:ext cx="9444038" cy="646113"/>
          </a:xfrm>
          <a:prstGeom prst="rect">
            <a:avLst/>
          </a:prstGeom>
          <a:noFill/>
          <a:ln w="9525">
            <a:noFill/>
            <a:miter lim="800000"/>
            <a:headEnd/>
            <a:tailEnd/>
          </a:ln>
        </p:spPr>
        <p:txBody>
          <a:bodyPr wrap="none">
            <a:spAutoFit/>
          </a:bodyPr>
          <a:lstStyle/>
          <a:p>
            <a:r>
              <a:rPr lang="en-US" sz="3600"/>
              <a:t>Future Challenge#1:20 cm of Sand Enough?</a:t>
            </a:r>
          </a:p>
        </p:txBody>
      </p:sp>
      <p:sp>
        <p:nvSpPr>
          <p:cNvPr id="59" name="Can 58"/>
          <p:cNvSpPr/>
          <p:nvPr/>
        </p:nvSpPr>
        <p:spPr>
          <a:xfrm>
            <a:off x="3124200" y="1600200"/>
            <a:ext cx="304800" cy="4648200"/>
          </a:xfrm>
          <a:prstGeom prst="can">
            <a:avLst>
              <a:gd name="adj" fmla="val 5676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8" name="Oval 67"/>
          <p:cNvSpPr/>
          <p:nvPr/>
        </p:nvSpPr>
        <p:spPr>
          <a:xfrm>
            <a:off x="3733800" y="3733800"/>
            <a:ext cx="2057400" cy="762000"/>
          </a:xfrm>
          <a:prstGeom prst="ellipse">
            <a:avLst/>
          </a:prstGeom>
          <a:ln>
            <a:solidFill>
              <a:schemeClr val="tx2">
                <a:lumMod val="60000"/>
                <a:lumOff val="40000"/>
              </a:schemeClr>
            </a:solid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a:p>
        </p:txBody>
      </p:sp>
      <p:sp>
        <p:nvSpPr>
          <p:cNvPr id="70" name="Oval 69"/>
          <p:cNvSpPr/>
          <p:nvPr/>
        </p:nvSpPr>
        <p:spPr>
          <a:xfrm>
            <a:off x="3733800" y="5715000"/>
            <a:ext cx="2057400" cy="762000"/>
          </a:xfrm>
          <a:prstGeom prst="ellipse">
            <a:avLst/>
          </a:prstGeom>
          <a:ln>
            <a:solidFill>
              <a:schemeClr val="tx2">
                <a:lumMod val="60000"/>
                <a:lumOff val="40000"/>
              </a:schemeClr>
            </a:solid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a:p>
        </p:txBody>
      </p:sp>
      <p:sp>
        <p:nvSpPr>
          <p:cNvPr id="72" name="Oval 71"/>
          <p:cNvSpPr/>
          <p:nvPr/>
        </p:nvSpPr>
        <p:spPr>
          <a:xfrm>
            <a:off x="3733800" y="1295400"/>
            <a:ext cx="2057400" cy="762000"/>
          </a:xfrm>
          <a:prstGeom prst="ellipse">
            <a:avLst/>
          </a:prstGeom>
          <a:ln>
            <a:solidFill>
              <a:schemeClr val="tx2">
                <a:lumMod val="60000"/>
                <a:lumOff val="40000"/>
              </a:schemeClr>
            </a:solid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a:p>
        </p:txBody>
      </p:sp>
      <p:sp>
        <p:nvSpPr>
          <p:cNvPr id="76" name="Can 75"/>
          <p:cNvSpPr/>
          <p:nvPr/>
        </p:nvSpPr>
        <p:spPr>
          <a:xfrm rot="5400000">
            <a:off x="4457700" y="647700"/>
            <a:ext cx="228600" cy="2286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7" name="Can 76"/>
          <p:cNvSpPr/>
          <p:nvPr/>
        </p:nvSpPr>
        <p:spPr>
          <a:xfrm rot="5400000">
            <a:off x="4457700" y="2933700"/>
            <a:ext cx="228600" cy="2286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8" name="Can 77"/>
          <p:cNvSpPr/>
          <p:nvPr/>
        </p:nvSpPr>
        <p:spPr>
          <a:xfrm rot="5400000">
            <a:off x="4457700" y="4991100"/>
            <a:ext cx="228600" cy="2286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2225" name="TextBox 99"/>
          <p:cNvSpPr txBox="1">
            <a:spLocks noChangeArrowheads="1"/>
          </p:cNvSpPr>
          <p:nvPr/>
        </p:nvSpPr>
        <p:spPr bwMode="auto">
          <a:xfrm>
            <a:off x="0" y="5562600"/>
            <a:ext cx="2941638" cy="369888"/>
          </a:xfrm>
          <a:prstGeom prst="rect">
            <a:avLst/>
          </a:prstGeom>
          <a:noFill/>
          <a:ln w="9525">
            <a:noFill/>
            <a:miter lim="800000"/>
            <a:headEnd/>
            <a:tailEnd/>
          </a:ln>
        </p:spPr>
        <p:txBody>
          <a:bodyPr wrap="none">
            <a:spAutoFit/>
          </a:bodyPr>
          <a:lstStyle/>
          <a:p>
            <a:r>
              <a:rPr lang="en-US"/>
              <a:t>Inlet Tube: 10 NTU Influent</a:t>
            </a:r>
          </a:p>
        </p:txBody>
      </p:sp>
      <p:sp>
        <p:nvSpPr>
          <p:cNvPr id="222226" name="TextBox 101"/>
          <p:cNvSpPr txBox="1">
            <a:spLocks noChangeArrowheads="1"/>
          </p:cNvSpPr>
          <p:nvPr/>
        </p:nvSpPr>
        <p:spPr bwMode="auto">
          <a:xfrm>
            <a:off x="6445250" y="5105400"/>
            <a:ext cx="1916113" cy="646113"/>
          </a:xfrm>
          <a:prstGeom prst="rect">
            <a:avLst/>
          </a:prstGeom>
          <a:noFill/>
          <a:ln w="9525">
            <a:noFill/>
            <a:miter lim="800000"/>
            <a:headEnd/>
            <a:tailEnd/>
          </a:ln>
        </p:spPr>
        <p:txBody>
          <a:bodyPr wrap="none">
            <a:spAutoFit/>
          </a:bodyPr>
          <a:lstStyle/>
          <a:p>
            <a:r>
              <a:rPr lang="en-US"/>
              <a:t>Outlet Tube: </a:t>
            </a:r>
          </a:p>
          <a:p>
            <a:r>
              <a:rPr lang="en-US"/>
              <a:t>Less than 1 NTU</a:t>
            </a:r>
          </a:p>
        </p:txBody>
      </p:sp>
      <p:sp>
        <p:nvSpPr>
          <p:cNvPr id="103" name="Down Arrow 102"/>
          <p:cNvSpPr/>
          <p:nvPr/>
        </p:nvSpPr>
        <p:spPr>
          <a:xfrm>
            <a:off x="4724400" y="2133600"/>
            <a:ext cx="4572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4" name="Down Arrow 103"/>
          <p:cNvSpPr/>
          <p:nvPr/>
        </p:nvSpPr>
        <p:spPr>
          <a:xfrm>
            <a:off x="4648200" y="4267200"/>
            <a:ext cx="4572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5" name="Down Arrow 104"/>
          <p:cNvSpPr/>
          <p:nvPr/>
        </p:nvSpPr>
        <p:spPr>
          <a:xfrm rot="10800000">
            <a:off x="4648200" y="5334000"/>
            <a:ext cx="4572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6" name="Down Arrow 105"/>
          <p:cNvSpPr/>
          <p:nvPr/>
        </p:nvSpPr>
        <p:spPr>
          <a:xfrm rot="10800000">
            <a:off x="4648200" y="3352800"/>
            <a:ext cx="4572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7" name="Right Arrow 106"/>
          <p:cNvSpPr/>
          <p:nvPr/>
        </p:nvSpPr>
        <p:spPr>
          <a:xfrm>
            <a:off x="4267200" y="2743200"/>
            <a:ext cx="1219200" cy="152400"/>
          </a:xfrm>
          <a:prstGeom prst="right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08" name="Right Arrow 107"/>
          <p:cNvSpPr/>
          <p:nvPr/>
        </p:nvSpPr>
        <p:spPr>
          <a:xfrm>
            <a:off x="4038600" y="3962400"/>
            <a:ext cx="1219200" cy="152400"/>
          </a:xfrm>
          <a:prstGeom prst="right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09" name="Right Arrow 108"/>
          <p:cNvSpPr/>
          <p:nvPr/>
        </p:nvSpPr>
        <p:spPr>
          <a:xfrm>
            <a:off x="4419600" y="4953000"/>
            <a:ext cx="1219200" cy="152400"/>
          </a:xfrm>
          <a:prstGeom prst="right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10" name="Right Arrow 109"/>
          <p:cNvSpPr/>
          <p:nvPr/>
        </p:nvSpPr>
        <p:spPr>
          <a:xfrm>
            <a:off x="4114800" y="1752600"/>
            <a:ext cx="1219200" cy="152400"/>
          </a:xfrm>
          <a:prstGeom prst="right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11" name="Right Arrow 110"/>
          <p:cNvSpPr/>
          <p:nvPr/>
        </p:nvSpPr>
        <p:spPr>
          <a:xfrm>
            <a:off x="4114800" y="6096000"/>
            <a:ext cx="1219200" cy="152400"/>
          </a:xfrm>
          <a:prstGeom prst="right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12" name="Right Arrow 111"/>
          <p:cNvSpPr/>
          <p:nvPr/>
        </p:nvSpPr>
        <p:spPr>
          <a:xfrm rot="16200000">
            <a:off x="1600200" y="4191000"/>
            <a:ext cx="3352800" cy="152400"/>
          </a:xfrm>
          <a:prstGeom prst="right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13" name="Right Arrow 112"/>
          <p:cNvSpPr/>
          <p:nvPr/>
        </p:nvSpPr>
        <p:spPr>
          <a:xfrm rot="5400000">
            <a:off x="4648200" y="4495800"/>
            <a:ext cx="3352800" cy="152400"/>
          </a:xfrm>
          <a:prstGeom prst="right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14" name="Right Arrow 113"/>
          <p:cNvSpPr/>
          <p:nvPr/>
        </p:nvSpPr>
        <p:spPr>
          <a:xfrm>
            <a:off x="381000" y="6019800"/>
            <a:ext cx="2514600" cy="152400"/>
          </a:xfrm>
          <a:prstGeom prst="right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15" name="Right Arrow 114"/>
          <p:cNvSpPr/>
          <p:nvPr/>
        </p:nvSpPr>
        <p:spPr>
          <a:xfrm>
            <a:off x="6400800" y="6096000"/>
            <a:ext cx="2514600" cy="152400"/>
          </a:xfrm>
          <a:prstGeom prst="right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222240" name="TextBox 41"/>
          <p:cNvSpPr txBox="1">
            <a:spLocks noChangeArrowheads="1"/>
          </p:cNvSpPr>
          <p:nvPr/>
        </p:nvSpPr>
        <p:spPr bwMode="auto">
          <a:xfrm>
            <a:off x="6091238" y="1066800"/>
            <a:ext cx="3052762" cy="1477963"/>
          </a:xfrm>
          <a:prstGeom prst="rect">
            <a:avLst/>
          </a:prstGeom>
          <a:noFill/>
          <a:ln w="9525">
            <a:noFill/>
            <a:miter lim="800000"/>
            <a:headEnd/>
            <a:tailEnd/>
          </a:ln>
        </p:spPr>
        <p:txBody>
          <a:bodyPr wrap="none">
            <a:spAutoFit/>
          </a:bodyPr>
          <a:lstStyle/>
          <a:p>
            <a:r>
              <a:rPr lang="en-US" sz="2400"/>
              <a:t>Clogging Time?</a:t>
            </a:r>
          </a:p>
          <a:p>
            <a:endParaRPr lang="en-US" sz="2400"/>
          </a:p>
          <a:p>
            <a:r>
              <a:rPr lang="en-US" sz="2400"/>
              <a:t>Actual Effluent NTU?</a:t>
            </a:r>
          </a:p>
          <a:p>
            <a:endParaRPr lang="en-US"/>
          </a:p>
        </p:txBody>
      </p:sp>
      <p:grpSp>
        <p:nvGrpSpPr>
          <p:cNvPr id="222241" name="Group 42"/>
          <p:cNvGrpSpPr>
            <a:grpSpLocks/>
          </p:cNvGrpSpPr>
          <p:nvPr/>
        </p:nvGrpSpPr>
        <p:grpSpPr bwMode="auto">
          <a:xfrm>
            <a:off x="3429000" y="1600200"/>
            <a:ext cx="2779713" cy="4778375"/>
            <a:chOff x="3429000" y="1600200"/>
            <a:chExt cx="2779924" cy="4778934"/>
          </a:xfrm>
        </p:grpSpPr>
        <p:sp>
          <p:nvSpPr>
            <p:cNvPr id="44" name="Collate 20"/>
            <p:cNvSpPr/>
            <p:nvPr/>
          </p:nvSpPr>
          <p:spPr>
            <a:xfrm>
              <a:off x="3429000" y="1600200"/>
              <a:ext cx="341339" cy="435026"/>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45" name="Collate 20"/>
            <p:cNvSpPr/>
            <p:nvPr/>
          </p:nvSpPr>
          <p:spPr>
            <a:xfrm>
              <a:off x="3429000" y="3886467"/>
              <a:ext cx="341339" cy="435026"/>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46" name="Collate 20"/>
            <p:cNvSpPr/>
            <p:nvPr/>
          </p:nvSpPr>
          <p:spPr>
            <a:xfrm>
              <a:off x="3505206" y="5944108"/>
              <a:ext cx="341339" cy="435026"/>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47" name="Collate 20"/>
            <p:cNvSpPr/>
            <p:nvPr/>
          </p:nvSpPr>
          <p:spPr>
            <a:xfrm>
              <a:off x="5867585" y="2667125"/>
              <a:ext cx="341339" cy="435026"/>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48" name="Collate 20"/>
            <p:cNvSpPr/>
            <p:nvPr/>
          </p:nvSpPr>
          <p:spPr>
            <a:xfrm>
              <a:off x="5867585" y="4877183"/>
              <a:ext cx="341339" cy="457253"/>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Can 55"/>
          <p:cNvSpPr/>
          <p:nvPr/>
        </p:nvSpPr>
        <p:spPr>
          <a:xfrm>
            <a:off x="3733800" y="609600"/>
            <a:ext cx="2057400" cy="5867400"/>
          </a:xfrm>
          <a:prstGeom prst="can">
            <a:avLst/>
          </a:prstGeom>
          <a:ln>
            <a:solidFill>
              <a:schemeClr val="tx1"/>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dirty="0"/>
          </a:p>
        </p:txBody>
      </p:sp>
      <p:sp>
        <p:nvSpPr>
          <p:cNvPr id="71" name="Oval 70"/>
          <p:cNvSpPr/>
          <p:nvPr/>
        </p:nvSpPr>
        <p:spPr>
          <a:xfrm>
            <a:off x="3733800" y="4724400"/>
            <a:ext cx="2057400" cy="762000"/>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p>
        </p:txBody>
      </p:sp>
      <p:sp>
        <p:nvSpPr>
          <p:cNvPr id="69" name="Oval 68"/>
          <p:cNvSpPr/>
          <p:nvPr/>
        </p:nvSpPr>
        <p:spPr>
          <a:xfrm>
            <a:off x="3733800" y="2514600"/>
            <a:ext cx="2057400" cy="762000"/>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p>
        </p:txBody>
      </p:sp>
      <p:sp>
        <p:nvSpPr>
          <p:cNvPr id="79" name="Can 78"/>
          <p:cNvSpPr/>
          <p:nvPr/>
        </p:nvSpPr>
        <p:spPr>
          <a:xfrm rot="5400000">
            <a:off x="4991100" y="1714500"/>
            <a:ext cx="228600" cy="2286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0" name="Can 79"/>
          <p:cNvSpPr/>
          <p:nvPr/>
        </p:nvSpPr>
        <p:spPr>
          <a:xfrm rot="5400000">
            <a:off x="4991100" y="3924300"/>
            <a:ext cx="228600" cy="2286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1" name="Can 100"/>
          <p:cNvSpPr/>
          <p:nvPr/>
        </p:nvSpPr>
        <p:spPr>
          <a:xfrm rot="5400000">
            <a:off x="7734300" y="4457700"/>
            <a:ext cx="304800" cy="3429000"/>
          </a:xfrm>
          <a:prstGeom prst="can">
            <a:avLst>
              <a:gd name="adj" fmla="val 5676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 name="Can 60"/>
          <p:cNvSpPr/>
          <p:nvPr/>
        </p:nvSpPr>
        <p:spPr>
          <a:xfrm>
            <a:off x="6172200" y="2667000"/>
            <a:ext cx="304800" cy="3657600"/>
          </a:xfrm>
          <a:prstGeom prst="can">
            <a:avLst>
              <a:gd name="adj" fmla="val 5676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9" name="Can 98"/>
          <p:cNvSpPr/>
          <p:nvPr/>
        </p:nvSpPr>
        <p:spPr>
          <a:xfrm rot="5400000">
            <a:off x="1562100" y="4381500"/>
            <a:ext cx="304800" cy="3429000"/>
          </a:xfrm>
          <a:prstGeom prst="can">
            <a:avLst>
              <a:gd name="adj" fmla="val 5676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3241" name="TextBox 53"/>
          <p:cNvSpPr txBox="1">
            <a:spLocks noChangeArrowheads="1"/>
          </p:cNvSpPr>
          <p:nvPr/>
        </p:nvSpPr>
        <p:spPr bwMode="auto">
          <a:xfrm>
            <a:off x="0" y="0"/>
            <a:ext cx="4494213" cy="1754188"/>
          </a:xfrm>
          <a:prstGeom prst="rect">
            <a:avLst/>
          </a:prstGeom>
          <a:noFill/>
          <a:ln w="9525">
            <a:noFill/>
            <a:miter lim="800000"/>
            <a:headEnd/>
            <a:tailEnd/>
          </a:ln>
        </p:spPr>
        <p:txBody>
          <a:bodyPr wrap="none">
            <a:spAutoFit/>
          </a:bodyPr>
          <a:lstStyle/>
          <a:p>
            <a:r>
              <a:rPr lang="en-US" sz="3600"/>
              <a:t>Future Challenge#2: </a:t>
            </a:r>
          </a:p>
          <a:p>
            <a:r>
              <a:rPr lang="en-US" sz="3600"/>
              <a:t>Backwashing with </a:t>
            </a:r>
          </a:p>
          <a:p>
            <a:r>
              <a:rPr lang="en-US" sz="3600"/>
              <a:t>10 NTU water?</a:t>
            </a:r>
          </a:p>
        </p:txBody>
      </p:sp>
      <p:sp>
        <p:nvSpPr>
          <p:cNvPr id="59" name="Can 58"/>
          <p:cNvSpPr/>
          <p:nvPr/>
        </p:nvSpPr>
        <p:spPr>
          <a:xfrm>
            <a:off x="3124200" y="1600200"/>
            <a:ext cx="304800" cy="4648200"/>
          </a:xfrm>
          <a:prstGeom prst="can">
            <a:avLst>
              <a:gd name="adj" fmla="val 5676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8" name="Oval 67"/>
          <p:cNvSpPr/>
          <p:nvPr/>
        </p:nvSpPr>
        <p:spPr>
          <a:xfrm>
            <a:off x="3733800" y="3733800"/>
            <a:ext cx="2057400" cy="762000"/>
          </a:xfrm>
          <a:prstGeom prst="ellipse">
            <a:avLst/>
          </a:prstGeom>
          <a:ln>
            <a:solidFill>
              <a:schemeClr val="tx2">
                <a:lumMod val="60000"/>
                <a:lumOff val="40000"/>
              </a:schemeClr>
            </a:solid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a:p>
        </p:txBody>
      </p:sp>
      <p:sp>
        <p:nvSpPr>
          <p:cNvPr id="70" name="Oval 69"/>
          <p:cNvSpPr/>
          <p:nvPr/>
        </p:nvSpPr>
        <p:spPr>
          <a:xfrm>
            <a:off x="3733800" y="5715000"/>
            <a:ext cx="2057400" cy="762000"/>
          </a:xfrm>
          <a:prstGeom prst="ellipse">
            <a:avLst/>
          </a:prstGeom>
          <a:ln>
            <a:solidFill>
              <a:schemeClr val="tx2">
                <a:lumMod val="60000"/>
                <a:lumOff val="40000"/>
              </a:schemeClr>
            </a:solid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a:p>
        </p:txBody>
      </p:sp>
      <p:sp>
        <p:nvSpPr>
          <p:cNvPr id="72" name="Oval 71"/>
          <p:cNvSpPr/>
          <p:nvPr/>
        </p:nvSpPr>
        <p:spPr>
          <a:xfrm>
            <a:off x="3733800" y="1295400"/>
            <a:ext cx="2057400" cy="762000"/>
          </a:xfrm>
          <a:prstGeom prst="ellipse">
            <a:avLst/>
          </a:prstGeom>
          <a:ln>
            <a:solidFill>
              <a:schemeClr val="tx2">
                <a:lumMod val="60000"/>
                <a:lumOff val="40000"/>
              </a:schemeClr>
            </a:solid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a:p>
        </p:txBody>
      </p:sp>
      <p:sp>
        <p:nvSpPr>
          <p:cNvPr id="76" name="Can 75"/>
          <p:cNvSpPr/>
          <p:nvPr/>
        </p:nvSpPr>
        <p:spPr>
          <a:xfrm rot="5400000">
            <a:off x="4457700" y="647700"/>
            <a:ext cx="228600" cy="2286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7" name="Can 76"/>
          <p:cNvSpPr/>
          <p:nvPr/>
        </p:nvSpPr>
        <p:spPr>
          <a:xfrm rot="5400000">
            <a:off x="4457700" y="2933700"/>
            <a:ext cx="228600" cy="2286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8" name="Can 77"/>
          <p:cNvSpPr/>
          <p:nvPr/>
        </p:nvSpPr>
        <p:spPr>
          <a:xfrm rot="5400000">
            <a:off x="4457700" y="4991100"/>
            <a:ext cx="228600" cy="2286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3249" name="TextBox 99"/>
          <p:cNvSpPr txBox="1">
            <a:spLocks noChangeArrowheads="1"/>
          </p:cNvSpPr>
          <p:nvPr/>
        </p:nvSpPr>
        <p:spPr bwMode="auto">
          <a:xfrm>
            <a:off x="0" y="5562600"/>
            <a:ext cx="2941638" cy="369888"/>
          </a:xfrm>
          <a:prstGeom prst="rect">
            <a:avLst/>
          </a:prstGeom>
          <a:noFill/>
          <a:ln w="9525">
            <a:noFill/>
            <a:miter lim="800000"/>
            <a:headEnd/>
            <a:tailEnd/>
          </a:ln>
        </p:spPr>
        <p:txBody>
          <a:bodyPr wrap="none">
            <a:spAutoFit/>
          </a:bodyPr>
          <a:lstStyle/>
          <a:p>
            <a:r>
              <a:rPr lang="en-US"/>
              <a:t>Inlet Tube: 10 NTU Influent</a:t>
            </a:r>
          </a:p>
        </p:txBody>
      </p:sp>
      <p:sp>
        <p:nvSpPr>
          <p:cNvPr id="105" name="Down Arrow 104"/>
          <p:cNvSpPr/>
          <p:nvPr/>
        </p:nvSpPr>
        <p:spPr>
          <a:xfrm rot="10800000">
            <a:off x="4648200" y="5334000"/>
            <a:ext cx="4572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6" name="Down Arrow 105"/>
          <p:cNvSpPr/>
          <p:nvPr/>
        </p:nvSpPr>
        <p:spPr>
          <a:xfrm rot="10800000">
            <a:off x="4648200" y="3352800"/>
            <a:ext cx="4572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1" name="Right Arrow 110"/>
          <p:cNvSpPr/>
          <p:nvPr/>
        </p:nvSpPr>
        <p:spPr>
          <a:xfrm>
            <a:off x="4114800" y="6096000"/>
            <a:ext cx="1219200" cy="152400"/>
          </a:xfrm>
          <a:prstGeom prst="right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14" name="Right Arrow 113"/>
          <p:cNvSpPr/>
          <p:nvPr/>
        </p:nvSpPr>
        <p:spPr>
          <a:xfrm>
            <a:off x="381000" y="6019800"/>
            <a:ext cx="2514600" cy="152400"/>
          </a:xfrm>
          <a:prstGeom prst="right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223254" name="TextBox 41"/>
          <p:cNvSpPr txBox="1">
            <a:spLocks noChangeArrowheads="1"/>
          </p:cNvSpPr>
          <p:nvPr/>
        </p:nvSpPr>
        <p:spPr bwMode="auto">
          <a:xfrm>
            <a:off x="6553200" y="1143000"/>
            <a:ext cx="2408238" cy="3046413"/>
          </a:xfrm>
          <a:prstGeom prst="rect">
            <a:avLst/>
          </a:prstGeom>
          <a:noFill/>
          <a:ln w="9525">
            <a:noFill/>
            <a:miter lim="800000"/>
            <a:headEnd/>
            <a:tailEnd/>
          </a:ln>
        </p:spPr>
        <p:txBody>
          <a:bodyPr wrap="none">
            <a:spAutoFit/>
          </a:bodyPr>
          <a:lstStyle/>
          <a:p>
            <a:r>
              <a:rPr lang="en-US" sz="2400"/>
              <a:t>After Backwash:</a:t>
            </a:r>
          </a:p>
          <a:p>
            <a:endParaRPr lang="en-US" sz="2400"/>
          </a:p>
          <a:p>
            <a:r>
              <a:rPr lang="en-US" sz="2400"/>
              <a:t>Clogging Time?</a:t>
            </a:r>
          </a:p>
          <a:p>
            <a:endParaRPr lang="en-US" sz="2400"/>
          </a:p>
          <a:p>
            <a:r>
              <a:rPr lang="en-US" sz="2400"/>
              <a:t>Effluent NTU?</a:t>
            </a:r>
          </a:p>
          <a:p>
            <a:endParaRPr lang="en-US" sz="2400"/>
          </a:p>
          <a:p>
            <a:r>
              <a:rPr lang="en-US" sz="2400"/>
              <a:t>Does efficiency </a:t>
            </a:r>
          </a:p>
          <a:p>
            <a:r>
              <a:rPr lang="en-US" sz="2400"/>
              <a:t>drop?</a:t>
            </a:r>
          </a:p>
        </p:txBody>
      </p:sp>
      <p:grpSp>
        <p:nvGrpSpPr>
          <p:cNvPr id="223255" name="Group 33"/>
          <p:cNvGrpSpPr>
            <a:grpSpLocks/>
          </p:cNvGrpSpPr>
          <p:nvPr/>
        </p:nvGrpSpPr>
        <p:grpSpPr bwMode="auto">
          <a:xfrm>
            <a:off x="3429000" y="1600200"/>
            <a:ext cx="2779713" cy="4778375"/>
            <a:chOff x="3429000" y="1600200"/>
            <a:chExt cx="2779924" cy="4778934"/>
          </a:xfrm>
        </p:grpSpPr>
        <p:sp>
          <p:nvSpPr>
            <p:cNvPr id="35" name="Collate 20"/>
            <p:cNvSpPr/>
            <p:nvPr/>
          </p:nvSpPr>
          <p:spPr>
            <a:xfrm>
              <a:off x="3429000" y="1600200"/>
              <a:ext cx="341339" cy="435026"/>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36" name="Collate 20"/>
            <p:cNvSpPr/>
            <p:nvPr/>
          </p:nvSpPr>
          <p:spPr>
            <a:xfrm>
              <a:off x="3429000" y="3886467"/>
              <a:ext cx="341339" cy="435026"/>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37" name="Collate 20"/>
            <p:cNvSpPr/>
            <p:nvPr/>
          </p:nvSpPr>
          <p:spPr>
            <a:xfrm>
              <a:off x="3505206" y="5944108"/>
              <a:ext cx="341339" cy="435026"/>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38" name="Collate 20"/>
            <p:cNvSpPr/>
            <p:nvPr/>
          </p:nvSpPr>
          <p:spPr>
            <a:xfrm>
              <a:off x="5867585" y="2667125"/>
              <a:ext cx="341339" cy="435026"/>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39" name="Collate 20"/>
            <p:cNvSpPr/>
            <p:nvPr/>
          </p:nvSpPr>
          <p:spPr>
            <a:xfrm>
              <a:off x="5867585" y="4877183"/>
              <a:ext cx="341339" cy="457253"/>
            </a:xfrm>
            <a:prstGeom prst="flowChartCollate">
              <a:avLst/>
            </a:prstGeom>
            <a:solidFill>
              <a:srgbClr val="660066"/>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sp>
        <p:nvSpPr>
          <p:cNvPr id="40" name="Down Arrow 39"/>
          <p:cNvSpPr/>
          <p:nvPr/>
        </p:nvSpPr>
        <p:spPr>
          <a:xfrm rot="10800000">
            <a:off x="4724400" y="4419600"/>
            <a:ext cx="4572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1" name="Down Arrow 40"/>
          <p:cNvSpPr/>
          <p:nvPr/>
        </p:nvSpPr>
        <p:spPr>
          <a:xfrm rot="10800000">
            <a:off x="4572000" y="1828800"/>
            <a:ext cx="4572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Right Arrow 42"/>
          <p:cNvSpPr/>
          <p:nvPr/>
        </p:nvSpPr>
        <p:spPr>
          <a:xfrm rot="16200000">
            <a:off x="1219200" y="3886200"/>
            <a:ext cx="4114800" cy="152400"/>
          </a:xfrm>
          <a:prstGeom prst="right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44" name="Right Arrow 43"/>
          <p:cNvSpPr/>
          <p:nvPr/>
        </p:nvSpPr>
        <p:spPr>
          <a:xfrm>
            <a:off x="4114800" y="4038600"/>
            <a:ext cx="1219200" cy="152400"/>
          </a:xfrm>
          <a:prstGeom prst="rightArrow">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4257" name="Group 112"/>
          <p:cNvGrpSpPr>
            <a:grpSpLocks/>
          </p:cNvGrpSpPr>
          <p:nvPr/>
        </p:nvGrpSpPr>
        <p:grpSpPr bwMode="auto">
          <a:xfrm>
            <a:off x="533400" y="2133600"/>
            <a:ext cx="5060950" cy="2994025"/>
            <a:chOff x="0" y="1478729"/>
            <a:chExt cx="8977102" cy="5012313"/>
          </a:xfrm>
        </p:grpSpPr>
        <p:sp>
          <p:nvSpPr>
            <p:cNvPr id="69" name="Cube 68"/>
            <p:cNvSpPr/>
            <p:nvPr/>
          </p:nvSpPr>
          <p:spPr>
            <a:xfrm>
              <a:off x="0" y="5648570"/>
              <a:ext cx="8948943" cy="810580"/>
            </a:xfrm>
            <a:prstGeom prst="cube">
              <a:avLst>
                <a:gd name="adj" fmla="val 89880"/>
              </a:avLst>
            </a:prstGeom>
            <a:solidFill>
              <a:srgbClr val="FF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nvGrpSpPr>
            <p:cNvPr id="224281" name="Group 79"/>
            <p:cNvGrpSpPr>
              <a:grpSpLocks/>
            </p:cNvGrpSpPr>
            <p:nvPr/>
          </p:nvGrpSpPr>
          <p:grpSpPr bwMode="auto">
            <a:xfrm>
              <a:off x="5384031" y="1509940"/>
              <a:ext cx="2649741" cy="4981102"/>
              <a:chOff x="5384031" y="1509940"/>
              <a:chExt cx="2649741" cy="4981102"/>
            </a:xfrm>
          </p:grpSpPr>
          <p:sp>
            <p:nvSpPr>
              <p:cNvPr id="135" name="Circular Arrow 134"/>
              <p:cNvSpPr/>
              <p:nvPr/>
            </p:nvSpPr>
            <p:spPr>
              <a:xfrm flipH="1">
                <a:off x="5384008" y="4346326"/>
                <a:ext cx="1131993" cy="214471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136" name="Circular Arrow 135"/>
              <p:cNvSpPr/>
              <p:nvPr/>
            </p:nvSpPr>
            <p:spPr>
              <a:xfrm flipH="1">
                <a:off x="5950005" y="4016778"/>
                <a:ext cx="1134808" cy="214471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nvGrpSpPr>
              <p:cNvPr id="224315" name="Group 66"/>
              <p:cNvGrpSpPr>
                <a:grpSpLocks/>
              </p:cNvGrpSpPr>
              <p:nvPr/>
            </p:nvGrpSpPr>
            <p:grpSpPr bwMode="auto">
              <a:xfrm>
                <a:off x="5636012" y="1509940"/>
                <a:ext cx="2397760" cy="4981102"/>
                <a:chOff x="5636012" y="1509940"/>
                <a:chExt cx="2397760" cy="4981102"/>
              </a:xfrm>
            </p:grpSpPr>
            <p:grpSp>
              <p:nvGrpSpPr>
                <p:cNvPr id="224316" name="Group 56"/>
                <p:cNvGrpSpPr>
                  <a:grpSpLocks/>
                </p:cNvGrpSpPr>
                <p:nvPr/>
              </p:nvGrpSpPr>
              <p:grpSpPr bwMode="auto">
                <a:xfrm>
                  <a:off x="5636012" y="1509940"/>
                  <a:ext cx="2397760" cy="4212857"/>
                  <a:chOff x="5636012" y="1509940"/>
                  <a:chExt cx="2397760" cy="4212857"/>
                </a:xfrm>
              </p:grpSpPr>
              <p:sp>
                <p:nvSpPr>
                  <p:cNvPr id="141" name="Circular Arrow 140"/>
                  <p:cNvSpPr/>
                  <p:nvPr/>
                </p:nvSpPr>
                <p:spPr>
                  <a:xfrm flipH="1" flipV="1">
                    <a:off x="6200620" y="1824223"/>
                    <a:ext cx="1134810" cy="2144718"/>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142" name="Circular Arrow 141"/>
                  <p:cNvSpPr/>
                  <p:nvPr/>
                </p:nvSpPr>
                <p:spPr>
                  <a:xfrm flipH="1" flipV="1">
                    <a:off x="5634625" y="2153771"/>
                    <a:ext cx="1134808" cy="2144718"/>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nvGrpSpPr>
                  <p:cNvPr id="224321" name="Group 13"/>
                  <p:cNvGrpSpPr>
                    <a:grpSpLocks/>
                  </p:cNvGrpSpPr>
                  <p:nvPr/>
                </p:nvGrpSpPr>
                <p:grpSpPr bwMode="auto">
                  <a:xfrm>
                    <a:off x="5842394" y="3576707"/>
                    <a:ext cx="2191378" cy="2146090"/>
                    <a:chOff x="5619739" y="3348745"/>
                    <a:chExt cx="2191378" cy="2146090"/>
                  </a:xfrm>
                </p:grpSpPr>
                <p:sp>
                  <p:nvSpPr>
                    <p:cNvPr id="147" name="Can 146"/>
                    <p:cNvSpPr/>
                    <p:nvPr/>
                  </p:nvSpPr>
                  <p:spPr>
                    <a:xfrm rot="13825378">
                      <a:off x="6299842" y="2726462"/>
                      <a:ext cx="690987" cy="2055608"/>
                    </a:xfrm>
                    <a:prstGeom prst="can">
                      <a:avLst>
                        <a:gd name="adj" fmla="val 75961"/>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48" name="Circular Arrow 10"/>
                    <p:cNvSpPr/>
                    <p:nvPr/>
                  </p:nvSpPr>
                  <p:spPr>
                    <a:xfrm>
                      <a:off x="6676310" y="3350305"/>
                      <a:ext cx="1134809" cy="2144717"/>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sp>
                <p:nvSpPr>
                  <p:cNvPr id="144" name="Circular Arrow 143"/>
                  <p:cNvSpPr/>
                  <p:nvPr/>
                </p:nvSpPr>
                <p:spPr>
                  <a:xfrm flipV="1">
                    <a:off x="6884886" y="1510621"/>
                    <a:ext cx="1131993" cy="2144718"/>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145" name="Circular Arrow 23"/>
                  <p:cNvSpPr/>
                  <p:nvPr/>
                </p:nvSpPr>
                <p:spPr>
                  <a:xfrm flipV="1">
                    <a:off x="6485027" y="1949133"/>
                    <a:ext cx="1134808" cy="2147375"/>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146" name="Circular Arrow 145"/>
                  <p:cNvSpPr/>
                  <p:nvPr/>
                </p:nvSpPr>
                <p:spPr>
                  <a:xfrm flipV="1">
                    <a:off x="6149934" y="2278681"/>
                    <a:ext cx="1131993" cy="214471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sp>
              <p:nvSpPr>
                <p:cNvPr id="139" name="Circular Arrow 9"/>
                <p:cNvSpPr/>
                <p:nvPr/>
              </p:nvSpPr>
              <p:spPr>
                <a:xfrm>
                  <a:off x="6516001" y="4016778"/>
                  <a:ext cx="1134810" cy="214471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140" name="Circular Arrow 139"/>
                <p:cNvSpPr/>
                <p:nvPr/>
              </p:nvSpPr>
              <p:spPr>
                <a:xfrm>
                  <a:off x="6180910" y="4346326"/>
                  <a:ext cx="1134808" cy="214471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grpSp>
        <p:grpSp>
          <p:nvGrpSpPr>
            <p:cNvPr id="224282" name="Group 80"/>
            <p:cNvGrpSpPr>
              <a:grpSpLocks/>
            </p:cNvGrpSpPr>
            <p:nvPr/>
          </p:nvGrpSpPr>
          <p:grpSpPr bwMode="auto">
            <a:xfrm>
              <a:off x="2986271" y="1478729"/>
              <a:ext cx="2649741" cy="4981102"/>
              <a:chOff x="5384031" y="1509940"/>
              <a:chExt cx="2649741" cy="4981102"/>
            </a:xfrm>
          </p:grpSpPr>
          <p:sp>
            <p:nvSpPr>
              <p:cNvPr id="105" name="Circular Arrow 104"/>
              <p:cNvSpPr/>
              <p:nvPr/>
            </p:nvSpPr>
            <p:spPr>
              <a:xfrm flipH="1">
                <a:off x="5385436" y="4345645"/>
                <a:ext cx="1131993" cy="214471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113" name="Circular Arrow 112"/>
              <p:cNvSpPr/>
              <p:nvPr/>
            </p:nvSpPr>
            <p:spPr>
              <a:xfrm flipH="1">
                <a:off x="5951432" y="4016097"/>
                <a:ext cx="1131993" cy="214471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nvGrpSpPr>
              <p:cNvPr id="224301" name="Group 66"/>
              <p:cNvGrpSpPr>
                <a:grpSpLocks/>
              </p:cNvGrpSpPr>
              <p:nvPr/>
            </p:nvGrpSpPr>
            <p:grpSpPr bwMode="auto">
              <a:xfrm>
                <a:off x="5636012" y="1509940"/>
                <a:ext cx="2397760" cy="4981102"/>
                <a:chOff x="5636012" y="1509940"/>
                <a:chExt cx="2397760" cy="4981102"/>
              </a:xfrm>
            </p:grpSpPr>
            <p:grpSp>
              <p:nvGrpSpPr>
                <p:cNvPr id="224302" name="Group 56"/>
                <p:cNvGrpSpPr>
                  <a:grpSpLocks/>
                </p:cNvGrpSpPr>
                <p:nvPr/>
              </p:nvGrpSpPr>
              <p:grpSpPr bwMode="auto">
                <a:xfrm>
                  <a:off x="5636012" y="1509940"/>
                  <a:ext cx="2397760" cy="4212857"/>
                  <a:chOff x="5636012" y="1509940"/>
                  <a:chExt cx="2397760" cy="4212857"/>
                </a:xfrm>
              </p:grpSpPr>
              <p:sp>
                <p:nvSpPr>
                  <p:cNvPr id="127" name="Circular Arrow 126"/>
                  <p:cNvSpPr/>
                  <p:nvPr/>
                </p:nvSpPr>
                <p:spPr>
                  <a:xfrm flipH="1" flipV="1">
                    <a:off x="6202048" y="1823542"/>
                    <a:ext cx="1131993" cy="2144718"/>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128" name="Circular Arrow 127"/>
                  <p:cNvSpPr/>
                  <p:nvPr/>
                </p:nvSpPr>
                <p:spPr>
                  <a:xfrm flipH="1" flipV="1">
                    <a:off x="5636051" y="2153089"/>
                    <a:ext cx="1131993" cy="2144718"/>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nvGrpSpPr>
                  <p:cNvPr id="224307" name="Group 13"/>
                  <p:cNvGrpSpPr>
                    <a:grpSpLocks/>
                  </p:cNvGrpSpPr>
                  <p:nvPr/>
                </p:nvGrpSpPr>
                <p:grpSpPr bwMode="auto">
                  <a:xfrm>
                    <a:off x="5842394" y="3576707"/>
                    <a:ext cx="2191378" cy="2146090"/>
                    <a:chOff x="5619739" y="3348745"/>
                    <a:chExt cx="2191378" cy="2146090"/>
                  </a:xfrm>
                </p:grpSpPr>
                <p:sp>
                  <p:nvSpPr>
                    <p:cNvPr id="133" name="Can 132"/>
                    <p:cNvSpPr/>
                    <p:nvPr/>
                  </p:nvSpPr>
                  <p:spPr>
                    <a:xfrm rot="13825378">
                      <a:off x="6299862" y="2727189"/>
                      <a:ext cx="690987" cy="2052791"/>
                    </a:xfrm>
                    <a:prstGeom prst="can">
                      <a:avLst>
                        <a:gd name="adj" fmla="val 75961"/>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4" name="Circular Arrow 10"/>
                    <p:cNvSpPr/>
                    <p:nvPr/>
                  </p:nvSpPr>
                  <p:spPr>
                    <a:xfrm>
                      <a:off x="6677737" y="3349624"/>
                      <a:ext cx="1131992" cy="2144717"/>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sp>
                <p:nvSpPr>
                  <p:cNvPr id="130" name="Circular Arrow 129"/>
                  <p:cNvSpPr/>
                  <p:nvPr/>
                </p:nvSpPr>
                <p:spPr>
                  <a:xfrm flipV="1">
                    <a:off x="6883497" y="1509940"/>
                    <a:ext cx="1131993" cy="2144718"/>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131" name="Circular Arrow 130"/>
                  <p:cNvSpPr/>
                  <p:nvPr/>
                </p:nvSpPr>
                <p:spPr>
                  <a:xfrm flipV="1">
                    <a:off x="6486454" y="1948452"/>
                    <a:ext cx="1131993" cy="2147375"/>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132" name="Circular Arrow 131"/>
                  <p:cNvSpPr/>
                  <p:nvPr/>
                </p:nvSpPr>
                <p:spPr>
                  <a:xfrm flipV="1">
                    <a:off x="6148545" y="2277999"/>
                    <a:ext cx="1134810" cy="214471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sp>
              <p:nvSpPr>
                <p:cNvPr id="125" name="Circular Arrow 124"/>
                <p:cNvSpPr/>
                <p:nvPr/>
              </p:nvSpPr>
              <p:spPr>
                <a:xfrm>
                  <a:off x="6517429" y="4016097"/>
                  <a:ext cx="1131993" cy="214471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126" name="Circular Arrow 125"/>
                <p:cNvSpPr/>
                <p:nvPr/>
              </p:nvSpPr>
              <p:spPr>
                <a:xfrm>
                  <a:off x="6182336" y="4345645"/>
                  <a:ext cx="1131993" cy="214471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grpSp>
        <p:grpSp>
          <p:nvGrpSpPr>
            <p:cNvPr id="224283" name="Group 95"/>
            <p:cNvGrpSpPr>
              <a:grpSpLocks/>
            </p:cNvGrpSpPr>
            <p:nvPr/>
          </p:nvGrpSpPr>
          <p:grpSpPr bwMode="auto">
            <a:xfrm>
              <a:off x="336530" y="1478729"/>
              <a:ext cx="2649741" cy="4981102"/>
              <a:chOff x="5384031" y="1509940"/>
              <a:chExt cx="2649741" cy="4981102"/>
            </a:xfrm>
          </p:grpSpPr>
          <p:sp>
            <p:nvSpPr>
              <p:cNvPr id="74" name="Circular Arrow 73"/>
              <p:cNvSpPr/>
              <p:nvPr/>
            </p:nvSpPr>
            <p:spPr>
              <a:xfrm flipH="1">
                <a:off x="5385409" y="4345645"/>
                <a:ext cx="1131993" cy="214471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75" name="Circular Arrow 74"/>
              <p:cNvSpPr/>
              <p:nvPr/>
            </p:nvSpPr>
            <p:spPr>
              <a:xfrm flipH="1">
                <a:off x="5951407" y="4016097"/>
                <a:ext cx="1134808" cy="214471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nvGrpSpPr>
              <p:cNvPr id="224287" name="Group 66"/>
              <p:cNvGrpSpPr>
                <a:grpSpLocks/>
              </p:cNvGrpSpPr>
              <p:nvPr/>
            </p:nvGrpSpPr>
            <p:grpSpPr bwMode="auto">
              <a:xfrm>
                <a:off x="5636012" y="1509940"/>
                <a:ext cx="2397760" cy="4981102"/>
                <a:chOff x="5636012" y="1509940"/>
                <a:chExt cx="2397760" cy="4981102"/>
              </a:xfrm>
            </p:grpSpPr>
            <p:grpSp>
              <p:nvGrpSpPr>
                <p:cNvPr id="224288" name="Group 56"/>
                <p:cNvGrpSpPr>
                  <a:grpSpLocks/>
                </p:cNvGrpSpPr>
                <p:nvPr/>
              </p:nvGrpSpPr>
              <p:grpSpPr bwMode="auto">
                <a:xfrm>
                  <a:off x="5636012" y="1509940"/>
                  <a:ext cx="2397760" cy="4212857"/>
                  <a:chOff x="5636012" y="1509940"/>
                  <a:chExt cx="2397760" cy="4212857"/>
                </a:xfrm>
              </p:grpSpPr>
              <p:sp>
                <p:nvSpPr>
                  <p:cNvPr id="80" name="Circular Arrow 79"/>
                  <p:cNvSpPr/>
                  <p:nvPr/>
                </p:nvSpPr>
                <p:spPr>
                  <a:xfrm flipH="1" flipV="1">
                    <a:off x="6202022" y="1823542"/>
                    <a:ext cx="1134810" cy="2144718"/>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81" name="Circular Arrow 80"/>
                  <p:cNvSpPr/>
                  <p:nvPr/>
                </p:nvSpPr>
                <p:spPr>
                  <a:xfrm flipH="1" flipV="1">
                    <a:off x="5636026" y="2153089"/>
                    <a:ext cx="1134808" cy="2144718"/>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nvGrpSpPr>
                  <p:cNvPr id="224293" name="Group 13"/>
                  <p:cNvGrpSpPr>
                    <a:grpSpLocks/>
                  </p:cNvGrpSpPr>
                  <p:nvPr/>
                </p:nvGrpSpPr>
                <p:grpSpPr bwMode="auto">
                  <a:xfrm>
                    <a:off x="5842394" y="3576707"/>
                    <a:ext cx="2191378" cy="2146090"/>
                    <a:chOff x="5619739" y="3348745"/>
                    <a:chExt cx="2191378" cy="2146090"/>
                  </a:xfrm>
                </p:grpSpPr>
                <p:sp>
                  <p:nvSpPr>
                    <p:cNvPr id="99" name="Can 98"/>
                    <p:cNvSpPr/>
                    <p:nvPr/>
                  </p:nvSpPr>
                  <p:spPr>
                    <a:xfrm rot="13825378">
                      <a:off x="6301244" y="2725780"/>
                      <a:ext cx="690987" cy="2055608"/>
                    </a:xfrm>
                    <a:prstGeom prst="can">
                      <a:avLst>
                        <a:gd name="adj" fmla="val 75961"/>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00" name="Circular Arrow 10"/>
                    <p:cNvSpPr/>
                    <p:nvPr/>
                  </p:nvSpPr>
                  <p:spPr>
                    <a:xfrm>
                      <a:off x="6677711" y="3349624"/>
                      <a:ext cx="1134809" cy="2144717"/>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sp>
                <p:nvSpPr>
                  <p:cNvPr id="85" name="Circular Arrow 84"/>
                  <p:cNvSpPr/>
                  <p:nvPr/>
                </p:nvSpPr>
                <p:spPr>
                  <a:xfrm flipV="1">
                    <a:off x="6886287" y="1509940"/>
                    <a:ext cx="1131993" cy="2144718"/>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90" name="Circular Arrow 89"/>
                  <p:cNvSpPr/>
                  <p:nvPr/>
                </p:nvSpPr>
                <p:spPr>
                  <a:xfrm flipV="1">
                    <a:off x="6486429" y="1948452"/>
                    <a:ext cx="1134808" cy="2147375"/>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96" name="Circular Arrow 95"/>
                  <p:cNvSpPr/>
                  <p:nvPr/>
                </p:nvSpPr>
                <p:spPr>
                  <a:xfrm flipV="1">
                    <a:off x="6151335" y="2277999"/>
                    <a:ext cx="1131993" cy="214471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sp>
              <p:nvSpPr>
                <p:cNvPr id="78" name="Circular Arrow 77"/>
                <p:cNvSpPr/>
                <p:nvPr/>
              </p:nvSpPr>
              <p:spPr>
                <a:xfrm>
                  <a:off x="6517403" y="4016097"/>
                  <a:ext cx="1134810" cy="214471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79" name="Circular Arrow 78"/>
                <p:cNvSpPr/>
                <p:nvPr/>
              </p:nvSpPr>
              <p:spPr>
                <a:xfrm>
                  <a:off x="6182311" y="4345645"/>
                  <a:ext cx="1134808" cy="2144716"/>
                </a:xfrm>
                <a:prstGeom prst="circularArrow">
                  <a:avLst>
                    <a:gd name="adj1" fmla="val 9175"/>
                    <a:gd name="adj2" fmla="val 1142319"/>
                    <a:gd name="adj3" fmla="val 20563577"/>
                    <a:gd name="adj4" fmla="val 15916778"/>
                    <a:gd name="adj5" fmla="val 1250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grpSp>
        </p:grpSp>
        <p:sp>
          <p:nvSpPr>
            <p:cNvPr id="73" name="Cube 72"/>
            <p:cNvSpPr/>
            <p:nvPr/>
          </p:nvSpPr>
          <p:spPr>
            <a:xfrm>
              <a:off x="28159" y="1715260"/>
              <a:ext cx="8948943" cy="810580"/>
            </a:xfrm>
            <a:prstGeom prst="cube">
              <a:avLst>
                <a:gd name="adj" fmla="val 89880"/>
              </a:avLst>
            </a:prstGeom>
            <a:solidFill>
              <a:srgbClr val="FF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224258" name="Group 148"/>
          <p:cNvGrpSpPr>
            <a:grpSpLocks/>
          </p:cNvGrpSpPr>
          <p:nvPr/>
        </p:nvGrpSpPr>
        <p:grpSpPr bwMode="auto">
          <a:xfrm>
            <a:off x="609600" y="6096000"/>
            <a:ext cx="4003675" cy="431800"/>
            <a:chOff x="5172518" y="5134121"/>
            <a:chExt cx="4003648" cy="431310"/>
          </a:xfrm>
        </p:grpSpPr>
        <p:sp>
          <p:nvSpPr>
            <p:cNvPr id="8" name="Can 7"/>
            <p:cNvSpPr/>
            <p:nvPr/>
          </p:nvSpPr>
          <p:spPr>
            <a:xfrm rot="13825378">
              <a:off x="8390592" y="4779856"/>
              <a:ext cx="412282" cy="1158867"/>
            </a:xfrm>
            <a:prstGeom prst="can">
              <a:avLst>
                <a:gd name="adj" fmla="val 75961"/>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94" name="Can 93"/>
            <p:cNvSpPr/>
            <p:nvPr/>
          </p:nvSpPr>
          <p:spPr>
            <a:xfrm rot="13825378">
              <a:off x="7039639" y="4760828"/>
              <a:ext cx="412282" cy="1158867"/>
            </a:xfrm>
            <a:prstGeom prst="can">
              <a:avLst>
                <a:gd name="adj" fmla="val 75961"/>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09" name="Can 108"/>
            <p:cNvSpPr/>
            <p:nvPr/>
          </p:nvSpPr>
          <p:spPr>
            <a:xfrm rot="13825378">
              <a:off x="5545811" y="4760828"/>
              <a:ext cx="412282" cy="1158867"/>
            </a:xfrm>
            <a:prstGeom prst="can">
              <a:avLst>
                <a:gd name="adj" fmla="val 75961"/>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224259" name="Group 117"/>
          <p:cNvGrpSpPr>
            <a:grpSpLocks/>
          </p:cNvGrpSpPr>
          <p:nvPr/>
        </p:nvGrpSpPr>
        <p:grpSpPr bwMode="auto">
          <a:xfrm>
            <a:off x="1047750" y="1676400"/>
            <a:ext cx="3954463" cy="715963"/>
            <a:chOff x="1851125" y="1007349"/>
            <a:chExt cx="5978493" cy="1006430"/>
          </a:xfrm>
        </p:grpSpPr>
        <p:sp>
          <p:nvSpPr>
            <p:cNvPr id="114" name="Up Arrow 113"/>
            <p:cNvSpPr/>
            <p:nvPr/>
          </p:nvSpPr>
          <p:spPr>
            <a:xfrm>
              <a:off x="1851125" y="1007349"/>
              <a:ext cx="938415" cy="1006430"/>
            </a:xfrm>
            <a:prstGeom prst="up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15" name="Up Arrow 114"/>
            <p:cNvSpPr/>
            <p:nvPr/>
          </p:nvSpPr>
          <p:spPr>
            <a:xfrm>
              <a:off x="3567152" y="1007349"/>
              <a:ext cx="940815" cy="1006430"/>
            </a:xfrm>
            <a:prstGeom prst="up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16" name="Up Arrow 115"/>
            <p:cNvSpPr/>
            <p:nvPr/>
          </p:nvSpPr>
          <p:spPr>
            <a:xfrm>
              <a:off x="5047974" y="1007349"/>
              <a:ext cx="938415" cy="1006430"/>
            </a:xfrm>
            <a:prstGeom prst="up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17" name="Up Arrow 116"/>
            <p:cNvSpPr/>
            <p:nvPr/>
          </p:nvSpPr>
          <p:spPr>
            <a:xfrm>
              <a:off x="6891203" y="1007349"/>
              <a:ext cx="938415" cy="1006430"/>
            </a:xfrm>
            <a:prstGeom prst="up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224260" name="Group 118"/>
          <p:cNvGrpSpPr>
            <a:grpSpLocks/>
          </p:cNvGrpSpPr>
          <p:nvPr/>
        </p:nvGrpSpPr>
        <p:grpSpPr bwMode="auto">
          <a:xfrm rot="10800000">
            <a:off x="706438" y="4983163"/>
            <a:ext cx="3954462" cy="714375"/>
            <a:chOff x="1851125" y="1007349"/>
            <a:chExt cx="5978493" cy="1006430"/>
          </a:xfrm>
        </p:grpSpPr>
        <p:sp>
          <p:nvSpPr>
            <p:cNvPr id="120" name="Up Arrow 119"/>
            <p:cNvSpPr/>
            <p:nvPr/>
          </p:nvSpPr>
          <p:spPr>
            <a:xfrm>
              <a:off x="1851125" y="1007349"/>
              <a:ext cx="938414" cy="1006430"/>
            </a:xfrm>
            <a:prstGeom prst="up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21" name="Up Arrow 120"/>
            <p:cNvSpPr/>
            <p:nvPr/>
          </p:nvSpPr>
          <p:spPr>
            <a:xfrm>
              <a:off x="3564752" y="1007349"/>
              <a:ext cx="940815" cy="1006430"/>
            </a:xfrm>
            <a:prstGeom prst="up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22" name="Up Arrow 121"/>
            <p:cNvSpPr/>
            <p:nvPr/>
          </p:nvSpPr>
          <p:spPr>
            <a:xfrm>
              <a:off x="5047975" y="1007349"/>
              <a:ext cx="938414" cy="1006430"/>
            </a:xfrm>
            <a:prstGeom prst="up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23" name="Up Arrow 122"/>
            <p:cNvSpPr/>
            <p:nvPr/>
          </p:nvSpPr>
          <p:spPr>
            <a:xfrm>
              <a:off x="6891204" y="1007349"/>
              <a:ext cx="938414" cy="1006430"/>
            </a:xfrm>
            <a:prstGeom prst="up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224261" name="TextBox 61"/>
          <p:cNvSpPr txBox="1">
            <a:spLocks noChangeArrowheads="1"/>
          </p:cNvSpPr>
          <p:nvPr/>
        </p:nvSpPr>
        <p:spPr bwMode="auto">
          <a:xfrm>
            <a:off x="0" y="0"/>
            <a:ext cx="9144000" cy="1200150"/>
          </a:xfrm>
          <a:prstGeom prst="rect">
            <a:avLst/>
          </a:prstGeom>
          <a:noFill/>
          <a:ln w="9525">
            <a:noFill/>
            <a:miter lim="800000"/>
            <a:headEnd/>
            <a:tailEnd/>
          </a:ln>
        </p:spPr>
        <p:txBody>
          <a:bodyPr>
            <a:spAutoFit/>
          </a:bodyPr>
          <a:lstStyle/>
          <a:p>
            <a:r>
              <a:rPr lang="en-US" sz="3600"/>
              <a:t>Future Challenge#3: </a:t>
            </a:r>
          </a:p>
          <a:p>
            <a:r>
              <a:rPr lang="en-US" sz="3600"/>
              <a:t>Vary the Pipe Number 1, 2, …</a:t>
            </a:r>
          </a:p>
        </p:txBody>
      </p:sp>
      <p:sp>
        <p:nvSpPr>
          <p:cNvPr id="224262" name="TextBox 63"/>
          <p:cNvSpPr txBox="1">
            <a:spLocks noChangeArrowheads="1"/>
          </p:cNvSpPr>
          <p:nvPr/>
        </p:nvSpPr>
        <p:spPr bwMode="auto">
          <a:xfrm>
            <a:off x="5943600" y="3048000"/>
            <a:ext cx="2838450" cy="3140075"/>
          </a:xfrm>
          <a:prstGeom prst="rect">
            <a:avLst/>
          </a:prstGeom>
          <a:noFill/>
          <a:ln w="9525">
            <a:noFill/>
            <a:miter lim="800000"/>
            <a:headEnd/>
            <a:tailEnd/>
          </a:ln>
        </p:spPr>
        <p:txBody>
          <a:bodyPr wrap="none">
            <a:spAutoFit/>
          </a:bodyPr>
          <a:lstStyle/>
          <a:p>
            <a:r>
              <a:rPr lang="en-US"/>
              <a:t>How does this ratio affect</a:t>
            </a:r>
          </a:p>
          <a:p>
            <a:r>
              <a:rPr lang="en-US"/>
              <a:t>the forming of the Plane</a:t>
            </a:r>
          </a:p>
          <a:p>
            <a:r>
              <a:rPr lang="en-US"/>
              <a:t>which affects:</a:t>
            </a:r>
          </a:p>
          <a:p>
            <a:endParaRPr lang="en-US"/>
          </a:p>
          <a:p>
            <a:r>
              <a:rPr lang="en-US"/>
              <a:t>-effluent NTU?</a:t>
            </a:r>
          </a:p>
          <a:p>
            <a:endParaRPr lang="en-US"/>
          </a:p>
          <a:p>
            <a:r>
              <a:rPr lang="en-US"/>
              <a:t>-clogging time?</a:t>
            </a:r>
          </a:p>
          <a:p>
            <a:endParaRPr lang="en-US"/>
          </a:p>
          <a:p>
            <a:r>
              <a:rPr lang="en-US"/>
              <a:t>Can we visually see sand</a:t>
            </a:r>
          </a:p>
          <a:p>
            <a:r>
              <a:rPr lang="en-US"/>
              <a:t>that is never being used?</a:t>
            </a:r>
          </a:p>
          <a:p>
            <a:endParaRPr lang="en-US"/>
          </a:p>
        </p:txBody>
      </p:sp>
      <p:grpSp>
        <p:nvGrpSpPr>
          <p:cNvPr id="224263" name="Group 158"/>
          <p:cNvGrpSpPr>
            <a:grpSpLocks/>
          </p:cNvGrpSpPr>
          <p:nvPr/>
        </p:nvGrpSpPr>
        <p:grpSpPr bwMode="auto">
          <a:xfrm>
            <a:off x="2971800" y="3962400"/>
            <a:ext cx="990600" cy="2516188"/>
            <a:chOff x="2971800" y="3962400"/>
            <a:chExt cx="990600" cy="2515394"/>
          </a:xfrm>
        </p:grpSpPr>
        <p:cxnSp>
          <p:nvCxnSpPr>
            <p:cNvPr id="66" name="Straight Arrow Connector 65"/>
            <p:cNvCxnSpPr/>
            <p:nvPr/>
          </p:nvCxnSpPr>
          <p:spPr>
            <a:xfrm>
              <a:off x="2971800" y="3962400"/>
              <a:ext cx="990600" cy="1587"/>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cxnSp>
          <p:nvCxnSpPr>
            <p:cNvPr id="152" name="Straight Arrow Connector 151"/>
            <p:cNvCxnSpPr/>
            <p:nvPr/>
          </p:nvCxnSpPr>
          <p:spPr>
            <a:xfrm rot="5400000">
              <a:off x="2172098" y="5219303"/>
              <a:ext cx="2513807" cy="3175"/>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grpSp>
      <p:grpSp>
        <p:nvGrpSpPr>
          <p:cNvPr id="224264" name="Group 159"/>
          <p:cNvGrpSpPr>
            <a:grpSpLocks/>
          </p:cNvGrpSpPr>
          <p:nvPr/>
        </p:nvGrpSpPr>
        <p:grpSpPr bwMode="auto">
          <a:xfrm>
            <a:off x="7162800" y="457200"/>
            <a:ext cx="990600" cy="2514600"/>
            <a:chOff x="2971800" y="3962400"/>
            <a:chExt cx="990600" cy="2514600"/>
          </a:xfrm>
        </p:grpSpPr>
        <p:cxnSp>
          <p:nvCxnSpPr>
            <p:cNvPr id="161" name="Straight Arrow Connector 160"/>
            <p:cNvCxnSpPr/>
            <p:nvPr/>
          </p:nvCxnSpPr>
          <p:spPr>
            <a:xfrm>
              <a:off x="2971800" y="3962400"/>
              <a:ext cx="990600" cy="1588"/>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cxnSp>
          <p:nvCxnSpPr>
            <p:cNvPr id="162" name="Straight Arrow Connector 161"/>
            <p:cNvCxnSpPr/>
            <p:nvPr/>
          </p:nvCxnSpPr>
          <p:spPr>
            <a:xfrm rot="5400000">
              <a:off x="2133600" y="5181600"/>
              <a:ext cx="2514600" cy="7620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gr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0" y="1350963"/>
          <a:ext cx="9144000" cy="5396446"/>
        </p:xfrm>
        <a:graphic>
          <a:graphicData uri="http://schemas.openxmlformats.org/drawingml/2006/table">
            <a:tbl>
              <a:tblPr firstRow="1" bandRow="1">
                <a:tableStyleId>{5C22544A-7EE6-4342-B048-85BDC9FD1C3A}</a:tableStyleId>
              </a:tblPr>
              <a:tblGrid>
                <a:gridCol w="1270000"/>
                <a:gridCol w="1188890"/>
                <a:gridCol w="970110"/>
                <a:gridCol w="1143000"/>
                <a:gridCol w="1143000"/>
                <a:gridCol w="1143000"/>
                <a:gridCol w="1143000"/>
                <a:gridCol w="1143000"/>
              </a:tblGrid>
              <a:tr h="832624">
                <a:tc>
                  <a:txBody>
                    <a:bodyPr/>
                    <a:lstStyle/>
                    <a:p>
                      <a:pPr algn="ctr"/>
                      <a:endParaRPr lang="en-US" dirty="0"/>
                    </a:p>
                  </a:txBody>
                  <a:tcPr/>
                </a:tc>
                <a:tc>
                  <a:txBody>
                    <a:bodyPr/>
                    <a:lstStyle/>
                    <a:p>
                      <a:pPr algn="ctr"/>
                      <a:endParaRPr lang="en-US" dirty="0" smtClean="0"/>
                    </a:p>
                    <a:p>
                      <a:pPr algn="ctr"/>
                      <a:endParaRPr lang="en-US" dirty="0" smtClean="0"/>
                    </a:p>
                    <a:p>
                      <a:pPr algn="ctr"/>
                      <a:r>
                        <a:rPr lang="en-US" dirty="0" smtClean="0"/>
                        <a:t>No</a:t>
                      </a:r>
                    </a:p>
                    <a:p>
                      <a:pPr algn="ctr"/>
                      <a:r>
                        <a:rPr lang="en-US" dirty="0" smtClean="0"/>
                        <a:t>Electricity</a:t>
                      </a:r>
                      <a:endParaRPr lang="en-US" dirty="0"/>
                    </a:p>
                  </a:txBody>
                  <a:tcPr/>
                </a:tc>
                <a:tc>
                  <a:txBody>
                    <a:bodyPr/>
                    <a:lstStyle/>
                    <a:p>
                      <a:pPr algn="ctr"/>
                      <a:endParaRPr lang="en-US" dirty="0" smtClean="0"/>
                    </a:p>
                    <a:p>
                      <a:pPr algn="ctr"/>
                      <a:endParaRPr lang="en-US" dirty="0" smtClean="0"/>
                    </a:p>
                    <a:p>
                      <a:pPr algn="ctr"/>
                      <a:r>
                        <a:rPr lang="en-US" dirty="0" smtClean="0"/>
                        <a:t>Effluent</a:t>
                      </a:r>
                    </a:p>
                    <a:p>
                      <a:pPr algn="ctr"/>
                      <a:r>
                        <a:rPr lang="en-US" dirty="0" smtClean="0"/>
                        <a:t>1</a:t>
                      </a:r>
                      <a:r>
                        <a:rPr lang="en-US" baseline="0" dirty="0" smtClean="0"/>
                        <a:t> NTU</a:t>
                      </a:r>
                      <a:endParaRPr lang="en-US" dirty="0" smtClean="0"/>
                    </a:p>
                  </a:txBody>
                  <a:tcPr/>
                </a:tc>
                <a:tc>
                  <a:txBody>
                    <a:bodyPr/>
                    <a:lstStyle/>
                    <a:p>
                      <a:pPr algn="ctr"/>
                      <a:endParaRPr lang="en-US" dirty="0" smtClean="0"/>
                    </a:p>
                    <a:p>
                      <a:pPr algn="ctr"/>
                      <a:endParaRPr lang="en-US" dirty="0" smtClean="0"/>
                    </a:p>
                    <a:p>
                      <a:pPr algn="ctr"/>
                      <a:r>
                        <a:rPr lang="en-US" dirty="0" smtClean="0"/>
                        <a:t>Open</a:t>
                      </a:r>
                    </a:p>
                    <a:p>
                      <a:pPr algn="ctr"/>
                      <a:r>
                        <a:rPr lang="en-US" dirty="0" smtClean="0"/>
                        <a:t>System</a:t>
                      </a:r>
                      <a:endParaRPr lang="en-US" dirty="0"/>
                    </a:p>
                  </a:txBody>
                  <a:tcPr/>
                </a:tc>
                <a:tc>
                  <a:txBody>
                    <a:bodyPr/>
                    <a:lstStyle/>
                    <a:p>
                      <a:pPr algn="ctr"/>
                      <a:endParaRPr lang="en-US" dirty="0" smtClean="0"/>
                    </a:p>
                    <a:p>
                      <a:pPr algn="ctr"/>
                      <a:r>
                        <a:rPr lang="en-US" dirty="0" smtClean="0"/>
                        <a:t>No Special</a:t>
                      </a:r>
                    </a:p>
                    <a:p>
                      <a:pPr algn="ctr"/>
                      <a:r>
                        <a:rPr lang="en-US" dirty="0" smtClean="0"/>
                        <a:t>Parts</a:t>
                      </a:r>
                      <a:endParaRPr lang="en-US" dirty="0"/>
                    </a:p>
                  </a:txBody>
                  <a:tcPr/>
                </a:tc>
                <a:tc>
                  <a:txBody>
                    <a:bodyPr/>
                    <a:lstStyle/>
                    <a:p>
                      <a:pPr algn="ctr"/>
                      <a:r>
                        <a:rPr lang="en-US" dirty="0" smtClean="0"/>
                        <a:t>Cost</a:t>
                      </a:r>
                      <a:r>
                        <a:rPr lang="en-US" baseline="0" dirty="0" smtClean="0"/>
                        <a:t> Less</a:t>
                      </a:r>
                    </a:p>
                    <a:p>
                      <a:pPr algn="ctr"/>
                      <a:r>
                        <a:rPr lang="en-US" baseline="0" dirty="0" err="1" smtClean="0"/>
                        <a:t>Sed</a:t>
                      </a:r>
                      <a:r>
                        <a:rPr lang="en-US" baseline="0" dirty="0" smtClean="0"/>
                        <a:t> Tank &amp; </a:t>
                      </a:r>
                      <a:r>
                        <a:rPr lang="en-US" baseline="0" dirty="0" err="1" smtClean="0"/>
                        <a:t>Floc</a:t>
                      </a:r>
                      <a:r>
                        <a:rPr lang="en-US" baseline="0" dirty="0" smtClean="0"/>
                        <a:t> Tank</a:t>
                      </a:r>
                      <a:endParaRPr lang="en-US" dirty="0" smtClean="0"/>
                    </a:p>
                  </a:txBody>
                  <a:tcPr/>
                </a:tc>
                <a:tc>
                  <a:txBody>
                    <a:bodyPr/>
                    <a:lstStyle/>
                    <a:p>
                      <a:pPr algn="ctr"/>
                      <a:r>
                        <a:rPr lang="en-US" dirty="0" smtClean="0"/>
                        <a:t>Minimize</a:t>
                      </a:r>
                    </a:p>
                    <a:p>
                      <a:pPr algn="ctr"/>
                      <a:r>
                        <a:rPr lang="en-US" dirty="0" smtClean="0"/>
                        <a:t>Use</a:t>
                      </a:r>
                    </a:p>
                    <a:p>
                      <a:pPr algn="ctr"/>
                      <a:r>
                        <a:rPr lang="en-US" dirty="0" smtClean="0"/>
                        <a:t>of</a:t>
                      </a:r>
                    </a:p>
                    <a:p>
                      <a:pPr algn="ctr"/>
                      <a:r>
                        <a:rPr lang="en-US" dirty="0" smtClean="0"/>
                        <a:t>Water</a:t>
                      </a:r>
                    </a:p>
                  </a:txBody>
                  <a:tcPr/>
                </a:tc>
                <a:tc>
                  <a:txBody>
                    <a:bodyPr/>
                    <a:lstStyle/>
                    <a:p>
                      <a:pPr algn="ctr"/>
                      <a:endParaRPr lang="en-US" dirty="0" smtClean="0"/>
                    </a:p>
                    <a:p>
                      <a:pPr algn="ctr"/>
                      <a:r>
                        <a:rPr lang="en-US" dirty="0" smtClean="0"/>
                        <a:t>Easy</a:t>
                      </a:r>
                    </a:p>
                    <a:p>
                      <a:pPr algn="ctr"/>
                      <a:r>
                        <a:rPr lang="en-US" dirty="0" smtClean="0"/>
                        <a:t>To Operate</a:t>
                      </a:r>
                      <a:endParaRPr lang="en-US" dirty="0"/>
                    </a:p>
                  </a:txBody>
                  <a:tcPr/>
                </a:tc>
              </a:tr>
              <a:tr h="1189463">
                <a:tc>
                  <a:txBody>
                    <a:bodyPr/>
                    <a:lstStyle/>
                    <a:p>
                      <a:pPr algn="ctr"/>
                      <a:endParaRPr lang="en-US" dirty="0" smtClean="0"/>
                    </a:p>
                    <a:p>
                      <a:pPr algn="ctr"/>
                      <a:r>
                        <a:rPr lang="en-US" dirty="0" smtClean="0"/>
                        <a:t>Clear </a:t>
                      </a:r>
                    </a:p>
                    <a:p>
                      <a:pPr algn="ctr"/>
                      <a:r>
                        <a:rPr lang="en-US" dirty="0" smtClean="0"/>
                        <a:t>Well</a:t>
                      </a:r>
                    </a:p>
                    <a:p>
                      <a:pPr algn="ctr"/>
                      <a:r>
                        <a:rPr lang="en-US" dirty="0" smtClean="0"/>
                        <a:t>Back Wash</a:t>
                      </a: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sz="7200" dirty="0"/>
                    </a:p>
                  </a:txBody>
                  <a:tcPr/>
                </a:tc>
                <a:tc>
                  <a:txBody>
                    <a:bodyPr/>
                    <a:lstStyle/>
                    <a:p>
                      <a:pPr algn="ctr"/>
                      <a:endParaRPr lang="en-US" dirty="0"/>
                    </a:p>
                  </a:txBody>
                  <a:tcPr/>
                </a:tc>
                <a:tc>
                  <a:txBody>
                    <a:bodyPr/>
                    <a:lstStyle/>
                    <a:p>
                      <a:pPr algn="ctr"/>
                      <a:endParaRPr lang="en-US"/>
                    </a:p>
                  </a:txBody>
                  <a:tcPr/>
                </a:tc>
                <a:tc>
                  <a:txBody>
                    <a:bodyPr/>
                    <a:lstStyle/>
                    <a:p>
                      <a:pPr algn="ctr"/>
                      <a:endParaRPr lang="en-US"/>
                    </a:p>
                  </a:txBody>
                  <a:tcPr/>
                </a:tc>
                <a:tc>
                  <a:txBody>
                    <a:bodyPr/>
                    <a:lstStyle/>
                    <a:p>
                      <a:pPr algn="ctr"/>
                      <a:endParaRPr lang="en-US" dirty="0"/>
                    </a:p>
                  </a:txBody>
                  <a:tcPr/>
                </a:tc>
              </a:tr>
              <a:tr h="1189463">
                <a:tc>
                  <a:txBody>
                    <a:bodyPr/>
                    <a:lstStyle/>
                    <a:p>
                      <a:pPr algn="ctr"/>
                      <a:endParaRPr lang="en-US" dirty="0" smtClean="0"/>
                    </a:p>
                    <a:p>
                      <a:pPr algn="ctr"/>
                      <a:r>
                        <a:rPr lang="en-US" dirty="0" smtClean="0"/>
                        <a:t>Siphon-Aided</a:t>
                      </a:r>
                    </a:p>
                    <a:p>
                      <a:pPr algn="ctr"/>
                      <a:r>
                        <a:rPr lang="en-US" dirty="0" smtClean="0"/>
                        <a:t>Back Wash</a:t>
                      </a:r>
                      <a:endParaRPr lang="en-US" dirty="0"/>
                    </a:p>
                  </a:txBody>
                  <a:tcPr/>
                </a:tc>
                <a:tc>
                  <a:txBody>
                    <a:bodyPr/>
                    <a:lstStyle/>
                    <a:p>
                      <a:pPr algn="ctr"/>
                      <a:endParaRPr lang="en-US"/>
                    </a:p>
                  </a:txBody>
                  <a:tcPr/>
                </a:tc>
                <a:tc>
                  <a:txBody>
                    <a:bodyPr/>
                    <a:lstStyle/>
                    <a:p>
                      <a:pPr algn="ctr"/>
                      <a:endParaRPr lang="en-US"/>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a:p>
                  </a:txBody>
                  <a:tcPr/>
                </a:tc>
              </a:tr>
              <a:tr h="832624">
                <a:tc>
                  <a:txBody>
                    <a:bodyPr/>
                    <a:lstStyle/>
                    <a:p>
                      <a:pPr algn="ctr"/>
                      <a:endParaRPr lang="en-US" dirty="0" smtClean="0"/>
                    </a:p>
                    <a:p>
                      <a:pPr algn="ctr"/>
                      <a:r>
                        <a:rPr lang="en-US" dirty="0" smtClean="0"/>
                        <a:t>Foam Filtration</a:t>
                      </a:r>
                      <a:endParaRPr lang="en-US" dirty="0"/>
                    </a:p>
                  </a:txBody>
                  <a:tcPr/>
                </a:tc>
                <a:tc>
                  <a:txBody>
                    <a:bodyPr/>
                    <a:lstStyle/>
                    <a:p>
                      <a:pPr algn="ctr"/>
                      <a:endParaRPr lang="en-US"/>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r>
              <a:tr h="832624">
                <a:tc>
                  <a:txBody>
                    <a:bodyPr/>
                    <a:lstStyle/>
                    <a:p>
                      <a:pPr algn="ctr"/>
                      <a:endParaRPr lang="en-US" dirty="0" smtClean="0"/>
                    </a:p>
                    <a:p>
                      <a:pPr algn="ctr"/>
                      <a:r>
                        <a:rPr lang="en-US" dirty="0" smtClean="0"/>
                        <a:t>Stacked</a:t>
                      </a:r>
                    </a:p>
                    <a:p>
                      <a:pPr algn="ctr"/>
                      <a:r>
                        <a:rPr lang="en-US" dirty="0" smtClean="0"/>
                        <a:t>Filtration</a:t>
                      </a:r>
                      <a:endParaRPr lang="en-US" dirty="0"/>
                    </a:p>
                  </a:txBody>
                  <a:tcPr/>
                </a:tc>
                <a:tc>
                  <a:txBody>
                    <a:bodyPr/>
                    <a:lstStyle/>
                    <a:p>
                      <a:pPr algn="ctr"/>
                      <a:endParaRPr lang="en-US"/>
                    </a:p>
                  </a:txBody>
                  <a:tcPr/>
                </a:tc>
                <a:tc>
                  <a:txBody>
                    <a:bodyPr/>
                    <a:lstStyle/>
                    <a:p>
                      <a:pPr algn="ctr"/>
                      <a:endParaRPr lang="en-US" dirty="0"/>
                    </a:p>
                  </a:txBody>
                  <a:tcPr/>
                </a:tc>
                <a:tc>
                  <a:txBody>
                    <a:bodyPr/>
                    <a:lstStyle/>
                    <a:p>
                      <a:pPr algn="ctr"/>
                      <a:endParaRPr lang="en-US"/>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r>
            </a:tbl>
          </a:graphicData>
        </a:graphic>
      </p:graphicFrame>
      <p:sp>
        <p:nvSpPr>
          <p:cNvPr id="4" name="Title 1"/>
          <p:cNvSpPr>
            <a:spLocks noGrp="1"/>
          </p:cNvSpPr>
          <p:nvPr>
            <p:ph type="title"/>
          </p:nvPr>
        </p:nvSpPr>
        <p:spPr>
          <a:xfrm>
            <a:off x="457200" y="0"/>
            <a:ext cx="8229600" cy="1143000"/>
          </a:xfrm>
        </p:spPr>
        <p:txBody>
          <a:bodyPr rtlCol="0">
            <a:normAutofit fontScale="90000"/>
          </a:bodyPr>
          <a:lstStyle/>
          <a:p>
            <a:pPr fontAlgn="auto">
              <a:spcAft>
                <a:spcPts val="0"/>
              </a:spcAft>
              <a:defRPr/>
            </a:pPr>
            <a:r>
              <a:rPr lang="en-US" dirty="0" smtClean="0"/>
              <a:t>Spring 2010 Filtration Design Tracker</a:t>
            </a:r>
            <a:endParaRPr lang="en-US" dirty="0"/>
          </a:p>
        </p:txBody>
      </p:sp>
      <p:pic>
        <p:nvPicPr>
          <p:cNvPr id="225338" name="Picture 4" descr="C:\Documents and Settings\yyc6\Local Settings\Temporary Internet Files\Content.IE5\P6Q38X8F\MC900434713[1].wmf"/>
          <p:cNvPicPr>
            <a:picLocks noChangeAspect="1" noChangeArrowheads="1"/>
          </p:cNvPicPr>
          <p:nvPr/>
        </p:nvPicPr>
        <p:blipFill>
          <a:blip r:embed="rId2" cstate="print"/>
          <a:srcRect/>
          <a:stretch>
            <a:fillRect/>
          </a:stretch>
        </p:blipFill>
        <p:spPr bwMode="auto">
          <a:xfrm>
            <a:off x="1371600" y="2667000"/>
            <a:ext cx="922338" cy="966788"/>
          </a:xfrm>
          <a:prstGeom prst="rect">
            <a:avLst/>
          </a:prstGeom>
          <a:noFill/>
          <a:ln w="9525">
            <a:noFill/>
            <a:miter lim="800000"/>
            <a:headEnd/>
            <a:tailEnd/>
          </a:ln>
        </p:spPr>
      </p:pic>
      <p:pic>
        <p:nvPicPr>
          <p:cNvPr id="225339" name="Picture 4" descr="C:\Documents and Settings\yyc6\Local Settings\Temporary Internet Files\Content.IE5\P6Q38X8F\MC900434713[1].wmf"/>
          <p:cNvPicPr>
            <a:picLocks noChangeAspect="1" noChangeArrowheads="1"/>
          </p:cNvPicPr>
          <p:nvPr/>
        </p:nvPicPr>
        <p:blipFill>
          <a:blip r:embed="rId2" cstate="print"/>
          <a:srcRect/>
          <a:stretch>
            <a:fillRect/>
          </a:stretch>
        </p:blipFill>
        <p:spPr bwMode="auto">
          <a:xfrm>
            <a:off x="1447800" y="3810000"/>
            <a:ext cx="922338" cy="966788"/>
          </a:xfrm>
          <a:prstGeom prst="rect">
            <a:avLst/>
          </a:prstGeom>
          <a:noFill/>
          <a:ln w="9525">
            <a:noFill/>
            <a:miter lim="800000"/>
            <a:headEnd/>
            <a:tailEnd/>
          </a:ln>
        </p:spPr>
      </p:pic>
      <p:pic>
        <p:nvPicPr>
          <p:cNvPr id="225340" name="Picture 4" descr="C:\Documents and Settings\yyc6\Local Settings\Temporary Internet Files\Content.IE5\P6Q38X8F\MC900434713[1].wmf"/>
          <p:cNvPicPr>
            <a:picLocks noChangeAspect="1" noChangeArrowheads="1"/>
          </p:cNvPicPr>
          <p:nvPr/>
        </p:nvPicPr>
        <p:blipFill>
          <a:blip r:embed="rId2" cstate="print"/>
          <a:srcRect/>
          <a:stretch>
            <a:fillRect/>
          </a:stretch>
        </p:blipFill>
        <p:spPr bwMode="auto">
          <a:xfrm>
            <a:off x="1371600" y="4800600"/>
            <a:ext cx="922338" cy="966788"/>
          </a:xfrm>
          <a:prstGeom prst="rect">
            <a:avLst/>
          </a:prstGeom>
          <a:noFill/>
          <a:ln w="9525">
            <a:noFill/>
            <a:miter lim="800000"/>
            <a:headEnd/>
            <a:tailEnd/>
          </a:ln>
        </p:spPr>
      </p:pic>
      <p:pic>
        <p:nvPicPr>
          <p:cNvPr id="225341" name="Picture 4" descr="C:\Documents and Settings\yyc6\Local Settings\Temporary Internet Files\Content.IE5\P6Q38X8F\MC900434713[1].wmf"/>
          <p:cNvPicPr>
            <a:picLocks noChangeAspect="1" noChangeArrowheads="1"/>
          </p:cNvPicPr>
          <p:nvPr/>
        </p:nvPicPr>
        <p:blipFill>
          <a:blip r:embed="rId2" cstate="print"/>
          <a:srcRect/>
          <a:stretch>
            <a:fillRect/>
          </a:stretch>
        </p:blipFill>
        <p:spPr bwMode="auto">
          <a:xfrm>
            <a:off x="1371600" y="5715000"/>
            <a:ext cx="922338" cy="966788"/>
          </a:xfrm>
          <a:prstGeom prst="rect">
            <a:avLst/>
          </a:prstGeom>
          <a:noFill/>
          <a:ln w="9525">
            <a:noFill/>
            <a:miter lim="800000"/>
            <a:headEnd/>
            <a:tailEnd/>
          </a:ln>
        </p:spPr>
      </p:pic>
      <p:pic>
        <p:nvPicPr>
          <p:cNvPr id="225342" name="Picture 5" descr="C:\Documents and Settings\yyc6\Local Settings\Temporary Internet Files\Content.IE5\MTU8X77M\MC900432537[1].png"/>
          <p:cNvPicPr>
            <a:picLocks noChangeAspect="1" noChangeArrowheads="1"/>
          </p:cNvPicPr>
          <p:nvPr/>
        </p:nvPicPr>
        <p:blipFill>
          <a:blip r:embed="rId3" cstate="print"/>
          <a:srcRect/>
          <a:stretch>
            <a:fillRect/>
          </a:stretch>
        </p:blipFill>
        <p:spPr bwMode="auto">
          <a:xfrm>
            <a:off x="3581400" y="3962400"/>
            <a:ext cx="831850" cy="831850"/>
          </a:xfrm>
          <a:prstGeom prst="rect">
            <a:avLst/>
          </a:prstGeom>
          <a:noFill/>
          <a:ln w="9525">
            <a:noFill/>
            <a:miter lim="800000"/>
            <a:headEnd/>
            <a:tailEnd/>
          </a:ln>
        </p:spPr>
      </p:pic>
      <p:pic>
        <p:nvPicPr>
          <p:cNvPr id="225343" name="Picture 5" descr="C:\Documents and Settings\yyc6\Local Settings\Temporary Internet Files\Content.IE5\MTU8X77M\MC900432537[1].png"/>
          <p:cNvPicPr>
            <a:picLocks noChangeAspect="1" noChangeArrowheads="1"/>
          </p:cNvPicPr>
          <p:nvPr/>
        </p:nvPicPr>
        <p:blipFill>
          <a:blip r:embed="rId3" cstate="print"/>
          <a:srcRect/>
          <a:stretch>
            <a:fillRect/>
          </a:stretch>
        </p:blipFill>
        <p:spPr bwMode="auto">
          <a:xfrm>
            <a:off x="5791200" y="2743200"/>
            <a:ext cx="831850" cy="831850"/>
          </a:xfrm>
          <a:prstGeom prst="rect">
            <a:avLst/>
          </a:prstGeom>
          <a:noFill/>
          <a:ln w="9525">
            <a:noFill/>
            <a:miter lim="800000"/>
            <a:headEnd/>
            <a:tailEnd/>
          </a:ln>
        </p:spPr>
      </p:pic>
      <p:pic>
        <p:nvPicPr>
          <p:cNvPr id="225344" name="Picture 5" descr="C:\Documents and Settings\yyc6\Local Settings\Temporary Internet Files\Content.IE5\MTU8X77M\MC900432537[1].png"/>
          <p:cNvPicPr>
            <a:picLocks noChangeAspect="1" noChangeArrowheads="1"/>
          </p:cNvPicPr>
          <p:nvPr/>
        </p:nvPicPr>
        <p:blipFill>
          <a:blip r:embed="rId3" cstate="print"/>
          <a:srcRect/>
          <a:stretch>
            <a:fillRect/>
          </a:stretch>
        </p:blipFill>
        <p:spPr bwMode="auto">
          <a:xfrm>
            <a:off x="7010400" y="2743200"/>
            <a:ext cx="831850" cy="831850"/>
          </a:xfrm>
          <a:prstGeom prst="rect">
            <a:avLst/>
          </a:prstGeom>
          <a:noFill/>
          <a:ln w="9525">
            <a:noFill/>
            <a:miter lim="800000"/>
            <a:headEnd/>
            <a:tailEnd/>
          </a:ln>
        </p:spPr>
      </p:pic>
      <p:pic>
        <p:nvPicPr>
          <p:cNvPr id="225345" name="Picture 4" descr="C:\Documents and Settings\yyc6\Local Settings\Temporary Internet Files\Content.IE5\P6Q38X8F\MC900434713[1].wmf"/>
          <p:cNvPicPr>
            <a:picLocks noChangeAspect="1" noChangeArrowheads="1"/>
          </p:cNvPicPr>
          <p:nvPr/>
        </p:nvPicPr>
        <p:blipFill>
          <a:blip r:embed="rId2" cstate="print"/>
          <a:srcRect/>
          <a:stretch>
            <a:fillRect/>
          </a:stretch>
        </p:blipFill>
        <p:spPr bwMode="auto">
          <a:xfrm>
            <a:off x="8221663" y="2667000"/>
            <a:ext cx="922337" cy="966788"/>
          </a:xfrm>
          <a:prstGeom prst="rect">
            <a:avLst/>
          </a:prstGeom>
          <a:noFill/>
          <a:ln w="9525">
            <a:noFill/>
            <a:miter lim="800000"/>
            <a:headEnd/>
            <a:tailEnd/>
          </a:ln>
        </p:spPr>
      </p:pic>
      <p:pic>
        <p:nvPicPr>
          <p:cNvPr id="225346" name="Picture 4" descr="C:\Documents and Settings\yyc6\Local Settings\Temporary Internet Files\Content.IE5\P6Q38X8F\MC900434713[1].wmf"/>
          <p:cNvPicPr>
            <a:picLocks noChangeAspect="1" noChangeArrowheads="1"/>
          </p:cNvPicPr>
          <p:nvPr/>
        </p:nvPicPr>
        <p:blipFill>
          <a:blip r:embed="rId2" cstate="print"/>
          <a:srcRect/>
          <a:stretch>
            <a:fillRect/>
          </a:stretch>
        </p:blipFill>
        <p:spPr bwMode="auto">
          <a:xfrm>
            <a:off x="4648200" y="2667000"/>
            <a:ext cx="922338" cy="966788"/>
          </a:xfrm>
          <a:prstGeom prst="rect">
            <a:avLst/>
          </a:prstGeom>
          <a:noFill/>
          <a:ln w="9525">
            <a:noFill/>
            <a:miter lim="800000"/>
            <a:headEnd/>
            <a:tailEnd/>
          </a:ln>
        </p:spPr>
      </p:pic>
      <p:pic>
        <p:nvPicPr>
          <p:cNvPr id="225347" name="Picture 4" descr="C:\Documents and Settings\yyc6\Local Settings\Temporary Internet Files\Content.IE5\P6Q38X8F\MC900434713[1].wmf"/>
          <p:cNvPicPr>
            <a:picLocks noChangeAspect="1" noChangeArrowheads="1"/>
          </p:cNvPicPr>
          <p:nvPr/>
        </p:nvPicPr>
        <p:blipFill>
          <a:blip r:embed="rId2" cstate="print"/>
          <a:srcRect/>
          <a:stretch>
            <a:fillRect/>
          </a:stretch>
        </p:blipFill>
        <p:spPr bwMode="auto">
          <a:xfrm>
            <a:off x="8077200" y="3810000"/>
            <a:ext cx="922338" cy="966788"/>
          </a:xfrm>
          <a:prstGeom prst="rect">
            <a:avLst/>
          </a:prstGeom>
          <a:noFill/>
          <a:ln w="9525">
            <a:noFill/>
            <a:miter lim="800000"/>
            <a:headEnd/>
            <a:tailEnd/>
          </a:ln>
        </p:spPr>
      </p:pic>
      <p:pic>
        <p:nvPicPr>
          <p:cNvPr id="225348" name="Picture 4" descr="C:\Documents and Settings\yyc6\Local Settings\Temporary Internet Files\Content.IE5\P6Q38X8F\MC900434713[1].wmf"/>
          <p:cNvPicPr>
            <a:picLocks noChangeAspect="1" noChangeArrowheads="1"/>
          </p:cNvPicPr>
          <p:nvPr/>
        </p:nvPicPr>
        <p:blipFill>
          <a:blip r:embed="rId2" cstate="print"/>
          <a:srcRect/>
          <a:stretch>
            <a:fillRect/>
          </a:stretch>
        </p:blipFill>
        <p:spPr bwMode="auto">
          <a:xfrm>
            <a:off x="4724400" y="3886200"/>
            <a:ext cx="922338" cy="966788"/>
          </a:xfrm>
          <a:prstGeom prst="rect">
            <a:avLst/>
          </a:prstGeom>
          <a:noFill/>
          <a:ln w="9525">
            <a:noFill/>
            <a:miter lim="800000"/>
            <a:headEnd/>
            <a:tailEnd/>
          </a:ln>
        </p:spPr>
      </p:pic>
      <p:pic>
        <p:nvPicPr>
          <p:cNvPr id="225349" name="Picture 5" descr="C:\Documents and Settings\yyc6\Local Settings\Temporary Internet Files\Content.IE5\MTU8X77M\MC900432537[1].png"/>
          <p:cNvPicPr>
            <a:picLocks noChangeAspect="1" noChangeArrowheads="1"/>
          </p:cNvPicPr>
          <p:nvPr/>
        </p:nvPicPr>
        <p:blipFill>
          <a:blip r:embed="rId3" cstate="print"/>
          <a:srcRect/>
          <a:stretch>
            <a:fillRect/>
          </a:stretch>
        </p:blipFill>
        <p:spPr bwMode="auto">
          <a:xfrm>
            <a:off x="7010400" y="3886200"/>
            <a:ext cx="831850" cy="831850"/>
          </a:xfrm>
          <a:prstGeom prst="rect">
            <a:avLst/>
          </a:prstGeom>
          <a:noFill/>
          <a:ln w="9525">
            <a:noFill/>
            <a:miter lim="800000"/>
            <a:headEnd/>
            <a:tailEnd/>
          </a:ln>
        </p:spPr>
      </p:pic>
      <p:pic>
        <p:nvPicPr>
          <p:cNvPr id="225350" name="Picture 5" descr="C:\Documents and Settings\yyc6\Local Settings\Temporary Internet Files\Content.IE5\MTU8X77M\MC900432537[1].png"/>
          <p:cNvPicPr>
            <a:picLocks noChangeAspect="1" noChangeArrowheads="1"/>
          </p:cNvPicPr>
          <p:nvPr/>
        </p:nvPicPr>
        <p:blipFill>
          <a:blip r:embed="rId3" cstate="print"/>
          <a:srcRect/>
          <a:stretch>
            <a:fillRect/>
          </a:stretch>
        </p:blipFill>
        <p:spPr bwMode="auto">
          <a:xfrm>
            <a:off x="5867400" y="3962400"/>
            <a:ext cx="831850" cy="831850"/>
          </a:xfrm>
          <a:prstGeom prst="rect">
            <a:avLst/>
          </a:prstGeom>
          <a:noFill/>
          <a:ln w="9525">
            <a:noFill/>
            <a:miter lim="800000"/>
            <a:headEnd/>
            <a:tailEnd/>
          </a:ln>
        </p:spPr>
      </p:pic>
      <p:pic>
        <p:nvPicPr>
          <p:cNvPr id="225351" name="Picture 4" descr="C:\Documents and Settings\yyc6\Local Settings\Temporary Internet Files\Content.IE5\P6Q38X8F\MC900434713[1].wmf"/>
          <p:cNvPicPr>
            <a:picLocks noChangeAspect="1" noChangeArrowheads="1"/>
          </p:cNvPicPr>
          <p:nvPr/>
        </p:nvPicPr>
        <p:blipFill>
          <a:blip r:embed="rId2" cstate="print"/>
          <a:srcRect/>
          <a:stretch>
            <a:fillRect/>
          </a:stretch>
        </p:blipFill>
        <p:spPr bwMode="auto">
          <a:xfrm>
            <a:off x="2514600" y="2667000"/>
            <a:ext cx="922338" cy="966788"/>
          </a:xfrm>
          <a:prstGeom prst="rect">
            <a:avLst/>
          </a:prstGeom>
          <a:noFill/>
          <a:ln w="9525">
            <a:noFill/>
            <a:miter lim="800000"/>
            <a:headEnd/>
            <a:tailEnd/>
          </a:ln>
        </p:spPr>
      </p:pic>
      <p:pic>
        <p:nvPicPr>
          <p:cNvPr id="225352" name="Picture 4" descr="C:\Documents and Settings\yyc6\Local Settings\Temporary Internet Files\Content.IE5\P6Q38X8F\MC900434713[1].wmf"/>
          <p:cNvPicPr>
            <a:picLocks noChangeAspect="1" noChangeArrowheads="1"/>
          </p:cNvPicPr>
          <p:nvPr/>
        </p:nvPicPr>
        <p:blipFill>
          <a:blip r:embed="rId2" cstate="print"/>
          <a:srcRect/>
          <a:stretch>
            <a:fillRect/>
          </a:stretch>
        </p:blipFill>
        <p:spPr bwMode="auto">
          <a:xfrm>
            <a:off x="2514600" y="3886200"/>
            <a:ext cx="922338" cy="966788"/>
          </a:xfrm>
          <a:prstGeom prst="rect">
            <a:avLst/>
          </a:prstGeom>
          <a:noFill/>
          <a:ln w="9525">
            <a:noFill/>
            <a:miter lim="800000"/>
            <a:headEnd/>
            <a:tailEnd/>
          </a:ln>
        </p:spPr>
      </p:pic>
      <p:pic>
        <p:nvPicPr>
          <p:cNvPr id="225353" name="Picture 4" descr="C:\Documents and Settings\yyc6\Local Settings\Temporary Internet Files\Content.IE5\P6Q38X8F\MC900434713[1].wmf"/>
          <p:cNvPicPr>
            <a:picLocks noChangeAspect="1" noChangeArrowheads="1"/>
          </p:cNvPicPr>
          <p:nvPr/>
        </p:nvPicPr>
        <p:blipFill>
          <a:blip r:embed="rId2" cstate="print"/>
          <a:srcRect/>
          <a:stretch>
            <a:fillRect/>
          </a:stretch>
        </p:blipFill>
        <p:spPr bwMode="auto">
          <a:xfrm>
            <a:off x="2514600" y="4800600"/>
            <a:ext cx="922338" cy="966788"/>
          </a:xfrm>
          <a:prstGeom prst="rect">
            <a:avLst/>
          </a:prstGeom>
          <a:noFill/>
          <a:ln w="9525">
            <a:noFill/>
            <a:miter lim="800000"/>
            <a:headEnd/>
            <a:tailEnd/>
          </a:ln>
        </p:spPr>
      </p:pic>
      <p:pic>
        <p:nvPicPr>
          <p:cNvPr id="225354" name="Picture 4" descr="C:\Documents and Settings\yyc6\Local Settings\Temporary Internet Files\Content.IE5\P6Q38X8F\MC900434713[1].wmf"/>
          <p:cNvPicPr>
            <a:picLocks noChangeAspect="1" noChangeArrowheads="1"/>
          </p:cNvPicPr>
          <p:nvPr/>
        </p:nvPicPr>
        <p:blipFill>
          <a:blip r:embed="rId2" cstate="print"/>
          <a:srcRect/>
          <a:stretch>
            <a:fillRect/>
          </a:stretch>
        </p:blipFill>
        <p:spPr bwMode="auto">
          <a:xfrm>
            <a:off x="3581400" y="2667000"/>
            <a:ext cx="922338" cy="966788"/>
          </a:xfrm>
          <a:prstGeom prst="rect">
            <a:avLst/>
          </a:prstGeom>
          <a:noFill/>
          <a:ln w="9525">
            <a:noFill/>
            <a:miter lim="800000"/>
            <a:headEnd/>
            <a:tailEnd/>
          </a:ln>
        </p:spPr>
      </p:pic>
      <p:pic>
        <p:nvPicPr>
          <p:cNvPr id="225355" name="Picture 4" descr="C:\Documents and Settings\yyc6\Local Settings\Temporary Internet Files\Content.IE5\P6Q38X8F\MC900434713[1].wmf"/>
          <p:cNvPicPr>
            <a:picLocks noChangeAspect="1" noChangeArrowheads="1"/>
          </p:cNvPicPr>
          <p:nvPr/>
        </p:nvPicPr>
        <p:blipFill>
          <a:blip r:embed="rId2" cstate="print"/>
          <a:srcRect/>
          <a:stretch>
            <a:fillRect/>
          </a:stretch>
        </p:blipFill>
        <p:spPr bwMode="auto">
          <a:xfrm>
            <a:off x="3581400" y="4800600"/>
            <a:ext cx="922338" cy="966788"/>
          </a:xfrm>
          <a:prstGeom prst="rect">
            <a:avLst/>
          </a:prstGeom>
          <a:noFill/>
          <a:ln w="9525">
            <a:noFill/>
            <a:miter lim="800000"/>
            <a:headEnd/>
            <a:tailEnd/>
          </a:ln>
        </p:spPr>
      </p:pic>
      <p:pic>
        <p:nvPicPr>
          <p:cNvPr id="225356" name="Picture 4" descr="C:\Documents and Settings\yyc6\Local Settings\Temporary Internet Files\Content.IE5\P6Q38X8F\MC900434713[1].wmf"/>
          <p:cNvPicPr>
            <a:picLocks noChangeAspect="1" noChangeArrowheads="1"/>
          </p:cNvPicPr>
          <p:nvPr/>
        </p:nvPicPr>
        <p:blipFill>
          <a:blip r:embed="rId2" cstate="print"/>
          <a:srcRect/>
          <a:stretch>
            <a:fillRect/>
          </a:stretch>
        </p:blipFill>
        <p:spPr bwMode="auto">
          <a:xfrm>
            <a:off x="3581400" y="5715000"/>
            <a:ext cx="922338" cy="966788"/>
          </a:xfrm>
          <a:prstGeom prst="rect">
            <a:avLst/>
          </a:prstGeom>
          <a:noFill/>
          <a:ln w="9525">
            <a:noFill/>
            <a:miter lim="800000"/>
            <a:headEnd/>
            <a:tailEnd/>
          </a:ln>
        </p:spPr>
      </p:pic>
      <p:pic>
        <p:nvPicPr>
          <p:cNvPr id="225357" name="Picture 4" descr="C:\Documents and Settings\yyc6\Local Settings\Temporary Internet Files\Content.IE5\P6Q38X8F\MC900434713[1].wmf"/>
          <p:cNvPicPr>
            <a:picLocks noChangeAspect="1" noChangeArrowheads="1"/>
          </p:cNvPicPr>
          <p:nvPr/>
        </p:nvPicPr>
        <p:blipFill>
          <a:blip r:embed="rId2" cstate="print"/>
          <a:srcRect/>
          <a:stretch>
            <a:fillRect/>
          </a:stretch>
        </p:blipFill>
        <p:spPr bwMode="auto">
          <a:xfrm>
            <a:off x="4800600" y="5715000"/>
            <a:ext cx="922338" cy="966788"/>
          </a:xfrm>
          <a:prstGeom prst="rect">
            <a:avLst/>
          </a:prstGeom>
          <a:noFill/>
          <a:ln w="9525">
            <a:noFill/>
            <a:miter lim="800000"/>
            <a:headEnd/>
            <a:tailEnd/>
          </a:ln>
        </p:spPr>
      </p:pic>
      <p:pic>
        <p:nvPicPr>
          <p:cNvPr id="225358" name="Picture 4" descr="C:\Documents and Settings\yyc6\Local Settings\Temporary Internet Files\Content.IE5\P6Q38X8F\MC900434713[1].wmf"/>
          <p:cNvPicPr>
            <a:picLocks noChangeAspect="1" noChangeArrowheads="1"/>
          </p:cNvPicPr>
          <p:nvPr/>
        </p:nvPicPr>
        <p:blipFill>
          <a:blip r:embed="rId2" cstate="print"/>
          <a:srcRect/>
          <a:stretch>
            <a:fillRect/>
          </a:stretch>
        </p:blipFill>
        <p:spPr bwMode="auto">
          <a:xfrm>
            <a:off x="7086600" y="4724400"/>
            <a:ext cx="922338" cy="966788"/>
          </a:xfrm>
          <a:prstGeom prst="rect">
            <a:avLst/>
          </a:prstGeom>
          <a:noFill/>
          <a:ln w="9525">
            <a:noFill/>
            <a:miter lim="800000"/>
            <a:headEnd/>
            <a:tailEnd/>
          </a:ln>
        </p:spPr>
      </p:pic>
      <p:pic>
        <p:nvPicPr>
          <p:cNvPr id="225359" name="Picture 4" descr="C:\Documents and Settings\yyc6\Local Settings\Temporary Internet Files\Content.IE5\P6Q38X8F\MC900434713[1].wmf"/>
          <p:cNvPicPr>
            <a:picLocks noChangeAspect="1" noChangeArrowheads="1"/>
          </p:cNvPicPr>
          <p:nvPr/>
        </p:nvPicPr>
        <p:blipFill>
          <a:blip r:embed="rId2" cstate="print"/>
          <a:srcRect/>
          <a:stretch>
            <a:fillRect/>
          </a:stretch>
        </p:blipFill>
        <p:spPr bwMode="auto">
          <a:xfrm>
            <a:off x="8221663" y="4724400"/>
            <a:ext cx="922337" cy="966788"/>
          </a:xfrm>
          <a:prstGeom prst="rect">
            <a:avLst/>
          </a:prstGeom>
          <a:noFill/>
          <a:ln w="9525">
            <a:noFill/>
            <a:miter lim="800000"/>
            <a:headEnd/>
            <a:tailEnd/>
          </a:ln>
        </p:spPr>
      </p:pic>
      <p:pic>
        <p:nvPicPr>
          <p:cNvPr id="225360" name="Picture 4" descr="C:\Documents and Settings\yyc6\Local Settings\Temporary Internet Files\Content.IE5\P6Q38X8F\MC900434713[1].wmf"/>
          <p:cNvPicPr>
            <a:picLocks noChangeAspect="1" noChangeArrowheads="1"/>
          </p:cNvPicPr>
          <p:nvPr/>
        </p:nvPicPr>
        <p:blipFill>
          <a:blip r:embed="rId2" cstate="print"/>
          <a:srcRect/>
          <a:stretch>
            <a:fillRect/>
          </a:stretch>
        </p:blipFill>
        <p:spPr bwMode="auto">
          <a:xfrm>
            <a:off x="7086600" y="5715000"/>
            <a:ext cx="922338" cy="966788"/>
          </a:xfrm>
          <a:prstGeom prst="rect">
            <a:avLst/>
          </a:prstGeom>
          <a:noFill/>
          <a:ln w="9525">
            <a:noFill/>
            <a:miter lim="800000"/>
            <a:headEnd/>
            <a:tailEnd/>
          </a:ln>
        </p:spPr>
      </p:pic>
      <p:pic>
        <p:nvPicPr>
          <p:cNvPr id="225361" name="Picture 4" descr="C:\Documents and Settings\yyc6\Local Settings\Temporary Internet Files\Content.IE5\P6Q38X8F\MC900434713[1].wmf"/>
          <p:cNvPicPr>
            <a:picLocks noChangeAspect="1" noChangeArrowheads="1"/>
          </p:cNvPicPr>
          <p:nvPr/>
        </p:nvPicPr>
        <p:blipFill>
          <a:blip r:embed="rId2" cstate="print"/>
          <a:srcRect/>
          <a:stretch>
            <a:fillRect/>
          </a:stretch>
        </p:blipFill>
        <p:spPr bwMode="auto">
          <a:xfrm>
            <a:off x="8221663" y="5715000"/>
            <a:ext cx="922337" cy="9667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5" name="Title 1"/>
          <p:cNvSpPr>
            <a:spLocks noGrp="1"/>
          </p:cNvSpPr>
          <p:nvPr>
            <p:ph type="title"/>
          </p:nvPr>
        </p:nvSpPr>
        <p:spPr>
          <a:xfrm>
            <a:off x="609600" y="2590800"/>
            <a:ext cx="8229600" cy="1143000"/>
          </a:xfrm>
        </p:spPr>
        <p:txBody>
          <a:bodyPr/>
          <a:lstStyle/>
          <a:p>
            <a:r>
              <a:rPr lang="en-US" sz="8000" b="1" smtClean="0"/>
              <a:t>Questions?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US" smtClean="0"/>
              <a:t>Multistage Filtration</a:t>
            </a:r>
          </a:p>
        </p:txBody>
      </p:sp>
      <p:sp>
        <p:nvSpPr>
          <p:cNvPr id="3" name="Content Placeholder 2"/>
          <p:cNvSpPr>
            <a:spLocks noGrp="1"/>
          </p:cNvSpPr>
          <p:nvPr>
            <p:ph idx="1"/>
          </p:nvPr>
        </p:nvSpPr>
        <p:spPr/>
        <p:txBody>
          <a:bodyPr rtlCol="0">
            <a:normAutofit fontScale="92500" lnSpcReduction="20000"/>
          </a:bodyPr>
          <a:lstStyle/>
          <a:p>
            <a:pPr fontAlgn="auto">
              <a:spcAft>
                <a:spcPts val="0"/>
              </a:spcAft>
              <a:buFont typeface="Arial" pitchFamily="34" charset="0"/>
              <a:buNone/>
              <a:defRPr/>
            </a:pPr>
            <a:r>
              <a:rPr lang="en-US" dirty="0" smtClean="0"/>
              <a:t>Multistage filtration is the "other" low-tech </a:t>
            </a:r>
            <a:r>
              <a:rPr lang="en-US" dirty="0" smtClean="0"/>
              <a:t>option</a:t>
            </a:r>
          </a:p>
          <a:p>
            <a:pPr fontAlgn="auto">
              <a:spcAft>
                <a:spcPts val="0"/>
              </a:spcAft>
              <a:buFont typeface="Arial" pitchFamily="34" charset="0"/>
              <a:buNone/>
              <a:defRPr/>
            </a:pPr>
            <a:r>
              <a:rPr lang="en-US" dirty="0" smtClean="0"/>
              <a:t>for </a:t>
            </a:r>
            <a:r>
              <a:rPr lang="en-US" dirty="0" smtClean="0"/>
              <a:t>communities using surface waters. </a:t>
            </a:r>
            <a:r>
              <a:rPr lang="en-US" dirty="0" smtClean="0"/>
              <a:t>Some</a:t>
            </a:r>
          </a:p>
          <a:p>
            <a:pPr fontAlgn="auto">
              <a:spcAft>
                <a:spcPts val="0"/>
              </a:spcAft>
              <a:buFont typeface="Arial" pitchFamily="34" charset="0"/>
              <a:buNone/>
              <a:defRPr/>
            </a:pPr>
            <a:r>
              <a:rPr lang="en-US" dirty="0" smtClean="0"/>
              <a:t>features </a:t>
            </a:r>
            <a:r>
              <a:rPr lang="en-US" dirty="0" smtClean="0"/>
              <a:t>of multistage filtration are:</a:t>
            </a:r>
          </a:p>
          <a:p>
            <a:pPr fontAlgn="auto">
              <a:spcAft>
                <a:spcPts val="0"/>
              </a:spcAft>
              <a:buFont typeface="Arial" pitchFamily="34" charset="0"/>
              <a:buChar char="•"/>
              <a:defRPr/>
            </a:pPr>
            <a:r>
              <a:rPr lang="en-US" dirty="0" smtClean="0"/>
              <a:t>Usually no coagulants</a:t>
            </a:r>
          </a:p>
          <a:p>
            <a:pPr fontAlgn="auto">
              <a:spcAft>
                <a:spcPts val="0"/>
              </a:spcAft>
              <a:buFont typeface="Arial" pitchFamily="34" charset="0"/>
              <a:buChar char="•"/>
              <a:defRPr/>
            </a:pPr>
            <a:r>
              <a:rPr lang="en-US" dirty="0" smtClean="0"/>
              <a:t>Gravel roughing filters</a:t>
            </a:r>
          </a:p>
          <a:p>
            <a:pPr fontAlgn="auto">
              <a:spcAft>
                <a:spcPts val="0"/>
              </a:spcAft>
              <a:buFont typeface="Arial" pitchFamily="34" charset="0"/>
              <a:buChar char="•"/>
              <a:defRPr/>
            </a:pPr>
            <a:r>
              <a:rPr lang="en-US" dirty="0" smtClean="0"/>
              <a:t>Polished with slow sand filters</a:t>
            </a:r>
          </a:p>
          <a:p>
            <a:pPr fontAlgn="auto">
              <a:spcAft>
                <a:spcPts val="0"/>
              </a:spcAft>
              <a:buFont typeface="Arial" pitchFamily="34" charset="0"/>
              <a:buChar char="•"/>
              <a:defRPr/>
            </a:pPr>
            <a:r>
              <a:rPr lang="en-US" dirty="0" smtClean="0">
                <a:solidFill>
                  <a:srgbClr val="FF0000"/>
                </a:solidFill>
              </a:rPr>
              <a:t>Large capital costs for construction</a:t>
            </a:r>
          </a:p>
          <a:p>
            <a:pPr fontAlgn="auto">
              <a:spcAft>
                <a:spcPts val="0"/>
              </a:spcAft>
              <a:buFont typeface="Arial" pitchFamily="34" charset="0"/>
              <a:buChar char="•"/>
              <a:defRPr/>
            </a:pPr>
            <a:r>
              <a:rPr lang="en-US" dirty="0" smtClean="0"/>
              <a:t>No chemical costs</a:t>
            </a:r>
          </a:p>
          <a:p>
            <a:pPr fontAlgn="auto">
              <a:spcAft>
                <a:spcPts val="0"/>
              </a:spcAft>
              <a:buFont typeface="Arial" pitchFamily="34" charset="0"/>
              <a:buChar char="•"/>
              <a:defRPr/>
            </a:pPr>
            <a:r>
              <a:rPr lang="en-US" dirty="0" smtClean="0">
                <a:solidFill>
                  <a:srgbClr val="FF0000"/>
                </a:solidFill>
              </a:rPr>
              <a:t>Labor intensive operation</a:t>
            </a:r>
          </a:p>
          <a:p>
            <a:pPr fontAlgn="auto">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76200"/>
            <a:ext cx="8610600" cy="838200"/>
          </a:xfrm>
        </p:spPr>
        <p:txBody>
          <a:bodyPr rtlCol="0">
            <a:normAutofit fontScale="90000"/>
          </a:bodyPr>
          <a:lstStyle/>
          <a:p>
            <a:pPr fontAlgn="auto">
              <a:spcAft>
                <a:spcPts val="0"/>
              </a:spcAft>
              <a:defRPr/>
            </a:pPr>
            <a:r>
              <a:rPr lang="en-US" dirty="0" smtClean="0"/>
              <a:t>Why do we want filtration for </a:t>
            </a:r>
            <a:r>
              <a:rPr lang="en-US" dirty="0" err="1" smtClean="0"/>
              <a:t>AguaClara</a:t>
            </a:r>
            <a:r>
              <a:rPr lang="en-US" dirty="0" smtClean="0"/>
              <a:t>?</a:t>
            </a:r>
            <a:endParaRPr lang="en-US" dirty="0"/>
          </a:p>
        </p:txBody>
      </p:sp>
      <p:sp>
        <p:nvSpPr>
          <p:cNvPr id="6" name="Can 5"/>
          <p:cNvSpPr>
            <a:spLocks noChangeArrowheads="1"/>
          </p:cNvSpPr>
          <p:nvPr/>
        </p:nvSpPr>
        <p:spPr bwMode="auto">
          <a:xfrm>
            <a:off x="2743200" y="1371600"/>
            <a:ext cx="762000" cy="5257800"/>
          </a:xfrm>
          <a:prstGeom prst="can">
            <a:avLst>
              <a:gd name="adj" fmla="val 25013"/>
            </a:avLst>
          </a:prstGeom>
          <a:gradFill rotWithShape="1">
            <a:gsLst>
              <a:gs pos="0">
                <a:srgbClr val="996633"/>
              </a:gs>
              <a:gs pos="100000">
                <a:schemeClr val="accent1"/>
              </a:gs>
            </a:gsLst>
            <a:lin ang="5400000" scaled="1"/>
          </a:gradFill>
          <a:ln w="25400" algn="ctr">
            <a:solidFill>
              <a:srgbClr val="385D8A"/>
            </a:solidFill>
            <a:round/>
            <a:headEnd/>
            <a:tailEnd/>
          </a:ln>
        </p:spPr>
        <p:txBody>
          <a:bodyPr anchor="ctr"/>
          <a:lstStyle/>
          <a:p>
            <a:pPr algn="ctr">
              <a:defRPr/>
            </a:pPr>
            <a:endParaRPr lang="en-US">
              <a:solidFill>
                <a:schemeClr val="lt1"/>
              </a:solidFill>
              <a:latin typeface="+mn-lt"/>
              <a:cs typeface="+mn-cs"/>
            </a:endParaRPr>
          </a:p>
        </p:txBody>
      </p:sp>
      <p:sp>
        <p:nvSpPr>
          <p:cNvPr id="20483" name="TextBox 9"/>
          <p:cNvSpPr txBox="1">
            <a:spLocks noChangeArrowheads="1"/>
          </p:cNvSpPr>
          <p:nvPr/>
        </p:nvSpPr>
        <p:spPr bwMode="auto">
          <a:xfrm>
            <a:off x="0" y="654050"/>
            <a:ext cx="2819400" cy="1631950"/>
          </a:xfrm>
          <a:prstGeom prst="rect">
            <a:avLst/>
          </a:prstGeom>
          <a:noFill/>
          <a:ln w="9525">
            <a:noFill/>
            <a:miter lim="800000"/>
            <a:headEnd/>
            <a:tailEnd/>
          </a:ln>
        </p:spPr>
        <p:txBody>
          <a:bodyPr>
            <a:spAutoFit/>
          </a:bodyPr>
          <a:lstStyle/>
          <a:p>
            <a:r>
              <a:rPr lang="en-US" sz="2000" b="1" i="1"/>
              <a:t>Turbidity (NTU) </a:t>
            </a:r>
            <a:r>
              <a:rPr lang="en-US" sz="2000"/>
              <a:t>= Cloudiness/Dirtiness of water caused by suspended particles in the water</a:t>
            </a:r>
          </a:p>
        </p:txBody>
      </p:sp>
      <p:cxnSp>
        <p:nvCxnSpPr>
          <p:cNvPr id="14" name="Straight Arrow Connector 13"/>
          <p:cNvCxnSpPr/>
          <p:nvPr/>
        </p:nvCxnSpPr>
        <p:spPr>
          <a:xfrm rot="5400000">
            <a:off x="1067594" y="3504406"/>
            <a:ext cx="1828800" cy="1588"/>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sp>
        <p:nvSpPr>
          <p:cNvPr id="20485" name="TextBox 14"/>
          <p:cNvSpPr txBox="1">
            <a:spLocks noChangeArrowheads="1"/>
          </p:cNvSpPr>
          <p:nvPr/>
        </p:nvSpPr>
        <p:spPr bwMode="auto">
          <a:xfrm>
            <a:off x="295275" y="3200400"/>
            <a:ext cx="1533525" cy="369888"/>
          </a:xfrm>
          <a:prstGeom prst="rect">
            <a:avLst/>
          </a:prstGeom>
          <a:noFill/>
          <a:ln w="9525">
            <a:noFill/>
            <a:miter lim="800000"/>
            <a:headEnd/>
            <a:tailEnd/>
          </a:ln>
        </p:spPr>
        <p:txBody>
          <a:bodyPr wrap="none">
            <a:spAutoFit/>
          </a:bodyPr>
          <a:lstStyle/>
          <a:p>
            <a:r>
              <a:rPr lang="en-US"/>
              <a:t>Cleaner Water</a:t>
            </a:r>
          </a:p>
        </p:txBody>
      </p:sp>
      <p:cxnSp>
        <p:nvCxnSpPr>
          <p:cNvPr id="17" name="Straight Connector 16"/>
          <p:cNvCxnSpPr/>
          <p:nvPr/>
        </p:nvCxnSpPr>
        <p:spPr>
          <a:xfrm>
            <a:off x="2743200" y="1447800"/>
            <a:ext cx="1600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590800" y="3657600"/>
            <a:ext cx="2057400" cy="0"/>
          </a:xfrm>
          <a:prstGeom prst="line">
            <a:avLst/>
          </a:prstGeom>
        </p:spPr>
        <p:style>
          <a:lnRef idx="1">
            <a:schemeClr val="accent1"/>
          </a:lnRef>
          <a:fillRef idx="0">
            <a:schemeClr val="accent1"/>
          </a:fillRef>
          <a:effectRef idx="0">
            <a:schemeClr val="accent1"/>
          </a:effectRef>
          <a:fontRef idx="minor">
            <a:schemeClr val="tx1"/>
          </a:fontRef>
        </p:style>
      </p:cxnSp>
      <p:sp>
        <p:nvSpPr>
          <p:cNvPr id="20488" name="TextBox 19"/>
          <p:cNvSpPr txBox="1">
            <a:spLocks noChangeArrowheads="1"/>
          </p:cNvSpPr>
          <p:nvPr/>
        </p:nvSpPr>
        <p:spPr bwMode="auto">
          <a:xfrm>
            <a:off x="4718050" y="1295400"/>
            <a:ext cx="1203325" cy="369888"/>
          </a:xfrm>
          <a:prstGeom prst="rect">
            <a:avLst/>
          </a:prstGeom>
          <a:noFill/>
          <a:ln w="9525">
            <a:noFill/>
            <a:miter lim="800000"/>
            <a:headEnd/>
            <a:tailEnd/>
          </a:ln>
        </p:spPr>
        <p:txBody>
          <a:bodyPr wrap="none">
            <a:spAutoFit/>
          </a:bodyPr>
          <a:lstStyle/>
          <a:p>
            <a:r>
              <a:rPr lang="en-US"/>
              <a:t>1000s NTU</a:t>
            </a:r>
          </a:p>
        </p:txBody>
      </p:sp>
      <p:sp>
        <p:nvSpPr>
          <p:cNvPr id="20489" name="TextBox 20"/>
          <p:cNvSpPr txBox="1">
            <a:spLocks noChangeArrowheads="1"/>
          </p:cNvSpPr>
          <p:nvPr/>
        </p:nvSpPr>
        <p:spPr bwMode="auto">
          <a:xfrm>
            <a:off x="4648200" y="3429000"/>
            <a:ext cx="881063" cy="369888"/>
          </a:xfrm>
          <a:prstGeom prst="rect">
            <a:avLst/>
          </a:prstGeom>
          <a:noFill/>
          <a:ln w="9525">
            <a:noFill/>
            <a:miter lim="800000"/>
            <a:headEnd/>
            <a:tailEnd/>
          </a:ln>
        </p:spPr>
        <p:txBody>
          <a:bodyPr wrap="none">
            <a:spAutoFit/>
          </a:bodyPr>
          <a:lstStyle/>
          <a:p>
            <a:r>
              <a:rPr lang="en-US"/>
              <a:t>10 NTU</a:t>
            </a:r>
          </a:p>
        </p:txBody>
      </p:sp>
      <p:cxnSp>
        <p:nvCxnSpPr>
          <p:cNvPr id="23" name="Straight Connector 22"/>
          <p:cNvCxnSpPr/>
          <p:nvPr/>
        </p:nvCxnSpPr>
        <p:spPr>
          <a:xfrm>
            <a:off x="2667000" y="1447800"/>
            <a:ext cx="2057400" cy="0"/>
          </a:xfrm>
          <a:prstGeom prst="line">
            <a:avLst/>
          </a:prstGeom>
        </p:spPr>
        <p:style>
          <a:lnRef idx="1">
            <a:schemeClr val="accent1"/>
          </a:lnRef>
          <a:fillRef idx="0">
            <a:schemeClr val="accent1"/>
          </a:fillRef>
          <a:effectRef idx="0">
            <a:schemeClr val="accent1"/>
          </a:effectRef>
          <a:fontRef idx="minor">
            <a:schemeClr val="tx1"/>
          </a:fontRef>
        </p:style>
      </p:cxnSp>
      <p:sp>
        <p:nvSpPr>
          <p:cNvPr id="20491" name="TextBox 23"/>
          <p:cNvSpPr txBox="1">
            <a:spLocks noChangeArrowheads="1"/>
          </p:cNvSpPr>
          <p:nvPr/>
        </p:nvSpPr>
        <p:spPr bwMode="auto">
          <a:xfrm>
            <a:off x="6705600" y="2373313"/>
            <a:ext cx="2143125" cy="369887"/>
          </a:xfrm>
          <a:prstGeom prst="rect">
            <a:avLst/>
          </a:prstGeom>
          <a:noFill/>
          <a:ln w="9525">
            <a:noFill/>
            <a:miter lim="800000"/>
            <a:headEnd/>
            <a:tailEnd/>
          </a:ln>
        </p:spPr>
        <p:txBody>
          <a:bodyPr wrap="none">
            <a:spAutoFit/>
          </a:bodyPr>
          <a:lstStyle/>
          <a:p>
            <a:r>
              <a:rPr lang="en-US"/>
              <a:t>Surface Water Range</a:t>
            </a:r>
          </a:p>
        </p:txBody>
      </p:sp>
      <p:cxnSp>
        <p:nvCxnSpPr>
          <p:cNvPr id="25" name="Straight Connector 24"/>
          <p:cNvCxnSpPr/>
          <p:nvPr/>
        </p:nvCxnSpPr>
        <p:spPr>
          <a:xfrm>
            <a:off x="2590800" y="4800600"/>
            <a:ext cx="2057400" cy="0"/>
          </a:xfrm>
          <a:prstGeom prst="line">
            <a:avLst/>
          </a:prstGeom>
        </p:spPr>
        <p:style>
          <a:lnRef idx="1">
            <a:schemeClr val="accent1"/>
          </a:lnRef>
          <a:fillRef idx="0">
            <a:schemeClr val="accent1"/>
          </a:fillRef>
          <a:effectRef idx="0">
            <a:schemeClr val="accent1"/>
          </a:effectRef>
          <a:fontRef idx="minor">
            <a:schemeClr val="tx1"/>
          </a:fontRef>
        </p:style>
      </p:cxnSp>
      <p:sp>
        <p:nvSpPr>
          <p:cNvPr id="20493" name="TextBox 26"/>
          <p:cNvSpPr txBox="1">
            <a:spLocks noChangeArrowheads="1"/>
          </p:cNvSpPr>
          <p:nvPr/>
        </p:nvSpPr>
        <p:spPr bwMode="auto">
          <a:xfrm>
            <a:off x="4648200" y="4659313"/>
            <a:ext cx="763588" cy="369887"/>
          </a:xfrm>
          <a:prstGeom prst="rect">
            <a:avLst/>
          </a:prstGeom>
          <a:noFill/>
          <a:ln w="9525">
            <a:noFill/>
            <a:miter lim="800000"/>
            <a:headEnd/>
            <a:tailEnd/>
          </a:ln>
        </p:spPr>
        <p:txBody>
          <a:bodyPr wrap="none">
            <a:spAutoFit/>
          </a:bodyPr>
          <a:lstStyle/>
          <a:p>
            <a:r>
              <a:rPr lang="en-US"/>
              <a:t>5 NTU</a:t>
            </a:r>
          </a:p>
        </p:txBody>
      </p:sp>
      <p:sp>
        <p:nvSpPr>
          <p:cNvPr id="20494" name="TextBox 27"/>
          <p:cNvSpPr txBox="1">
            <a:spLocks noChangeArrowheads="1"/>
          </p:cNvSpPr>
          <p:nvPr/>
        </p:nvSpPr>
        <p:spPr bwMode="auto">
          <a:xfrm>
            <a:off x="381000" y="4572000"/>
            <a:ext cx="1941513" cy="369888"/>
          </a:xfrm>
          <a:prstGeom prst="rect">
            <a:avLst/>
          </a:prstGeom>
          <a:noFill/>
          <a:ln w="9525">
            <a:noFill/>
            <a:miter lim="800000"/>
            <a:headEnd/>
            <a:tailEnd/>
          </a:ln>
        </p:spPr>
        <p:txBody>
          <a:bodyPr wrap="none">
            <a:spAutoFit/>
          </a:bodyPr>
          <a:lstStyle/>
          <a:p>
            <a:r>
              <a:rPr lang="en-US" b="1"/>
              <a:t>WHO Standards</a:t>
            </a:r>
          </a:p>
        </p:txBody>
      </p:sp>
      <p:cxnSp>
        <p:nvCxnSpPr>
          <p:cNvPr id="29" name="Straight Connector 28"/>
          <p:cNvCxnSpPr/>
          <p:nvPr/>
        </p:nvCxnSpPr>
        <p:spPr>
          <a:xfrm>
            <a:off x="2590800" y="5867400"/>
            <a:ext cx="2057400" cy="0"/>
          </a:xfrm>
          <a:prstGeom prst="line">
            <a:avLst/>
          </a:prstGeom>
        </p:spPr>
        <p:style>
          <a:lnRef idx="1">
            <a:schemeClr val="accent1"/>
          </a:lnRef>
          <a:fillRef idx="0">
            <a:schemeClr val="accent1"/>
          </a:fillRef>
          <a:effectRef idx="0">
            <a:schemeClr val="accent1"/>
          </a:effectRef>
          <a:fontRef idx="minor">
            <a:schemeClr val="tx1"/>
          </a:fontRef>
        </p:style>
      </p:cxnSp>
      <p:sp>
        <p:nvSpPr>
          <p:cNvPr id="20496" name="TextBox 29"/>
          <p:cNvSpPr txBox="1">
            <a:spLocks noChangeArrowheads="1"/>
          </p:cNvSpPr>
          <p:nvPr/>
        </p:nvSpPr>
        <p:spPr bwMode="auto">
          <a:xfrm>
            <a:off x="4648200" y="5638800"/>
            <a:ext cx="763588" cy="369888"/>
          </a:xfrm>
          <a:prstGeom prst="rect">
            <a:avLst/>
          </a:prstGeom>
          <a:noFill/>
          <a:ln w="9525">
            <a:noFill/>
            <a:miter lim="800000"/>
            <a:headEnd/>
            <a:tailEnd/>
          </a:ln>
        </p:spPr>
        <p:txBody>
          <a:bodyPr wrap="none">
            <a:spAutoFit/>
          </a:bodyPr>
          <a:lstStyle/>
          <a:p>
            <a:r>
              <a:rPr lang="en-US"/>
              <a:t>1 NTU</a:t>
            </a:r>
          </a:p>
        </p:txBody>
      </p:sp>
      <p:sp>
        <p:nvSpPr>
          <p:cNvPr id="31" name="Right Brace 30"/>
          <p:cNvSpPr/>
          <p:nvPr/>
        </p:nvSpPr>
        <p:spPr>
          <a:xfrm>
            <a:off x="5943600" y="1447800"/>
            <a:ext cx="762000" cy="2209800"/>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0498" name="TextBox 31"/>
          <p:cNvSpPr txBox="1">
            <a:spLocks noChangeArrowheads="1"/>
          </p:cNvSpPr>
          <p:nvPr/>
        </p:nvSpPr>
        <p:spPr bwMode="auto">
          <a:xfrm>
            <a:off x="5943600" y="5029200"/>
            <a:ext cx="3003550" cy="646113"/>
          </a:xfrm>
          <a:prstGeom prst="rect">
            <a:avLst/>
          </a:prstGeom>
          <a:noFill/>
          <a:ln w="9525">
            <a:noFill/>
            <a:miter lim="800000"/>
            <a:headEnd/>
            <a:tailEnd/>
          </a:ln>
        </p:spPr>
        <p:txBody>
          <a:bodyPr wrap="none">
            <a:spAutoFit/>
          </a:bodyPr>
          <a:lstStyle/>
          <a:p>
            <a:r>
              <a:rPr lang="en-US"/>
              <a:t>AguaClara sedimentation tank</a:t>
            </a:r>
          </a:p>
          <a:p>
            <a:r>
              <a:rPr lang="en-US"/>
              <a:t> performance range</a:t>
            </a:r>
          </a:p>
        </p:txBody>
      </p:sp>
      <p:sp>
        <p:nvSpPr>
          <p:cNvPr id="34" name="Right Brace 33"/>
          <p:cNvSpPr/>
          <p:nvPr/>
        </p:nvSpPr>
        <p:spPr>
          <a:xfrm>
            <a:off x="5410200" y="4800600"/>
            <a:ext cx="762000" cy="1143000"/>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0500" name="TextBox 38"/>
          <p:cNvSpPr txBox="1">
            <a:spLocks noChangeArrowheads="1"/>
          </p:cNvSpPr>
          <p:nvPr/>
        </p:nvSpPr>
        <p:spPr bwMode="auto">
          <a:xfrm>
            <a:off x="838200" y="6096000"/>
            <a:ext cx="1552575" cy="369888"/>
          </a:xfrm>
          <a:prstGeom prst="rect">
            <a:avLst/>
          </a:prstGeom>
          <a:noFill/>
          <a:ln w="9525">
            <a:noFill/>
            <a:miter lim="800000"/>
            <a:headEnd/>
            <a:tailEnd/>
          </a:ln>
        </p:spPr>
        <p:txBody>
          <a:bodyPr wrap="none">
            <a:spAutoFit/>
          </a:bodyPr>
          <a:lstStyle/>
          <a:p>
            <a:r>
              <a:rPr lang="en-US" b="1"/>
              <a:t>EPA Standards</a:t>
            </a:r>
          </a:p>
        </p:txBody>
      </p:sp>
      <p:cxnSp>
        <p:nvCxnSpPr>
          <p:cNvPr id="40" name="Straight Connector 39"/>
          <p:cNvCxnSpPr/>
          <p:nvPr/>
        </p:nvCxnSpPr>
        <p:spPr>
          <a:xfrm>
            <a:off x="2590800" y="6324600"/>
            <a:ext cx="2057400" cy="0"/>
          </a:xfrm>
          <a:prstGeom prst="line">
            <a:avLst/>
          </a:prstGeom>
        </p:spPr>
        <p:style>
          <a:lnRef idx="1">
            <a:schemeClr val="accent1"/>
          </a:lnRef>
          <a:fillRef idx="0">
            <a:schemeClr val="accent1"/>
          </a:fillRef>
          <a:effectRef idx="0">
            <a:schemeClr val="accent1"/>
          </a:effectRef>
          <a:fontRef idx="minor">
            <a:schemeClr val="tx1"/>
          </a:fontRef>
        </p:style>
      </p:cxnSp>
      <p:sp>
        <p:nvSpPr>
          <p:cNvPr id="20502" name="TextBox 40"/>
          <p:cNvSpPr txBox="1">
            <a:spLocks noChangeArrowheads="1"/>
          </p:cNvSpPr>
          <p:nvPr/>
        </p:nvSpPr>
        <p:spPr bwMode="auto">
          <a:xfrm>
            <a:off x="4648200" y="6096000"/>
            <a:ext cx="938213" cy="369888"/>
          </a:xfrm>
          <a:prstGeom prst="rect">
            <a:avLst/>
          </a:prstGeom>
          <a:noFill/>
          <a:ln w="9525">
            <a:noFill/>
            <a:miter lim="800000"/>
            <a:headEnd/>
            <a:tailEnd/>
          </a:ln>
        </p:spPr>
        <p:txBody>
          <a:bodyPr wrap="none">
            <a:spAutoFit/>
          </a:bodyPr>
          <a:lstStyle/>
          <a:p>
            <a:r>
              <a:rPr lang="en-US"/>
              <a:t>0.3 NTU</a:t>
            </a:r>
          </a:p>
        </p:txBody>
      </p:sp>
      <p:sp>
        <p:nvSpPr>
          <p:cNvPr id="20503" name="TextBox 41"/>
          <p:cNvSpPr txBox="1">
            <a:spLocks noChangeArrowheads="1"/>
          </p:cNvSpPr>
          <p:nvPr/>
        </p:nvSpPr>
        <p:spPr bwMode="auto">
          <a:xfrm>
            <a:off x="5953125" y="6096000"/>
            <a:ext cx="2124075" cy="369888"/>
          </a:xfrm>
          <a:prstGeom prst="rect">
            <a:avLst/>
          </a:prstGeom>
          <a:noFill/>
          <a:ln w="9525">
            <a:noFill/>
            <a:miter lim="800000"/>
            <a:headEnd/>
            <a:tailEnd/>
          </a:ln>
        </p:spPr>
        <p:txBody>
          <a:bodyPr wrap="none">
            <a:spAutoFit/>
          </a:bodyPr>
          <a:lstStyle/>
          <a:p>
            <a:r>
              <a:rPr lang="en-US"/>
              <a:t>Filtration technology</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ctrTitle"/>
          </p:nvPr>
        </p:nvSpPr>
        <p:spPr>
          <a:xfrm>
            <a:off x="141288" y="-381000"/>
            <a:ext cx="9002712" cy="1470025"/>
          </a:xfrm>
        </p:spPr>
        <p:txBody>
          <a:bodyPr/>
          <a:lstStyle/>
          <a:p>
            <a:r>
              <a:rPr lang="en-US" smtClean="0"/>
              <a:t>The Filtration Research Team Checklist </a:t>
            </a:r>
          </a:p>
        </p:txBody>
      </p:sp>
      <p:sp>
        <p:nvSpPr>
          <p:cNvPr id="4" name="Rectangle 3"/>
          <p:cNvSpPr/>
          <p:nvPr/>
        </p:nvSpPr>
        <p:spPr>
          <a:xfrm>
            <a:off x="123825" y="1066800"/>
            <a:ext cx="9021763" cy="6002338"/>
          </a:xfrm>
          <a:prstGeom prst="rect">
            <a:avLst/>
          </a:prstGeom>
        </p:spPr>
        <p:txBody>
          <a:bodyPr wrap="none">
            <a:spAutoFit/>
          </a:bodyPr>
          <a:lstStyle/>
          <a:p>
            <a:pPr marL="514350" indent="-514350" fontAlgn="t">
              <a:buFont typeface="Wingdings" pitchFamily="2" charset="2"/>
              <a:buChar char="q"/>
              <a:defRPr/>
            </a:pPr>
            <a:r>
              <a:rPr lang="en-US" sz="3200" dirty="0"/>
              <a:t>Do not use electricity.</a:t>
            </a:r>
          </a:p>
          <a:p>
            <a:pPr marL="514350" indent="-514350" fontAlgn="t">
              <a:buFont typeface="Wingdings" pitchFamily="2" charset="2"/>
              <a:buChar char="q"/>
              <a:defRPr/>
            </a:pPr>
            <a:r>
              <a:rPr lang="en-US" sz="3200" dirty="0"/>
              <a:t>Achieve effluent standard of 1 NTU or lower.</a:t>
            </a:r>
          </a:p>
          <a:p>
            <a:pPr fontAlgn="t">
              <a:buFont typeface="Wingdings" pitchFamily="2" charset="2"/>
              <a:buChar char="q"/>
              <a:defRPr/>
            </a:pPr>
            <a:r>
              <a:rPr lang="en-US" sz="3200" dirty="0"/>
              <a:t> Make minimal use of specialized components </a:t>
            </a:r>
          </a:p>
          <a:p>
            <a:pPr fontAlgn="t">
              <a:defRPr/>
            </a:pPr>
            <a:r>
              <a:rPr lang="en-US" sz="3200" dirty="0"/>
              <a:t>that would be difficult to acquire in remote </a:t>
            </a:r>
          </a:p>
          <a:p>
            <a:pPr fontAlgn="t">
              <a:defRPr/>
            </a:pPr>
            <a:r>
              <a:rPr lang="en-US" sz="3200" dirty="0"/>
              <a:t>communities.</a:t>
            </a:r>
          </a:p>
          <a:p>
            <a:pPr fontAlgn="t">
              <a:buFont typeface="Wingdings" pitchFamily="2" charset="2"/>
              <a:buChar char="q"/>
              <a:defRPr/>
            </a:pPr>
            <a:r>
              <a:rPr lang="en-US" sz="3200" dirty="0"/>
              <a:t> Make the system open to the atmosphere.</a:t>
            </a:r>
          </a:p>
          <a:p>
            <a:pPr fontAlgn="t">
              <a:buFont typeface="Wingdings" pitchFamily="2" charset="2"/>
              <a:buChar char="q"/>
              <a:defRPr/>
            </a:pPr>
            <a:r>
              <a:rPr lang="en-US" sz="3200" dirty="0"/>
              <a:t> Make it easy for an operator to operate and </a:t>
            </a:r>
          </a:p>
          <a:p>
            <a:pPr fontAlgn="t">
              <a:defRPr/>
            </a:pPr>
            <a:r>
              <a:rPr lang="en-US" sz="3200" dirty="0"/>
              <a:t>maintain.</a:t>
            </a:r>
          </a:p>
          <a:p>
            <a:pPr fontAlgn="t">
              <a:buFont typeface="Wingdings" pitchFamily="2" charset="2"/>
              <a:buChar char="q"/>
              <a:defRPr/>
            </a:pPr>
            <a:r>
              <a:rPr lang="en-US" sz="3200" dirty="0"/>
              <a:t> Costs less than the costs of </a:t>
            </a:r>
          </a:p>
          <a:p>
            <a:pPr fontAlgn="t">
              <a:defRPr/>
            </a:pPr>
            <a:r>
              <a:rPr lang="en-US" sz="3200" dirty="0"/>
              <a:t>sedimentation tank and flocculation tank.</a:t>
            </a:r>
          </a:p>
          <a:p>
            <a:pPr fontAlgn="t">
              <a:buFont typeface="Wingdings" pitchFamily="2" charset="2"/>
              <a:buChar char="q"/>
              <a:defRPr/>
            </a:pPr>
            <a:r>
              <a:rPr lang="en-US" sz="3200" dirty="0"/>
              <a:t> Minimize use of water.   </a:t>
            </a:r>
          </a:p>
          <a:p>
            <a:pPr fontAlgn="t">
              <a:defRPr/>
            </a:pPr>
            <a:r>
              <a:rPr lang="en-US" sz="3200" dirty="0"/>
              <a:t>  </a:t>
            </a:r>
          </a:p>
        </p:txBody>
      </p:sp>
      <p:sp>
        <p:nvSpPr>
          <p:cNvPr id="21507" name="Rectangle 5"/>
          <p:cNvSpPr>
            <a:spLocks noChangeArrowheads="1"/>
          </p:cNvSpPr>
          <p:nvPr/>
        </p:nvSpPr>
        <p:spPr bwMode="auto">
          <a:xfrm>
            <a:off x="152400" y="2819400"/>
            <a:ext cx="184150" cy="1200150"/>
          </a:xfrm>
          <a:prstGeom prst="rect">
            <a:avLst/>
          </a:prstGeom>
          <a:noFill/>
          <a:ln w="9525">
            <a:noFill/>
            <a:miter lim="800000"/>
            <a:headEnd/>
            <a:tailEnd/>
          </a:ln>
        </p:spPr>
        <p:txBody>
          <a:bodyPr wrap="none">
            <a:spAutoFit/>
          </a:bodyPr>
          <a:lstStyle/>
          <a:p>
            <a:pPr fontAlgn="t"/>
            <a:endParaRPr lang="en-US" sz="3200"/>
          </a:p>
          <a:p>
            <a:pPr fontAlgn="t"/>
            <a:endParaRPr lang="en-US" sz="4000" b="1"/>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r>
              <a:rPr lang="en-US" sz="3200" smtClean="0"/>
              <a:t>Clear Well Filter Design</a:t>
            </a:r>
          </a:p>
        </p:txBody>
      </p:sp>
      <p:pic>
        <p:nvPicPr>
          <p:cNvPr id="22530" name="Picture 2" descr="https://confluence.cornell.edu/download/attachments/117763061/Clear%20Well%20Basic%20Concept.png"/>
          <p:cNvPicPr>
            <a:picLocks noChangeAspect="1" noChangeArrowheads="1"/>
          </p:cNvPicPr>
          <p:nvPr/>
        </p:nvPicPr>
        <p:blipFill>
          <a:blip r:embed="rId2" cstate="print"/>
          <a:srcRect/>
          <a:stretch>
            <a:fillRect/>
          </a:stretch>
        </p:blipFill>
        <p:spPr bwMode="auto">
          <a:xfrm>
            <a:off x="990600" y="1524000"/>
            <a:ext cx="6781800" cy="5099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653</TotalTime>
  <Words>2290</Words>
  <Application>Microsoft Office PowerPoint</Application>
  <PresentationFormat>On-screen Show (4:3)</PresentationFormat>
  <Paragraphs>388</Paragraphs>
  <Slides>56</Slides>
  <Notes>9</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56</vt:i4>
      </vt:variant>
    </vt:vector>
  </HeadingPairs>
  <TitlesOfParts>
    <vt:vector size="59" baseType="lpstr">
      <vt:lpstr>Office Theme</vt:lpstr>
      <vt:lpstr>MathType 6.0 Equation</vt:lpstr>
      <vt:lpstr>Equation</vt:lpstr>
      <vt:lpstr>The Spring 2010  Filtration Team Final Presentation</vt:lpstr>
      <vt:lpstr>Agenda</vt:lpstr>
      <vt:lpstr>Comparison of Conventional Filtration Technologies to AguaClara's Proposed System</vt:lpstr>
      <vt:lpstr>Conventional Filtration</vt:lpstr>
      <vt:lpstr>Multistage Filtration</vt:lpstr>
      <vt:lpstr>Multistage Filtration</vt:lpstr>
      <vt:lpstr>Why do we want filtration for AguaClara?</vt:lpstr>
      <vt:lpstr>The Filtration Research Team Checklist </vt:lpstr>
      <vt:lpstr>Clear Well Filter Design</vt:lpstr>
      <vt:lpstr>Design Steps: Input</vt:lpstr>
      <vt:lpstr>Design Approach</vt:lpstr>
      <vt:lpstr>Slide 12</vt:lpstr>
      <vt:lpstr>MathCad Results </vt:lpstr>
      <vt:lpstr>Slide 14</vt:lpstr>
      <vt:lpstr>Slide 15</vt:lpstr>
      <vt:lpstr>Why use foam instead of sand?</vt:lpstr>
      <vt:lpstr>Potential Disadvantages</vt:lpstr>
      <vt:lpstr>Goals!</vt:lpstr>
      <vt:lpstr>Series 1: Experiment Set Up</vt:lpstr>
      <vt:lpstr>Experiment 1.1 Conditions</vt:lpstr>
      <vt:lpstr>Experiment 1.1: pC* vs time</vt:lpstr>
      <vt:lpstr>Experiment 1.2 Conditions</vt:lpstr>
      <vt:lpstr>Experiment 1.2: 90 ppi, Ramp State</vt:lpstr>
      <vt:lpstr>Experiment Series 2</vt:lpstr>
      <vt:lpstr>Series 2: Experimental Set Up</vt:lpstr>
      <vt:lpstr>Experimental Setup</vt:lpstr>
      <vt:lpstr>Experiment 2.1 Conditions</vt:lpstr>
      <vt:lpstr>Experiment 2.1: 90 ppi, Ramp State, Alum Dose = 25 mg/L</vt:lpstr>
      <vt:lpstr>Experiment 2.1: 90 ppi, Ramp state, Alum Dose = 1.5 mg/L</vt:lpstr>
      <vt:lpstr>Experiment 2.2 Conditions </vt:lpstr>
      <vt:lpstr>Experiment 2.2, 90 ppi foam, 3- 1 inch sheets, flow rate = 1.157 mm/s</vt:lpstr>
      <vt:lpstr>Experiment 2.2, 90 ppi foam, 1- 1 inch sheet, flow rate = 1.157 mm/s</vt:lpstr>
      <vt:lpstr>Possible Plant-A</vt:lpstr>
      <vt:lpstr>Foam Column</vt:lpstr>
      <vt:lpstr>Experiment 2.3 Conditions</vt:lpstr>
      <vt:lpstr>Experiment 2.3, 90 ppi foam, flow rate = 1.157 mm/s, sideways column</vt:lpstr>
      <vt:lpstr>Results/Discussion</vt:lpstr>
      <vt:lpstr>Challenges/Future Work</vt:lpstr>
      <vt:lpstr>Stacked filtration theory</vt:lpstr>
      <vt:lpstr>Stacked filtration theory</vt:lpstr>
      <vt:lpstr>Stacked filtration:  Manipulating downflow “cross-sectional” area</vt:lpstr>
      <vt:lpstr>Slide 42</vt:lpstr>
      <vt:lpstr>Stacked filtration:  Manipulating backwash “cross-sectional” area</vt:lpstr>
      <vt:lpstr>Determining How Many Planes of Filtration We Need:</vt:lpstr>
      <vt:lpstr>Determining How Many Planes of Filtration We Need:</vt:lpstr>
      <vt:lpstr>Slide 46</vt:lpstr>
      <vt:lpstr>Slide 47</vt:lpstr>
      <vt:lpstr>Slide 48</vt:lpstr>
      <vt:lpstr>Slide 49</vt:lpstr>
      <vt:lpstr>Slide 50</vt:lpstr>
      <vt:lpstr>Slide 51</vt:lpstr>
      <vt:lpstr>Slide 52</vt:lpstr>
      <vt:lpstr>Slide 53</vt:lpstr>
      <vt:lpstr>Slide 54</vt:lpstr>
      <vt:lpstr>Spring 2010 Filtration Design Tracker</vt:lpstr>
      <vt:lpstr>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gcaprario</dc:creator>
  <cp:lastModifiedBy>yyc6</cp:lastModifiedBy>
  <cp:revision>70</cp:revision>
  <dcterms:created xsi:type="dcterms:W3CDTF">2009-09-29T21:37:07Z</dcterms:created>
  <dcterms:modified xsi:type="dcterms:W3CDTF">2010-05-21T00:03:54Z</dcterms:modified>
</cp:coreProperties>
</file>