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522" y="-96"/>
      </p:cViewPr>
      <p:guideLst>
        <p:guide orient="horz" pos="4224"/>
        <p:guide pos="57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5CA37-DC82-4594-BE67-F00549DB31E4}" type="datetimeFigureOut">
              <a:rPr lang="en-US" smtClean="0"/>
              <a:t>11/2/2010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27764-6F8A-4A35-8314-B6CAC27FE2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1) Myocardial intracellular acidosis (inhibits, stimulates, has no effect)  on the binding of calcium to </a:t>
            </a:r>
            <a:r>
              <a:rPr lang="en-US" sz="3600" dirty="0" err="1" smtClean="0"/>
              <a:t>troponin-tropomyosin</a:t>
            </a:r>
            <a:r>
              <a:rPr lang="en-US" sz="3600" dirty="0" smtClean="0"/>
              <a:t> unit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en-US" dirty="0" smtClean="0"/>
              <a:t>INHIBITS, this leads to decreased myocardial contractile strength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10)Complete this sentence.  </a:t>
            </a:r>
            <a:br>
              <a:rPr lang="en-US" sz="3600" dirty="0" smtClean="0"/>
            </a:br>
            <a:r>
              <a:rPr lang="en-US" sz="3600" dirty="0" smtClean="0"/>
              <a:t>Inhaled anesthetics (increase, decrease, do not change) the </a:t>
            </a:r>
            <a:r>
              <a:rPr lang="en-US" sz="3600" dirty="0" err="1" smtClean="0"/>
              <a:t>apneic</a:t>
            </a:r>
            <a:r>
              <a:rPr lang="en-US" sz="3600" dirty="0" smtClean="0"/>
              <a:t> threshold at which arterial CO2 initiates spontaneous breathing.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dirty="0" smtClean="0"/>
              <a:t>Increases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11)With controlled ventilation, what 5 components can be adjusted in the </a:t>
            </a:r>
            <a:r>
              <a:rPr lang="en-US" sz="3600" dirty="0" err="1" smtClean="0"/>
              <a:t>ventilatory</a:t>
            </a:r>
            <a:r>
              <a:rPr lang="en-US" sz="3600" dirty="0" smtClean="0"/>
              <a:t> cycle?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200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Peak airway pressure</a:t>
            </a:r>
          </a:p>
          <a:p>
            <a:pPr>
              <a:buNone/>
            </a:pPr>
            <a:r>
              <a:rPr lang="en-US" dirty="0" smtClean="0"/>
              <a:t>Mean airway pressure</a:t>
            </a:r>
          </a:p>
          <a:p>
            <a:pPr>
              <a:buNone/>
            </a:pPr>
            <a:r>
              <a:rPr lang="en-US" dirty="0" smtClean="0"/>
              <a:t>Inspiration time</a:t>
            </a:r>
          </a:p>
          <a:p>
            <a:pPr>
              <a:buNone/>
            </a:pPr>
            <a:r>
              <a:rPr lang="en-US" dirty="0" smtClean="0"/>
              <a:t>Expiration time</a:t>
            </a:r>
          </a:p>
          <a:p>
            <a:pPr>
              <a:buNone/>
            </a:pPr>
            <a:r>
              <a:rPr lang="en-US" dirty="0" smtClean="0"/>
              <a:t>I/E ratio</a:t>
            </a:r>
          </a:p>
          <a:p>
            <a:pPr>
              <a:buNone/>
            </a:pPr>
            <a:r>
              <a:rPr lang="en-US" dirty="0" smtClean="0"/>
              <a:t>“PRIME”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2</a:t>
            </a:r>
            <a:r>
              <a:rPr lang="en-US" sz="3600" dirty="0" smtClean="0"/>
              <a:t>) </a:t>
            </a:r>
            <a:r>
              <a:rPr lang="en-US" sz="3600" dirty="0" err="1" smtClean="0"/>
              <a:t>Acepromazine</a:t>
            </a:r>
            <a:r>
              <a:rPr lang="en-US" sz="3600" dirty="0" smtClean="0"/>
              <a:t> may not be ideal in cardiac patients for all of the following reason(s) except?</a:t>
            </a:r>
            <a:br>
              <a:rPr lang="en-US" sz="3600" dirty="0" smtClean="0"/>
            </a:br>
            <a:r>
              <a:rPr lang="en-US" sz="3600" dirty="0" smtClean="0"/>
              <a:t>	a) hypotension</a:t>
            </a:r>
            <a:br>
              <a:rPr lang="en-US" sz="3600" dirty="0" smtClean="0"/>
            </a:br>
            <a:r>
              <a:rPr lang="en-US" sz="3600" dirty="0" smtClean="0"/>
              <a:t>	b) direct myocardial depression</a:t>
            </a:r>
            <a:br>
              <a:rPr lang="en-US" sz="3600" dirty="0" smtClean="0"/>
            </a:br>
            <a:r>
              <a:rPr lang="en-US" sz="3600" dirty="0" smtClean="0"/>
              <a:t>	c)  reduction in preload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increased </a:t>
            </a:r>
            <a:r>
              <a:rPr lang="en-US" sz="3600" dirty="0" err="1" smtClean="0"/>
              <a:t>afterload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/>
          <a:lstStyle/>
          <a:p>
            <a:r>
              <a:rPr lang="en-US" dirty="0" smtClean="0"/>
              <a:t>D : </a:t>
            </a:r>
            <a:r>
              <a:rPr lang="en-US" dirty="0" err="1" smtClean="0"/>
              <a:t>Acepromazine</a:t>
            </a:r>
            <a:r>
              <a:rPr lang="en-US" dirty="0" smtClean="0"/>
              <a:t> is a negative </a:t>
            </a:r>
            <a:r>
              <a:rPr lang="en-US" dirty="0" err="1" smtClean="0"/>
              <a:t>inotrope</a:t>
            </a:r>
            <a:r>
              <a:rPr lang="en-US" dirty="0" smtClean="0"/>
              <a:t> and decreased TPR leading to decreased </a:t>
            </a:r>
            <a:r>
              <a:rPr lang="en-US" dirty="0" err="1" smtClean="0"/>
              <a:t>afterload</a:t>
            </a:r>
            <a:r>
              <a:rPr lang="en-US" dirty="0" smtClean="0"/>
              <a:t> and decreased preload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3) According to </a:t>
            </a:r>
            <a:r>
              <a:rPr lang="en-US" sz="3600" dirty="0" err="1" smtClean="0"/>
              <a:t>Lumb</a:t>
            </a:r>
            <a:r>
              <a:rPr lang="en-US" sz="3600" dirty="0" smtClean="0"/>
              <a:t> and Jones, the best induction agent for a patient with DCM would be: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a) </a:t>
            </a:r>
            <a:r>
              <a:rPr lang="en-US" sz="3600" dirty="0" err="1" smtClean="0"/>
              <a:t>Ketamine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b) </a:t>
            </a:r>
            <a:r>
              <a:rPr lang="en-US" sz="3600" dirty="0" err="1" smtClean="0"/>
              <a:t>Etomidate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c) </a:t>
            </a:r>
            <a:r>
              <a:rPr lang="en-US" sz="3600" dirty="0" err="1" smtClean="0"/>
              <a:t>Propofol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Thiopental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dirty="0" smtClean="0"/>
              <a:t>B: This drug has the least myocardial depressant effects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8862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4)</a:t>
            </a:r>
            <a:r>
              <a:rPr lang="en-US" sz="3600" dirty="0" err="1" smtClean="0"/>
              <a:t>Isoflurane</a:t>
            </a:r>
            <a:r>
              <a:rPr lang="en-US" sz="3600" dirty="0" smtClean="0"/>
              <a:t> is one of the preferred inhalants in cardiac patients because of preservation of a near-normal cardiac index.  However, in which disease could it potentially harmful?</a:t>
            </a:r>
            <a:br>
              <a:rPr lang="en-US" sz="3600" dirty="0" smtClean="0"/>
            </a:br>
            <a:r>
              <a:rPr lang="en-US" sz="3600" dirty="0"/>
              <a:t>	a</a:t>
            </a:r>
            <a:r>
              <a:rPr lang="en-US" sz="3600" dirty="0" smtClean="0"/>
              <a:t>) HCM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b) DCM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c) Mitral valve disease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PDA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572000"/>
            <a:ext cx="8229600" cy="1554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A: animals with diastolic function may see reduced preload and </a:t>
            </a:r>
            <a:r>
              <a:rPr lang="en-US" dirty="0" err="1" smtClean="0"/>
              <a:t>afterload</a:t>
            </a:r>
            <a:r>
              <a:rPr lang="en-US" dirty="0" smtClean="0"/>
              <a:t>= decreased EDV and increased ventricular/aortic pressure gradients when outflow tract obstruction is present.   </a:t>
            </a:r>
            <a:r>
              <a:rPr lang="en-US" dirty="0" err="1" smtClean="0"/>
              <a:t>Sevo</a:t>
            </a:r>
            <a:r>
              <a:rPr lang="en-US" dirty="0" smtClean="0"/>
              <a:t> better choice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5) How much </a:t>
            </a:r>
            <a:r>
              <a:rPr lang="en-US" sz="3600" dirty="0" err="1" smtClean="0"/>
              <a:t>desaturated</a:t>
            </a:r>
            <a:r>
              <a:rPr lang="en-US" sz="3600" dirty="0" smtClean="0"/>
              <a:t> hemoglobin (g/</a:t>
            </a:r>
            <a:r>
              <a:rPr lang="en-US" sz="3600" dirty="0" err="1" smtClean="0"/>
              <a:t>dL</a:t>
            </a:r>
            <a:r>
              <a:rPr lang="en-US" sz="3600" dirty="0" smtClean="0"/>
              <a:t>) is needed for visible cyanosis to develop?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dirty="0" smtClean="0"/>
              <a:t>5g/</a:t>
            </a:r>
            <a:r>
              <a:rPr lang="en-US" dirty="0" err="1" smtClean="0"/>
              <a:t>dL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6</a:t>
            </a:r>
            <a:r>
              <a:rPr lang="en-US" sz="3600" dirty="0" smtClean="0"/>
              <a:t>) Which inhaled anesthetic has been shown to have an increased incidence in cardiac </a:t>
            </a:r>
            <a:r>
              <a:rPr lang="en-US" sz="3600" dirty="0" err="1" smtClean="0"/>
              <a:t>dysrhythmias</a:t>
            </a:r>
            <a:r>
              <a:rPr lang="en-US" sz="3600" dirty="0" smtClean="0"/>
              <a:t>?</a:t>
            </a:r>
            <a:br>
              <a:rPr lang="en-US" sz="3600" dirty="0" smtClean="0"/>
            </a:br>
            <a:r>
              <a:rPr lang="en-US" sz="3600" dirty="0"/>
              <a:t>	a</a:t>
            </a:r>
            <a:r>
              <a:rPr lang="en-US" sz="3600" dirty="0" smtClean="0"/>
              <a:t>) </a:t>
            </a:r>
            <a:r>
              <a:rPr lang="en-US" sz="3600" dirty="0" err="1" smtClean="0"/>
              <a:t>Sevoflurane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b) </a:t>
            </a:r>
            <a:r>
              <a:rPr lang="en-US" sz="3600" dirty="0" err="1" smtClean="0"/>
              <a:t>Isoflurane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c) Halothane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Nitrous oxide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dirty="0" smtClean="0"/>
              <a:t>C: Halothane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048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7)Name the 3 principle </a:t>
            </a:r>
            <a:r>
              <a:rPr lang="en-US" sz="3600" dirty="0" err="1" smtClean="0"/>
              <a:t>ventilatory</a:t>
            </a:r>
            <a:r>
              <a:rPr lang="en-US" sz="3600" dirty="0" smtClean="0"/>
              <a:t> receptors, their location, and what they sense.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4685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1. Central </a:t>
            </a:r>
            <a:r>
              <a:rPr lang="en-US" dirty="0" err="1" smtClean="0"/>
              <a:t>chemoreceptors</a:t>
            </a:r>
            <a:r>
              <a:rPr lang="en-US" dirty="0" smtClean="0"/>
              <a:t>, medulla oblongata, CO2</a:t>
            </a:r>
          </a:p>
          <a:p>
            <a:r>
              <a:rPr lang="en-US" dirty="0" smtClean="0"/>
              <a:t>2. Peripheral </a:t>
            </a:r>
            <a:r>
              <a:rPr lang="en-US" dirty="0" err="1" smtClean="0"/>
              <a:t>chemoreceptors</a:t>
            </a:r>
            <a:r>
              <a:rPr lang="en-US" dirty="0" smtClean="0"/>
              <a:t>, carotid body, O2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mechanorecptors</a:t>
            </a:r>
            <a:r>
              <a:rPr lang="en-US" dirty="0" smtClean="0"/>
              <a:t>, within respiratory tract, stretch, irritation and </a:t>
            </a:r>
            <a:r>
              <a:rPr lang="en-US" dirty="0" err="1" smtClean="0"/>
              <a:t>proprioception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5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276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8</a:t>
            </a:r>
            <a:r>
              <a:rPr lang="en-US" sz="3600" dirty="0" smtClean="0"/>
              <a:t>) Atropine  has all of the following effects EXCEPT: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a) increase the viscosity of airway 	secretions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b) decrease airway resistance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c) increase pulmonary hypertension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d) increase respiratory tract dead space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419600"/>
            <a:ext cx="8229600" cy="1706563"/>
          </a:xfrm>
        </p:spPr>
        <p:txBody>
          <a:bodyPr/>
          <a:lstStyle/>
          <a:p>
            <a:r>
              <a:rPr lang="en-US" dirty="0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25908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9)What is an </a:t>
            </a:r>
            <a:r>
              <a:rPr lang="en-US" sz="3600" dirty="0" err="1" smtClean="0"/>
              <a:t>apneustic</a:t>
            </a:r>
            <a:r>
              <a:rPr lang="en-US" sz="3600" dirty="0" smtClean="0"/>
              <a:t> breathing pattern?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dirty="0" smtClean="0"/>
              <a:t>Characterized by a </a:t>
            </a:r>
            <a:r>
              <a:rPr lang="en-US" dirty="0" err="1" smtClean="0"/>
              <a:t>prolinged</a:t>
            </a:r>
            <a:r>
              <a:rPr lang="en-US" dirty="0" smtClean="0"/>
              <a:t> pause after inspiration.  Can be seen with </a:t>
            </a:r>
            <a:r>
              <a:rPr lang="en-US" dirty="0" err="1" smtClean="0"/>
              <a:t>Ketamine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307</Words>
  <Application>Microsoft Office PowerPoint</Application>
  <PresentationFormat>On-screen Show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1) Myocardial intracellular acidosis (inhibits, stimulates, has no effect)  on the binding of calcium to troponin-tropomyosin unit</vt:lpstr>
      <vt:lpstr>2) Acepromazine may not be ideal in cardiac patients for all of the following reason(s) except?  a) hypotension  b) direct myocardial depression  c)  reduction in preload  d) increased afterload</vt:lpstr>
      <vt:lpstr>3) According to Lumb and Jones, the best induction agent for a patient with DCM would be:  a) Ketamine  b) Etomidate  c) Propofol  d) Thiopental</vt:lpstr>
      <vt:lpstr>4)Isoflurane is one of the preferred inhalants in cardiac patients because of preservation of a near-normal cardiac index.  However, in which disease could it potentially harmful?  a) HCM  b) DCM  c) Mitral valve disease  d) PDA</vt:lpstr>
      <vt:lpstr>5) How much desaturated hemoglobin (g/dL) is needed for visible cyanosis to develop?</vt:lpstr>
      <vt:lpstr>6) Which inhaled anesthetic has been shown to have an increased incidence in cardiac dysrhythmias?  a) Sevoflurane  b) Isoflurane  c) Halothane  d) Nitrous oxide</vt:lpstr>
      <vt:lpstr>7)Name the 3 principle ventilatory receptors, their location, and what they sense.</vt:lpstr>
      <vt:lpstr>8) Atropine  has all of the following effects EXCEPT:  a) increase the viscosity of airway  secretions  b) decrease airway resistance  c) increase pulmonary hypertension  d) increase respiratory tract dead space</vt:lpstr>
      <vt:lpstr>9)What is an apneustic breathing pattern?</vt:lpstr>
      <vt:lpstr>10)Complete this sentence.   Inhaled anesthetics (increase, decrease, do not change) the apneic threshold at which arterial CO2 initiates spontaneous breathing.</vt:lpstr>
      <vt:lpstr>11)With controlled ventilation, what 5 components can be adjusted in the ventilatory cycle?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1) Myocardial intracellular acidosis (inhibits, stimulates, has no effect)  on the binding of calcium to troponin-tropomyosin unit</dc:title>
  <dc:creator>Kelly Blackstock</dc:creator>
  <cp:lastModifiedBy>Kelly Blackstock</cp:lastModifiedBy>
  <cp:revision>3</cp:revision>
  <dcterms:created xsi:type="dcterms:W3CDTF">2010-11-02T12:02:40Z</dcterms:created>
  <dcterms:modified xsi:type="dcterms:W3CDTF">2010-11-02T18:42:06Z</dcterms:modified>
</cp:coreProperties>
</file>