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slide" Target="slides/slide42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presProps" Target="presProps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slide" Target="slides/slide41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printerSettings" Target="printerSettings/printerSettings1.bin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326DB6-9BAE-7E45-B7A4-C0FDF9C4EA93}" type="datetimeFigureOut">
              <a:rPr lang="en-US" smtClean="0"/>
              <a:t>10/31/10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97347EC-DC66-AD4A-A0FA-61A1798591F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Lamb and Jones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Chapter 38… Brain stuff… and </a:t>
            </a:r>
            <a:r>
              <a:rPr lang="en-US" dirty="0" err="1" smtClean="0"/>
              <a:t>chp</a:t>
            </a:r>
            <a:r>
              <a:rPr lang="en-US" dirty="0" smtClean="0"/>
              <a:t> 39 kidney stuff..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According to Lamb and Jones, patients undergoing neurosurgery should received large volumes of intravenous fluids?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They should </a:t>
            </a:r>
            <a:r>
              <a:rPr lang="en-US" dirty="0" smtClean="0"/>
              <a:t>only received fluids to maintain an adequate circulating volume or otherwise if though to increase the risk of cerebral edema by increasing CVP and decreasing venous outflow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3200" dirty="0" smtClean="0"/>
              <a:t>Administration of </a:t>
            </a:r>
            <a:r>
              <a:rPr lang="en-US" sz="3200" dirty="0" err="1" smtClean="0"/>
              <a:t>glucocorticoids</a:t>
            </a:r>
            <a:r>
              <a:rPr lang="en-US" sz="3200" dirty="0" smtClean="0"/>
              <a:t> prior to anesthesia is recommended in all the following except?</a:t>
            </a:r>
          </a:p>
          <a:p>
            <a:pPr lvl="1"/>
            <a:r>
              <a:rPr lang="en-US" sz="2800" dirty="0" smtClean="0"/>
              <a:t>Hydrocephalus</a:t>
            </a:r>
          </a:p>
          <a:p>
            <a:pPr lvl="1"/>
            <a:r>
              <a:rPr lang="en-US" sz="2800" dirty="0" smtClean="0"/>
              <a:t>Brain tumor surgery</a:t>
            </a:r>
          </a:p>
          <a:p>
            <a:pPr lvl="1"/>
            <a:r>
              <a:rPr lang="en-US" sz="2800" dirty="0" smtClean="0"/>
              <a:t>Head trauma.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sz="2800" dirty="0" smtClean="0"/>
              <a:t>Head trauma.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 or false: </a:t>
            </a:r>
            <a:r>
              <a:rPr lang="en-US" dirty="0" err="1" smtClean="0"/>
              <a:t>phenothiazine</a:t>
            </a:r>
            <a:r>
              <a:rPr lang="en-US" dirty="0" smtClean="0"/>
              <a:t> predisposes to seizure activity?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False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3200" dirty="0" smtClean="0"/>
              <a:t>Which of the following electrical activity reflex test is the most affected by anesthetic drugs?</a:t>
            </a:r>
          </a:p>
          <a:p>
            <a:pPr lvl="1"/>
            <a:r>
              <a:rPr lang="en-US" sz="2800" dirty="0" smtClean="0"/>
              <a:t>Peripheral nerve</a:t>
            </a:r>
          </a:p>
          <a:p>
            <a:pPr lvl="1"/>
            <a:r>
              <a:rPr lang="en-US" sz="2800" dirty="0" smtClean="0"/>
              <a:t>Skeletal muscle</a:t>
            </a:r>
          </a:p>
          <a:p>
            <a:pPr lvl="1"/>
            <a:r>
              <a:rPr lang="en-US" sz="2800" dirty="0" smtClean="0"/>
              <a:t>Spinal cord</a:t>
            </a:r>
          </a:p>
          <a:p>
            <a:pPr lvl="1"/>
            <a:r>
              <a:rPr lang="en-US" sz="2800" dirty="0" smtClean="0"/>
              <a:t>Retina</a:t>
            </a:r>
          </a:p>
          <a:p>
            <a:pPr lvl="1"/>
            <a:r>
              <a:rPr lang="en-US" sz="2800" dirty="0" smtClean="0"/>
              <a:t>Brain stem</a:t>
            </a:r>
          </a:p>
          <a:p>
            <a:pPr lvl="1"/>
            <a:r>
              <a:rPr lang="en-US" sz="2800" dirty="0" smtClean="0"/>
              <a:t>Cerebral cortex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sz="2800" dirty="0" smtClean="0"/>
              <a:t>Cerebral cortex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3200" dirty="0" smtClean="0"/>
              <a:t> Anesthesia produces what changes on EEG activity?</a:t>
            </a:r>
          </a:p>
          <a:p>
            <a:pPr lvl="1"/>
            <a:r>
              <a:rPr lang="en-US" sz="2800" dirty="0" smtClean="0"/>
              <a:t>Decrease voltage</a:t>
            </a:r>
          </a:p>
          <a:p>
            <a:pPr lvl="1"/>
            <a:r>
              <a:rPr lang="en-US" sz="2800" dirty="0" smtClean="0"/>
              <a:t>Increase voltage</a:t>
            </a:r>
          </a:p>
          <a:p>
            <a:pPr lvl="1"/>
            <a:r>
              <a:rPr lang="en-US" sz="2800" dirty="0" smtClean="0"/>
              <a:t>Increase frequency of cortical potentials</a:t>
            </a:r>
          </a:p>
          <a:p>
            <a:pPr lvl="1"/>
            <a:r>
              <a:rPr lang="en-US" sz="2800" dirty="0" smtClean="0"/>
              <a:t>Decrease frequency of cortical potentials</a:t>
            </a:r>
          </a:p>
          <a:p>
            <a:pPr lvl="1"/>
            <a:r>
              <a:rPr lang="en-US" sz="2800" dirty="0" smtClean="0"/>
              <a:t>A and </a:t>
            </a:r>
            <a:r>
              <a:rPr lang="en-US" sz="2800" dirty="0" err="1" smtClean="0"/>
              <a:t>c</a:t>
            </a:r>
            <a:endParaRPr lang="en-US" sz="2800" dirty="0" smtClean="0"/>
          </a:p>
          <a:p>
            <a:pPr lvl="1"/>
            <a:r>
              <a:rPr lang="en-US" sz="2800" dirty="0" smtClean="0"/>
              <a:t>B and </a:t>
            </a:r>
            <a:r>
              <a:rPr lang="en-US" sz="2800" dirty="0" err="1" smtClean="0"/>
              <a:t>c</a:t>
            </a:r>
            <a:endParaRPr lang="en-US" sz="2800" dirty="0" smtClean="0"/>
          </a:p>
          <a:p>
            <a:pPr lvl="1"/>
            <a:r>
              <a:rPr lang="en-US" sz="2800" dirty="0" smtClean="0"/>
              <a:t>B and </a:t>
            </a:r>
            <a:r>
              <a:rPr lang="en-US" sz="2800" dirty="0" err="1" smtClean="0"/>
              <a:t>d</a:t>
            </a:r>
            <a:endParaRPr lang="en-US" sz="2800" dirty="0" smtClean="0"/>
          </a:p>
          <a:p>
            <a:pPr lvl="1"/>
            <a:r>
              <a:rPr lang="en-US" sz="2800" dirty="0" smtClean="0"/>
              <a:t>A and 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en-US" dirty="0" smtClean="0"/>
              <a:t>Which of the following doesn’t lead to alteration in CBF?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880110" lvl="1" indent="-514350">
              <a:buFont typeface="+mj-lt"/>
              <a:buAutoNum type="alphaLcParenR"/>
            </a:pPr>
            <a:r>
              <a:rPr lang="en-US" sz="2800" dirty="0" smtClean="0"/>
              <a:t>Arterial O2 pressure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sz="2800" dirty="0" smtClean="0"/>
              <a:t>Co2 partial pressure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sz="2800" dirty="0" smtClean="0"/>
              <a:t>MAP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sz="2800" dirty="0" smtClean="0"/>
              <a:t>Venous outflow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sz="2800" dirty="0" smtClean="0"/>
              <a:t>CSF production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 and D: increase voltage and decrease frequency of cortical potentials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kidney receives what percent of the cardiac output?</a:t>
            </a:r>
          </a:p>
          <a:p>
            <a:pPr lvl="0"/>
            <a:r>
              <a:rPr lang="en-US" dirty="0" smtClean="0"/>
              <a:t>70%</a:t>
            </a:r>
          </a:p>
          <a:p>
            <a:pPr lvl="0"/>
            <a:r>
              <a:rPr lang="en-US" dirty="0" smtClean="0"/>
              <a:t>50%</a:t>
            </a:r>
          </a:p>
          <a:p>
            <a:pPr lvl="0"/>
            <a:r>
              <a:rPr lang="en-US" dirty="0" smtClean="0"/>
              <a:t>25%</a:t>
            </a:r>
          </a:p>
          <a:p>
            <a:pPr lvl="0"/>
            <a:r>
              <a:rPr lang="en-US" dirty="0" smtClean="0"/>
              <a:t>30%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25%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Which of the following is not involved  renal </a:t>
            </a:r>
            <a:r>
              <a:rPr lang="en-US" dirty="0" err="1" smtClean="0"/>
              <a:t>reabsorption</a:t>
            </a:r>
            <a:r>
              <a:rPr lang="en-US" dirty="0" smtClean="0"/>
              <a:t> of solutes?</a:t>
            </a:r>
          </a:p>
          <a:p>
            <a:pPr lvl="0"/>
            <a:r>
              <a:rPr lang="en-US" dirty="0" err="1" smtClean="0"/>
              <a:t>Aldosterone</a:t>
            </a:r>
            <a:endParaRPr lang="en-US" dirty="0" smtClean="0"/>
          </a:p>
          <a:p>
            <a:pPr lvl="0"/>
            <a:r>
              <a:rPr lang="en-US" dirty="0" err="1" smtClean="0"/>
              <a:t>Antidiuretic</a:t>
            </a:r>
            <a:r>
              <a:rPr lang="en-US" dirty="0" smtClean="0"/>
              <a:t> hormone</a:t>
            </a:r>
          </a:p>
          <a:p>
            <a:pPr lvl="0"/>
            <a:r>
              <a:rPr lang="en-US" dirty="0" smtClean="0"/>
              <a:t>Arterial blood pressure</a:t>
            </a:r>
          </a:p>
          <a:p>
            <a:pPr lvl="0"/>
            <a:r>
              <a:rPr lang="en-US" dirty="0" smtClean="0"/>
              <a:t>Atrial </a:t>
            </a:r>
            <a:r>
              <a:rPr lang="en-US" dirty="0" err="1" smtClean="0"/>
              <a:t>natriuretic</a:t>
            </a:r>
            <a:r>
              <a:rPr lang="en-US" dirty="0" smtClean="0"/>
              <a:t> factor</a:t>
            </a:r>
          </a:p>
          <a:p>
            <a:pPr lvl="0"/>
            <a:r>
              <a:rPr lang="en-US" dirty="0" err="1" smtClean="0"/>
              <a:t>Cathecolamines</a:t>
            </a:r>
            <a:endParaRPr lang="en-US" dirty="0" smtClean="0"/>
          </a:p>
          <a:p>
            <a:pPr lvl="0"/>
            <a:r>
              <a:rPr lang="en-US" dirty="0" smtClean="0"/>
              <a:t>Prostaglandins</a:t>
            </a:r>
          </a:p>
          <a:p>
            <a:pPr lvl="0"/>
            <a:r>
              <a:rPr lang="en-US" dirty="0" smtClean="0"/>
              <a:t>Rennin </a:t>
            </a:r>
            <a:r>
              <a:rPr lang="en-US" dirty="0" err="1" smtClean="0"/>
              <a:t>angiotensine</a:t>
            </a:r>
            <a:endParaRPr lang="en-US" dirty="0" smtClean="0"/>
          </a:p>
          <a:p>
            <a:pPr lvl="0"/>
            <a:r>
              <a:rPr lang="en-US" dirty="0" smtClean="0"/>
              <a:t>Stress</a:t>
            </a:r>
          </a:p>
          <a:p>
            <a:pPr lvl="0"/>
            <a:r>
              <a:rPr lang="en-US" dirty="0" smtClean="0"/>
              <a:t>Sex hormone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Sex hormone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Which anatomical part of the kidney is the most sensitive to hypoxia?</a:t>
            </a:r>
          </a:p>
          <a:p>
            <a:pPr lvl="0"/>
            <a:r>
              <a:rPr lang="en-US" dirty="0" err="1" smtClean="0"/>
              <a:t>Glomerule</a:t>
            </a:r>
            <a:endParaRPr lang="en-US" dirty="0" smtClean="0"/>
          </a:p>
          <a:p>
            <a:pPr lvl="0"/>
            <a:r>
              <a:rPr lang="en-US" dirty="0" smtClean="0"/>
              <a:t>Bowman’s capsule</a:t>
            </a:r>
          </a:p>
          <a:p>
            <a:pPr lvl="0"/>
            <a:r>
              <a:rPr lang="en-US" dirty="0" smtClean="0"/>
              <a:t>Cortex</a:t>
            </a:r>
          </a:p>
          <a:p>
            <a:pPr lvl="0"/>
            <a:r>
              <a:rPr lang="en-US" dirty="0" err="1" smtClean="0"/>
              <a:t>Medullary</a:t>
            </a:r>
            <a:r>
              <a:rPr lang="en-US" dirty="0" smtClean="0"/>
              <a:t> thick ascending loop of </a:t>
            </a:r>
            <a:r>
              <a:rPr lang="en-US" dirty="0" err="1" smtClean="0"/>
              <a:t>Henle</a:t>
            </a:r>
            <a:endParaRPr lang="en-US" dirty="0" smtClean="0"/>
          </a:p>
          <a:p>
            <a:pPr lvl="0"/>
            <a:r>
              <a:rPr lang="en-US" dirty="0" smtClean="0"/>
              <a:t>Proximal tubule</a:t>
            </a:r>
          </a:p>
          <a:p>
            <a:pPr lvl="0"/>
            <a:r>
              <a:rPr lang="en-US" dirty="0" smtClean="0"/>
              <a:t>Distal convoluted tubule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err="1" smtClean="0"/>
              <a:t>Medullary</a:t>
            </a:r>
            <a:r>
              <a:rPr lang="en-US" dirty="0" smtClean="0"/>
              <a:t> thick ascending loop of </a:t>
            </a:r>
            <a:r>
              <a:rPr lang="en-US" dirty="0" err="1" smtClean="0"/>
              <a:t>Henle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 or false:</a:t>
            </a:r>
          </a:p>
          <a:p>
            <a:r>
              <a:rPr lang="en-US" dirty="0" smtClean="0"/>
              <a:t>All </a:t>
            </a:r>
            <a:r>
              <a:rPr lang="en-US" dirty="0" err="1" smtClean="0"/>
              <a:t>anesthestics</a:t>
            </a:r>
            <a:r>
              <a:rPr lang="en-US" dirty="0" smtClean="0"/>
              <a:t> decrease  GFR?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True:  this is done either by a direct effect on RBF or may indirectly alter renal function via changes in cardiovascular and/ or </a:t>
            </a:r>
            <a:r>
              <a:rPr lang="en-US" dirty="0" err="1" smtClean="0"/>
              <a:t>neuroendocrine</a:t>
            </a:r>
            <a:r>
              <a:rPr lang="en-US" dirty="0" smtClean="0"/>
              <a:t> activity.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Isoflurane</a:t>
            </a:r>
            <a:r>
              <a:rPr lang="en-US" dirty="0" smtClean="0"/>
              <a:t> will:</a:t>
            </a:r>
            <a:endParaRPr lang="en-US" dirty="0" smtClean="0"/>
          </a:p>
          <a:p>
            <a:r>
              <a:rPr lang="en-US" dirty="0" smtClean="0"/>
              <a:t> </a:t>
            </a:r>
          </a:p>
          <a:p>
            <a:pPr lvl="0"/>
            <a:r>
              <a:rPr lang="en-US" dirty="0" smtClean="0"/>
              <a:t>Significantly decrease RBF</a:t>
            </a:r>
          </a:p>
          <a:p>
            <a:pPr lvl="0"/>
            <a:r>
              <a:rPr lang="en-US" dirty="0" smtClean="0"/>
              <a:t>Doesn’t decrease GFR</a:t>
            </a:r>
          </a:p>
          <a:p>
            <a:pPr lvl="0"/>
            <a:r>
              <a:rPr lang="en-US" dirty="0" smtClean="0"/>
              <a:t>Doesn’t decrease urine output</a:t>
            </a:r>
          </a:p>
          <a:p>
            <a:pPr lvl="0"/>
            <a:r>
              <a:rPr lang="en-US" dirty="0" smtClean="0"/>
              <a:t>Decreases GFR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219200"/>
            <a:ext cx="8153400" cy="990600"/>
          </a:xfrm>
        </p:spPr>
        <p:txBody>
          <a:bodyPr>
            <a:normAutofit fontScale="90000"/>
          </a:bodyPr>
          <a:lstStyle/>
          <a:p>
            <a:pPr marL="742950" lvl="0" indent="-742950"/>
            <a:r>
              <a:rPr lang="en-US" dirty="0" smtClean="0"/>
              <a:t>Despite having a blood pressure between 60 and 140 mmHg, which of the following doesn’t </a:t>
            </a:r>
            <a:r>
              <a:rPr lang="en-US" dirty="0" err="1" smtClean="0"/>
              <a:t>interfer</a:t>
            </a:r>
            <a:r>
              <a:rPr lang="en-US" dirty="0" smtClean="0"/>
              <a:t> with CBF </a:t>
            </a:r>
            <a:r>
              <a:rPr lang="en-US" dirty="0" err="1" smtClean="0"/>
              <a:t>autoregulation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3193143"/>
            <a:ext cx="8153400" cy="4495800"/>
          </a:xfrm>
        </p:spPr>
        <p:txBody>
          <a:bodyPr/>
          <a:lstStyle/>
          <a:p>
            <a:pPr marL="880110" lvl="1" indent="-514350">
              <a:buFont typeface="+mj-lt"/>
              <a:buAutoNum type="arabicPeriod"/>
            </a:pPr>
            <a:r>
              <a:rPr lang="en-US" sz="2800" dirty="0" smtClean="0"/>
              <a:t>Intracranial tumor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sz="2800" dirty="0" err="1" smtClean="0"/>
              <a:t>Hypercapnia</a:t>
            </a:r>
            <a:endParaRPr lang="en-US" sz="2800" dirty="0" smtClean="0"/>
          </a:p>
          <a:p>
            <a:pPr marL="880110" lvl="1" indent="-514350">
              <a:buFont typeface="+mj-lt"/>
              <a:buAutoNum type="arabicPeriod"/>
            </a:pPr>
            <a:r>
              <a:rPr lang="en-US" sz="2800" dirty="0" smtClean="0"/>
              <a:t>Hypoxia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sz="2800" dirty="0" smtClean="0"/>
              <a:t>Anesthesia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sz="2800" dirty="0" smtClean="0"/>
              <a:t>Endocrine disease</a:t>
            </a:r>
          </a:p>
          <a:p>
            <a:pPr marL="514350" indent="-514350">
              <a:buFont typeface="+mj-lt"/>
              <a:buAutoNum type="alphaLcParenR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Decreases GFR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 </a:t>
            </a:r>
          </a:p>
          <a:p>
            <a:r>
              <a:rPr lang="en-US" dirty="0" smtClean="0"/>
              <a:t>Which of the following is false?</a:t>
            </a:r>
          </a:p>
          <a:p>
            <a:pPr lvl="0"/>
            <a:r>
              <a:rPr lang="en-US" dirty="0" err="1" smtClean="0"/>
              <a:t>Thiobarbiturates</a:t>
            </a:r>
            <a:r>
              <a:rPr lang="en-US" dirty="0" smtClean="0"/>
              <a:t> increase systemic vascular resistance but decreases renal vascular resistance with no net change in RBF</a:t>
            </a:r>
          </a:p>
          <a:p>
            <a:pPr lvl="0"/>
            <a:r>
              <a:rPr lang="en-US" dirty="0" err="1" smtClean="0"/>
              <a:t>Ketamine</a:t>
            </a:r>
            <a:r>
              <a:rPr lang="en-US" dirty="0" smtClean="0"/>
              <a:t> increases RBF and vascular resistance</a:t>
            </a:r>
            <a:endParaRPr lang="en-US" dirty="0" smtClean="0"/>
          </a:p>
          <a:p>
            <a:pPr lvl="0"/>
            <a:r>
              <a:rPr lang="en-US" dirty="0" smtClean="0"/>
              <a:t>Nitrous oxide in combination with halothane alters </a:t>
            </a:r>
            <a:r>
              <a:rPr lang="en-US" dirty="0" err="1" smtClean="0"/>
              <a:t>autoregulation</a:t>
            </a:r>
            <a:r>
              <a:rPr lang="en-US" dirty="0" smtClean="0"/>
              <a:t> of RBF.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Nitrous oxide in combination with halothane alters </a:t>
            </a:r>
            <a:r>
              <a:rPr lang="en-US" dirty="0" err="1" smtClean="0"/>
              <a:t>autoregulation</a:t>
            </a:r>
            <a:r>
              <a:rPr lang="en-US" dirty="0" smtClean="0"/>
              <a:t> of RBF. </a:t>
            </a:r>
            <a:endParaRPr lang="en-US" dirty="0" smtClean="0"/>
          </a:p>
          <a:p>
            <a:r>
              <a:rPr lang="en-US" b="1" dirty="0" smtClean="0"/>
              <a:t>Its doesn’t alter </a:t>
            </a:r>
            <a:r>
              <a:rPr lang="en-US" b="1" dirty="0" err="1" smtClean="0"/>
              <a:t>autoregulation</a:t>
            </a:r>
            <a:r>
              <a:rPr lang="en-US" b="1" dirty="0" smtClean="0"/>
              <a:t>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 or false? </a:t>
            </a:r>
            <a:r>
              <a:rPr lang="en-US" dirty="0" err="1" smtClean="0"/>
              <a:t>Acepromazine</a:t>
            </a:r>
            <a:r>
              <a:rPr lang="en-US" dirty="0" smtClean="0"/>
              <a:t> premedication may prevent dopamine induced increase in RBF during surgery due to dopamine receptor blockade?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 </a:t>
            </a:r>
          </a:p>
          <a:p>
            <a:r>
              <a:rPr lang="en-US" dirty="0" smtClean="0"/>
              <a:t>True </a:t>
            </a:r>
            <a:r>
              <a:rPr lang="en-US" dirty="0" err="1" smtClean="0"/>
              <a:t>acepromazine</a:t>
            </a:r>
            <a:r>
              <a:rPr lang="en-US" dirty="0" smtClean="0"/>
              <a:t> blocks both alpha </a:t>
            </a:r>
            <a:r>
              <a:rPr lang="en-US" dirty="0" err="1" smtClean="0"/>
              <a:t>adrenoreceptors</a:t>
            </a:r>
            <a:r>
              <a:rPr lang="en-US" dirty="0" smtClean="0"/>
              <a:t> and dopamine receptors.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 or false? Renal failure may occur occasionally in animals that have been given epinephrine for hemostasis during otherwise uneventful anesthesia. 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 </a:t>
            </a:r>
          </a:p>
          <a:p>
            <a:r>
              <a:rPr lang="en-US" dirty="0" smtClean="0"/>
              <a:t>True following the initial renal ischemic insult, renal perfusion may be altered because of other mechanisms.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 or false? Alpha adrenergic agonist doesn’t increase urine output?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False increase urine production, though to be secondary to a decrease of ADH production.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Azotemia</a:t>
            </a:r>
            <a:r>
              <a:rPr lang="en-US" dirty="0" smtClean="0"/>
              <a:t> is associated with the following changes</a:t>
            </a:r>
          </a:p>
          <a:p>
            <a:pPr lvl="0"/>
            <a:r>
              <a:rPr lang="en-US" dirty="0" smtClean="0"/>
              <a:t>Decrease drug penetration in the central nervous system</a:t>
            </a:r>
          </a:p>
          <a:p>
            <a:pPr lvl="0"/>
            <a:r>
              <a:rPr lang="en-US" dirty="0" smtClean="0"/>
              <a:t>Increase drug penetration in the central nervous system</a:t>
            </a:r>
          </a:p>
          <a:p>
            <a:pPr lvl="0"/>
            <a:r>
              <a:rPr lang="en-US" dirty="0" err="1" smtClean="0"/>
              <a:t>Acidemic</a:t>
            </a:r>
            <a:r>
              <a:rPr lang="en-US" dirty="0" smtClean="0"/>
              <a:t> patients have a decrease fraction of unbound barbiturates in the plasma</a:t>
            </a:r>
          </a:p>
          <a:p>
            <a:pPr lvl="0"/>
            <a:r>
              <a:rPr lang="en-US" dirty="0" smtClean="0"/>
              <a:t>Higher doses of highly protein bound </a:t>
            </a:r>
            <a:r>
              <a:rPr lang="en-US" dirty="0" err="1" smtClean="0"/>
              <a:t>injectable</a:t>
            </a:r>
            <a:r>
              <a:rPr lang="en-US" dirty="0" smtClean="0"/>
              <a:t> </a:t>
            </a:r>
            <a:r>
              <a:rPr lang="en-US" dirty="0" err="1" smtClean="0"/>
              <a:t>anesthestic</a:t>
            </a:r>
            <a:r>
              <a:rPr lang="en-US" dirty="0" smtClean="0"/>
              <a:t> may be required in </a:t>
            </a:r>
            <a:r>
              <a:rPr lang="en-US" dirty="0" err="1" smtClean="0"/>
              <a:t>acidotic</a:t>
            </a:r>
            <a:r>
              <a:rPr lang="en-US" dirty="0" smtClean="0"/>
              <a:t> patients.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1712686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/>
              <a:t>All of the following </a:t>
            </a:r>
            <a:r>
              <a:rPr lang="en-US" dirty="0" err="1" smtClean="0"/>
              <a:t>anesthesic</a:t>
            </a:r>
            <a:r>
              <a:rPr lang="en-US" dirty="0" smtClean="0"/>
              <a:t> are though to decrease cerebral metabolic requirement of oxygen except?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485570"/>
            <a:ext cx="8153400" cy="3610429"/>
          </a:xfrm>
        </p:spPr>
        <p:txBody>
          <a:bodyPr/>
          <a:lstStyle/>
          <a:p>
            <a:pPr lvl="1"/>
            <a:r>
              <a:rPr lang="en-US" sz="2800" dirty="0" err="1" smtClean="0"/>
              <a:t>Isoflurane</a:t>
            </a:r>
            <a:endParaRPr lang="en-US" sz="2800" dirty="0" smtClean="0"/>
          </a:p>
          <a:p>
            <a:pPr lvl="1"/>
            <a:r>
              <a:rPr lang="en-US" sz="2800" dirty="0" err="1" smtClean="0"/>
              <a:t>Sevoflurane</a:t>
            </a:r>
            <a:endParaRPr lang="en-US" sz="2800" dirty="0" smtClean="0"/>
          </a:p>
          <a:p>
            <a:pPr lvl="1"/>
            <a:r>
              <a:rPr lang="en-US" sz="2800" dirty="0" err="1" smtClean="0"/>
              <a:t>Etomidate</a:t>
            </a:r>
            <a:endParaRPr lang="en-US" sz="2800" dirty="0" smtClean="0"/>
          </a:p>
          <a:p>
            <a:pPr lvl="1"/>
            <a:r>
              <a:rPr lang="en-US" sz="2800" dirty="0" smtClean="0"/>
              <a:t>Barbiturate</a:t>
            </a:r>
          </a:p>
          <a:p>
            <a:pPr lvl="1"/>
            <a:r>
              <a:rPr lang="en-US" sz="2800" dirty="0" err="1" smtClean="0"/>
              <a:t>Propofol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Increase drug penetration in the central nervous system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 or false?</a:t>
            </a:r>
          </a:p>
          <a:p>
            <a:r>
              <a:rPr lang="en-US" dirty="0" smtClean="0"/>
              <a:t>As the serum potassium increases, </a:t>
            </a:r>
            <a:r>
              <a:rPr lang="en-US" dirty="0" err="1" smtClean="0"/>
              <a:t>repolarization</a:t>
            </a:r>
            <a:r>
              <a:rPr lang="en-US" dirty="0" smtClean="0"/>
              <a:t> occurs more </a:t>
            </a:r>
            <a:r>
              <a:rPr lang="en-US" dirty="0" err="1" smtClean="0"/>
              <a:t>rapidely</a:t>
            </a:r>
            <a:r>
              <a:rPr lang="en-US" dirty="0" smtClean="0"/>
              <a:t> and automaticity, </a:t>
            </a:r>
            <a:r>
              <a:rPr lang="en-US" dirty="0" err="1" smtClean="0"/>
              <a:t>conductivitym</a:t>
            </a:r>
            <a:r>
              <a:rPr lang="en-US" dirty="0" smtClean="0"/>
              <a:t> contractility and excitability decreases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true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3200" dirty="0" smtClean="0"/>
              <a:t>Extreme head elevation is contraindicated because</a:t>
            </a:r>
          </a:p>
          <a:p>
            <a:pPr lvl="1"/>
            <a:r>
              <a:rPr lang="en-US" sz="2800" dirty="0" smtClean="0"/>
              <a:t>Decreases cerebral perfusion due to gravity</a:t>
            </a:r>
          </a:p>
          <a:p>
            <a:pPr lvl="1"/>
            <a:r>
              <a:rPr lang="en-US" sz="2800" dirty="0" smtClean="0"/>
              <a:t>Increases the work of the heart</a:t>
            </a:r>
          </a:p>
          <a:p>
            <a:pPr lvl="1"/>
            <a:r>
              <a:rPr lang="en-US" sz="2800" dirty="0" smtClean="0"/>
              <a:t>Risk of venous air emboli</a:t>
            </a:r>
          </a:p>
          <a:p>
            <a:pPr lvl="1"/>
            <a:r>
              <a:rPr lang="en-US" sz="2800" dirty="0" smtClean="0"/>
              <a:t>Difficult to monitor depth of anesthesia in that position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sz="2800" dirty="0" smtClean="0"/>
              <a:t>Risk of venous air emboli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3200" dirty="0" smtClean="0"/>
              <a:t>What is the critical PaO2  at which CBF increases?</a:t>
            </a:r>
          </a:p>
          <a:p>
            <a:pPr lvl="1"/>
            <a:r>
              <a:rPr lang="en-US" sz="2800" dirty="0" smtClean="0"/>
              <a:t>60 mmHg</a:t>
            </a:r>
          </a:p>
          <a:p>
            <a:pPr lvl="1"/>
            <a:r>
              <a:rPr lang="en-US" sz="2800" dirty="0" smtClean="0"/>
              <a:t>50 mmHg</a:t>
            </a:r>
          </a:p>
          <a:p>
            <a:pPr lvl="1"/>
            <a:r>
              <a:rPr lang="en-US" sz="2800" dirty="0" smtClean="0"/>
              <a:t>40 </a:t>
            </a:r>
            <a:r>
              <a:rPr lang="en-US" sz="2800" dirty="0" err="1" smtClean="0"/>
              <a:t>mmHG</a:t>
            </a:r>
            <a:endParaRPr lang="en-US" sz="2800" dirty="0" smtClean="0"/>
          </a:p>
          <a:p>
            <a:pPr lvl="1"/>
            <a:r>
              <a:rPr lang="en-US" sz="2800" dirty="0" smtClean="0"/>
              <a:t>30 </a:t>
            </a:r>
            <a:r>
              <a:rPr lang="en-US" sz="2800" dirty="0" err="1" smtClean="0"/>
              <a:t>mmHG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sz="2800" b="1" dirty="0" smtClean="0"/>
              <a:t>50 mmHg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Hyperventilation </a:t>
            </a:r>
            <a:r>
              <a:rPr lang="en-US" dirty="0" smtClean="0"/>
              <a:t>causes cerebral vasoconstriction?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1813</TotalTime>
  <Words>701</Words>
  <Application>Microsoft Macintosh PowerPoint</Application>
  <PresentationFormat>On-screen Show (4:3)</PresentationFormat>
  <Paragraphs>125</Paragraphs>
  <Slides>42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Median</vt:lpstr>
      <vt:lpstr>Lamb and Jones </vt:lpstr>
      <vt:lpstr>Which of the following doesn’t lead to alteration in CBF? </vt:lpstr>
      <vt:lpstr>Despite having a blood pressure between 60 and 140 mmHg, which of the following doesn’t interfer with CBF autoregulation? </vt:lpstr>
      <vt:lpstr>All of the following anesthesic are though to decrease cerebral metabolic requirement of oxygen except? </vt:lpstr>
      <vt:lpstr>Slide 5</vt:lpstr>
      <vt:lpstr>answer:</vt:lpstr>
      <vt:lpstr>Slide 7</vt:lpstr>
      <vt:lpstr>Answer: </vt:lpstr>
      <vt:lpstr>True or false: </vt:lpstr>
      <vt:lpstr>Answer: </vt:lpstr>
      <vt:lpstr>Slide 11</vt:lpstr>
      <vt:lpstr>False: 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Lamb and Jones </dc:title>
  <dc:creator>Julie Menard</dc:creator>
  <cp:lastModifiedBy>Julie Menard</cp:lastModifiedBy>
  <cp:revision>2</cp:revision>
  <dcterms:created xsi:type="dcterms:W3CDTF">2010-10-31T18:16:14Z</dcterms:created>
  <dcterms:modified xsi:type="dcterms:W3CDTF">2010-11-02T00:29:50Z</dcterms:modified>
</cp:coreProperties>
</file>