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1074" y="-96"/>
      </p:cViewPr>
      <p:guideLst>
        <p:guide orient="horz" pos="4224"/>
        <p:guide pos="57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5CA37-DC82-4594-BE67-F00549DB31E4}" type="datetimeFigureOut">
              <a:rPr lang="en-US" smtClean="0"/>
              <a:pPr/>
              <a:t>1/25/2011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27764-6F8A-4A35-8314-B6CAC27FE2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1) </a:t>
            </a:r>
            <a:r>
              <a:rPr lang="en-US" sz="3600" dirty="0" smtClean="0"/>
              <a:t>Which of the following is not a pathologic grouping of </a:t>
            </a:r>
            <a:r>
              <a:rPr lang="en-US" sz="3600" i="1" dirty="0" err="1" smtClean="0"/>
              <a:t>Ehrlichia</a:t>
            </a:r>
            <a:r>
              <a:rPr lang="en-US" sz="3600" i="1" dirty="0" smtClean="0"/>
              <a:t>?</a:t>
            </a:r>
            <a:br>
              <a:rPr lang="en-US" sz="3600" i="1" dirty="0" smtClean="0"/>
            </a:br>
            <a:r>
              <a:rPr lang="en-US" sz="3600" i="1" dirty="0" smtClean="0"/>
              <a:t>	</a:t>
            </a:r>
            <a:r>
              <a:rPr lang="en-US" sz="3600" dirty="0" smtClean="0"/>
              <a:t>a</a:t>
            </a:r>
            <a:r>
              <a:rPr lang="en-US" sz="3600" dirty="0" smtClean="0"/>
              <a:t>) </a:t>
            </a:r>
            <a:r>
              <a:rPr lang="en-US" sz="3600" dirty="0" err="1" smtClean="0"/>
              <a:t>Monocytotrophic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</a:t>
            </a:r>
            <a:r>
              <a:rPr lang="en-US" sz="3600" dirty="0" smtClean="0"/>
              <a:t>b) </a:t>
            </a:r>
            <a:r>
              <a:rPr lang="en-US" sz="3600" dirty="0" err="1" smtClean="0"/>
              <a:t>Thrombocytotrophic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c) </a:t>
            </a:r>
            <a:r>
              <a:rPr lang="en-US" sz="3600" dirty="0" err="1" smtClean="0"/>
              <a:t>Basophilotrophic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	</a:t>
            </a:r>
            <a:r>
              <a:rPr lang="en-US" sz="3600" dirty="0" smtClean="0"/>
              <a:t>d) </a:t>
            </a:r>
            <a:r>
              <a:rPr lang="en-US" sz="3600" dirty="0" err="1" smtClean="0"/>
              <a:t>Granulocytotrophic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en-US" dirty="0" smtClean="0"/>
              <a:t>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10) True or False.  </a:t>
            </a:r>
            <a:r>
              <a:rPr lang="en-US" sz="3600" dirty="0" smtClean="0"/>
              <a:t>A negative FA test of </a:t>
            </a:r>
            <a:r>
              <a:rPr lang="en-US" sz="3600" dirty="0" err="1" smtClean="0"/>
              <a:t>Anaplasma</a:t>
            </a:r>
            <a:r>
              <a:rPr lang="en-US" sz="3600" dirty="0" smtClean="0"/>
              <a:t> is adequate to rule out infection.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dirty="0" smtClean="0"/>
              <a:t>False. </a:t>
            </a:r>
            <a:r>
              <a:rPr lang="en-US" dirty="0" smtClean="0"/>
              <a:t>requires acute and convalescent titers as 40% of ill animals are </a:t>
            </a:r>
            <a:r>
              <a:rPr lang="en-US" dirty="0" err="1" smtClean="0"/>
              <a:t>seronegative</a:t>
            </a:r>
            <a:r>
              <a:rPr lang="en-US" dirty="0" smtClean="0"/>
              <a:t> on presentation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11)What is the treatment of choice for </a:t>
            </a:r>
            <a:r>
              <a:rPr lang="en-US" sz="3600" dirty="0" err="1" smtClean="0"/>
              <a:t>Anaplasma</a:t>
            </a:r>
            <a:r>
              <a:rPr lang="en-US" sz="3600" dirty="0" smtClean="0"/>
              <a:t>?</a:t>
            </a:r>
            <a:br>
              <a:rPr lang="en-US" sz="3600" dirty="0" smtClean="0"/>
            </a:br>
            <a:r>
              <a:rPr lang="en-US" sz="3600" dirty="0" smtClean="0"/>
              <a:t>	a</a:t>
            </a:r>
            <a:r>
              <a:rPr lang="en-US" sz="3600" dirty="0" smtClean="0"/>
              <a:t>) </a:t>
            </a:r>
            <a:r>
              <a:rPr lang="en-US" sz="3600" dirty="0" err="1" smtClean="0"/>
              <a:t>Clindamycin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</a:t>
            </a:r>
            <a:r>
              <a:rPr lang="en-US" sz="3600" dirty="0" smtClean="0"/>
              <a:t>b) </a:t>
            </a:r>
            <a:r>
              <a:rPr lang="en-US" sz="3600" dirty="0" err="1" smtClean="0"/>
              <a:t>Doxycycline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</a:t>
            </a:r>
            <a:r>
              <a:rPr lang="en-US" sz="3600" dirty="0" smtClean="0"/>
              <a:t>c) </a:t>
            </a:r>
            <a:r>
              <a:rPr lang="en-US" sz="3600" dirty="0" err="1" smtClean="0"/>
              <a:t>Imipenim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</a:t>
            </a:r>
            <a:r>
              <a:rPr lang="en-US" sz="3600" dirty="0" smtClean="0"/>
              <a:t>d) TMS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343400"/>
            <a:ext cx="8229600" cy="190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B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2</a:t>
            </a:r>
            <a:r>
              <a:rPr lang="en-US" sz="3600" dirty="0" smtClean="0"/>
              <a:t>) </a:t>
            </a:r>
            <a:r>
              <a:rPr lang="en-US" sz="3600" i="1" dirty="0" smtClean="0"/>
              <a:t>E. </a:t>
            </a:r>
            <a:r>
              <a:rPr lang="en-US" sz="3600" i="1" dirty="0" err="1" smtClean="0"/>
              <a:t>canis</a:t>
            </a:r>
            <a:r>
              <a:rPr lang="en-US" sz="3600" i="1" dirty="0" smtClean="0"/>
              <a:t> </a:t>
            </a:r>
            <a:r>
              <a:rPr lang="en-US" sz="3600" dirty="0" smtClean="0"/>
              <a:t>predominately infects what type of cell</a:t>
            </a:r>
            <a:r>
              <a:rPr lang="en-US" sz="3600" dirty="0" smtClean="0"/>
              <a:t>?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a) </a:t>
            </a:r>
            <a:r>
              <a:rPr lang="en-US" sz="3600" dirty="0" err="1" smtClean="0"/>
              <a:t>neutrophils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b) </a:t>
            </a:r>
            <a:r>
              <a:rPr lang="en-US" sz="3600" dirty="0" err="1" smtClean="0"/>
              <a:t>monocytes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c)  </a:t>
            </a:r>
            <a:r>
              <a:rPr lang="en-US" sz="3600" dirty="0" smtClean="0"/>
              <a:t>platelets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</a:t>
            </a:r>
            <a:r>
              <a:rPr lang="en-US" sz="3600" dirty="0" smtClean="0"/>
              <a:t>) </a:t>
            </a:r>
            <a:r>
              <a:rPr lang="en-US" sz="3600" dirty="0" err="1" smtClean="0"/>
              <a:t>eosinophils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/>
          <a:lstStyle/>
          <a:p>
            <a:r>
              <a:rPr lang="en-US" dirty="0" smtClean="0"/>
              <a:t>B.  E. </a:t>
            </a:r>
            <a:r>
              <a:rPr lang="en-US" dirty="0" err="1" smtClean="0"/>
              <a:t>canis</a:t>
            </a:r>
            <a:r>
              <a:rPr lang="en-US" dirty="0" smtClean="0"/>
              <a:t> is </a:t>
            </a:r>
            <a:r>
              <a:rPr lang="en-US" dirty="0" err="1" smtClean="0"/>
              <a:t>monocytotrophic</a:t>
            </a:r>
            <a:r>
              <a:rPr lang="en-US" dirty="0" smtClean="0"/>
              <a:t> where as other </a:t>
            </a:r>
            <a:r>
              <a:rPr lang="en-US" dirty="0" err="1" smtClean="0"/>
              <a:t>ehrlichia</a:t>
            </a:r>
            <a:r>
              <a:rPr lang="en-US" dirty="0" smtClean="0"/>
              <a:t> or </a:t>
            </a:r>
            <a:r>
              <a:rPr lang="en-US" dirty="0" err="1" smtClean="0"/>
              <a:t>anaplasma</a:t>
            </a:r>
            <a:r>
              <a:rPr lang="en-US" dirty="0" smtClean="0"/>
              <a:t> species infect other cell lines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077200" cy="3352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3) </a:t>
            </a:r>
            <a:r>
              <a:rPr lang="en-US" sz="3600" dirty="0" smtClean="0"/>
              <a:t>Which of the following has not been associated with increased severity of E. </a:t>
            </a:r>
            <a:r>
              <a:rPr lang="en-US" sz="3600" dirty="0" err="1" smtClean="0"/>
              <a:t>canis</a:t>
            </a:r>
            <a:r>
              <a:rPr lang="en-US" sz="3600" dirty="0" smtClean="0"/>
              <a:t> infection: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a) </a:t>
            </a:r>
            <a:r>
              <a:rPr lang="en-US" sz="3600" dirty="0" smtClean="0"/>
              <a:t>virulence of strain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b) </a:t>
            </a:r>
            <a:r>
              <a:rPr lang="en-US" sz="3600" dirty="0" smtClean="0"/>
              <a:t>immunodeficiency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c) </a:t>
            </a:r>
            <a:r>
              <a:rPr lang="en-US" sz="3600" dirty="0" smtClean="0"/>
              <a:t>age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</a:t>
            </a:r>
            <a:r>
              <a:rPr lang="en-US" sz="3600" dirty="0" smtClean="0"/>
              <a:t>concurrent tick </a:t>
            </a:r>
            <a:r>
              <a:rPr lang="en-US" sz="3600" dirty="0" err="1" smtClean="0"/>
              <a:t>bourne</a:t>
            </a:r>
            <a:r>
              <a:rPr lang="en-US" sz="3600" dirty="0" smtClean="0"/>
              <a:t> disease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dirty="0" smtClean="0"/>
              <a:t>C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8862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4)What breed is associated with worse outcome with E. </a:t>
            </a:r>
            <a:r>
              <a:rPr lang="en-US" sz="3600" dirty="0" err="1" smtClean="0"/>
              <a:t>canis</a:t>
            </a:r>
            <a:r>
              <a:rPr lang="en-US" sz="3600" dirty="0" smtClean="0"/>
              <a:t> infection?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a</a:t>
            </a:r>
            <a:r>
              <a:rPr lang="en-US" sz="3600" dirty="0" smtClean="0"/>
              <a:t>) </a:t>
            </a:r>
            <a:r>
              <a:rPr lang="en-US" sz="3600" dirty="0" smtClean="0"/>
              <a:t>Labrador </a:t>
            </a:r>
            <a:r>
              <a:rPr lang="en-US" sz="3600" dirty="0" err="1" smtClean="0"/>
              <a:t>R</a:t>
            </a:r>
            <a:r>
              <a:rPr lang="en-US" sz="3600" dirty="0" err="1" smtClean="0"/>
              <a:t>etreivers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b) </a:t>
            </a:r>
            <a:r>
              <a:rPr lang="en-US" sz="3600" dirty="0" smtClean="0"/>
              <a:t>Doberman Pinchers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c) </a:t>
            </a:r>
            <a:r>
              <a:rPr lang="en-US" sz="3600" dirty="0" smtClean="0"/>
              <a:t>German Shorthaired </a:t>
            </a:r>
            <a:r>
              <a:rPr lang="en-US" sz="3600" dirty="0" smtClean="0"/>
              <a:t>P</a:t>
            </a:r>
            <a:r>
              <a:rPr lang="en-US" sz="3600" dirty="0" smtClean="0"/>
              <a:t>ointers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</a:t>
            </a:r>
            <a:r>
              <a:rPr lang="en-US" sz="3600" dirty="0" smtClean="0"/>
              <a:t>German </a:t>
            </a:r>
            <a:r>
              <a:rPr lang="en-US" sz="3600" dirty="0" err="1" smtClean="0"/>
              <a:t>Shephards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572000"/>
            <a:ext cx="8229600" cy="1554163"/>
          </a:xfrm>
        </p:spPr>
        <p:txBody>
          <a:bodyPr>
            <a:norm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5) </a:t>
            </a:r>
            <a:r>
              <a:rPr lang="en-US" sz="3600" dirty="0" smtClean="0"/>
              <a:t>Which of the following tick </a:t>
            </a:r>
            <a:r>
              <a:rPr lang="en-US" sz="3600" dirty="0" err="1" smtClean="0"/>
              <a:t>bourne</a:t>
            </a:r>
            <a:r>
              <a:rPr lang="en-US" sz="3600" dirty="0" smtClean="0"/>
              <a:t> infections does not have a natural </a:t>
            </a:r>
            <a:r>
              <a:rPr lang="en-US" sz="3600" dirty="0" err="1" smtClean="0"/>
              <a:t>occuring</a:t>
            </a:r>
            <a:r>
              <a:rPr lang="en-US" sz="3600" dirty="0" smtClean="0"/>
              <a:t> chronic phase?</a:t>
            </a:r>
            <a:br>
              <a:rPr lang="en-US" sz="3600" dirty="0" smtClean="0"/>
            </a:br>
            <a:r>
              <a:rPr lang="en-US" sz="3600" dirty="0" smtClean="0"/>
              <a:t>	a</a:t>
            </a:r>
            <a:r>
              <a:rPr lang="en-US" sz="3600" dirty="0" smtClean="0"/>
              <a:t>) </a:t>
            </a:r>
            <a:r>
              <a:rPr lang="en-US" sz="3600" i="1" dirty="0" smtClean="0"/>
              <a:t>E. </a:t>
            </a:r>
            <a:r>
              <a:rPr lang="en-US" sz="3600" i="1" dirty="0" err="1" smtClean="0"/>
              <a:t>ewingii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</a:t>
            </a:r>
            <a:r>
              <a:rPr lang="en-US" sz="3600" dirty="0" smtClean="0"/>
              <a:t>b) </a:t>
            </a:r>
            <a:r>
              <a:rPr lang="en-US" sz="3600" i="1" dirty="0" smtClean="0"/>
              <a:t>A. </a:t>
            </a:r>
            <a:r>
              <a:rPr lang="en-US" sz="3600" i="1" dirty="0" err="1" smtClean="0"/>
              <a:t>phagocytophilum</a:t>
            </a:r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3600" i="1" dirty="0" smtClean="0"/>
              <a:t>	</a:t>
            </a:r>
            <a:r>
              <a:rPr lang="en-US" sz="3600" i="1" dirty="0" smtClean="0"/>
              <a:t>c) </a:t>
            </a:r>
            <a:r>
              <a:rPr lang="en-US" sz="3600" i="1" dirty="0" smtClean="0"/>
              <a:t>A. </a:t>
            </a:r>
            <a:r>
              <a:rPr lang="en-US" sz="3600" i="1" dirty="0" smtClean="0"/>
              <a:t>platys</a:t>
            </a:r>
            <a:br>
              <a:rPr lang="en-US" sz="3600" i="1" dirty="0" smtClean="0"/>
            </a:br>
            <a:r>
              <a:rPr lang="en-US" sz="3600" i="1" dirty="0" smtClean="0"/>
              <a:t>	</a:t>
            </a:r>
            <a:r>
              <a:rPr lang="en-US" sz="3600" i="1" dirty="0" smtClean="0"/>
              <a:t>d) E. </a:t>
            </a:r>
            <a:r>
              <a:rPr lang="en-US" sz="3600" i="1" dirty="0" err="1" smtClean="0"/>
              <a:t>canis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B. </a:t>
            </a:r>
            <a:r>
              <a:rPr lang="en-US" dirty="0" smtClean="0"/>
              <a:t>Clinical findings are almost exclusively from acute disease, during the </a:t>
            </a:r>
            <a:r>
              <a:rPr lang="en-US" dirty="0" err="1" smtClean="0"/>
              <a:t>bacteremic</a:t>
            </a:r>
            <a:r>
              <a:rPr lang="en-US" dirty="0" smtClean="0"/>
              <a:t> phase.  Natural chronic infection has not been documented, possible as been </a:t>
            </a:r>
            <a:r>
              <a:rPr lang="en-US" dirty="0" smtClean="0"/>
              <a:t>induced </a:t>
            </a:r>
            <a:r>
              <a:rPr lang="en-US" dirty="0" smtClean="0"/>
              <a:t>experimentally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4572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6</a:t>
            </a:r>
            <a:r>
              <a:rPr lang="en-US" sz="3600" dirty="0" smtClean="0"/>
              <a:t>) Which </a:t>
            </a:r>
            <a:r>
              <a:rPr lang="en-US" sz="3600" dirty="0" smtClean="0"/>
              <a:t>agent is most likely seen in this picture?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a) </a:t>
            </a:r>
            <a:r>
              <a:rPr lang="en-US" sz="3600" i="1" dirty="0" smtClean="0"/>
              <a:t>E</a:t>
            </a:r>
            <a:r>
              <a:rPr lang="en-US" sz="3600" i="1" dirty="0" smtClean="0"/>
              <a:t>. </a:t>
            </a:r>
            <a:r>
              <a:rPr lang="en-US" sz="3600" i="1" dirty="0" err="1" smtClean="0"/>
              <a:t>ewingii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b</a:t>
            </a:r>
            <a:r>
              <a:rPr lang="en-US" sz="3600" dirty="0" smtClean="0"/>
              <a:t>) </a:t>
            </a:r>
            <a:r>
              <a:rPr lang="en-US" sz="3600" i="1" dirty="0" smtClean="0"/>
              <a:t>A. </a:t>
            </a:r>
            <a:r>
              <a:rPr lang="en-US" sz="3600" i="1" dirty="0" err="1" smtClean="0"/>
              <a:t>phagocytophilum</a:t>
            </a:r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3600" i="1" dirty="0" smtClean="0"/>
              <a:t>c</a:t>
            </a:r>
            <a:r>
              <a:rPr lang="en-US" sz="3600" i="1" dirty="0" smtClean="0"/>
              <a:t>) A. platys</a:t>
            </a:r>
            <a:br>
              <a:rPr lang="en-US" sz="3600" i="1" dirty="0" smtClean="0"/>
            </a:br>
            <a:r>
              <a:rPr lang="en-US" sz="3600" i="1" dirty="0" smtClean="0"/>
              <a:t>d</a:t>
            </a:r>
            <a:r>
              <a:rPr lang="en-US" sz="3600" i="1" dirty="0" smtClean="0"/>
              <a:t>) E. </a:t>
            </a:r>
            <a:r>
              <a:rPr lang="en-US" sz="3600" i="1" dirty="0" err="1" smtClean="0"/>
              <a:t>canis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800600"/>
            <a:ext cx="8229600" cy="1325563"/>
          </a:xfrm>
        </p:spPr>
        <p:txBody>
          <a:bodyPr/>
          <a:lstStyle/>
          <a:p>
            <a:r>
              <a:rPr lang="en-US" dirty="0" smtClean="0"/>
              <a:t>C</a:t>
            </a:r>
            <a:endParaRPr lang="en-US" dirty="0"/>
          </a:p>
        </p:txBody>
      </p:sp>
      <p:pic>
        <p:nvPicPr>
          <p:cNvPr id="6146" name="Picture 2" descr="http://farm4.static.flickr.com/3268/3212334694_6ddf31680f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524000"/>
            <a:ext cx="35814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7)What is the most common laboratory abnormality associated with </a:t>
            </a:r>
            <a:r>
              <a:rPr lang="en-US" sz="3600" dirty="0" err="1" smtClean="0"/>
              <a:t>Ehrlichia</a:t>
            </a:r>
            <a:r>
              <a:rPr lang="en-US" sz="3600" dirty="0" smtClean="0"/>
              <a:t> infection?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468563"/>
          </a:xfrm>
        </p:spPr>
        <p:txBody>
          <a:bodyPr>
            <a:normAutofit/>
          </a:bodyPr>
          <a:lstStyle/>
          <a:p>
            <a:r>
              <a:rPr lang="en-US" dirty="0" smtClean="0"/>
              <a:t>Thrombocytopenia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5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31242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8</a:t>
            </a:r>
            <a:r>
              <a:rPr lang="en-US" sz="3600" dirty="0" smtClean="0"/>
              <a:t>) </a:t>
            </a:r>
            <a:r>
              <a:rPr lang="en-US" sz="3600" dirty="0" smtClean="0"/>
              <a:t>What diagnostic test is consider the screening test of choice for </a:t>
            </a:r>
            <a:r>
              <a:rPr lang="en-US" sz="3600" dirty="0" err="1" smtClean="0"/>
              <a:t>Ehrlichia</a:t>
            </a:r>
            <a:r>
              <a:rPr lang="en-US" sz="3600" dirty="0" smtClean="0"/>
              <a:t> infection</a:t>
            </a:r>
            <a:r>
              <a:rPr lang="en-US" sz="3600" dirty="0" smtClean="0"/>
              <a:t>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a) </a:t>
            </a:r>
            <a:r>
              <a:rPr lang="en-US" sz="3600" dirty="0" smtClean="0"/>
              <a:t>ELISA</a:t>
            </a:r>
            <a:r>
              <a:rPr lang="en-US" sz="3600" dirty="0" smtClean="0"/>
              <a:t>	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b) </a:t>
            </a:r>
            <a:r>
              <a:rPr lang="en-US" sz="3600" dirty="0" smtClean="0"/>
              <a:t>PCR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c) </a:t>
            </a:r>
            <a:r>
              <a:rPr lang="en-US" sz="3600" dirty="0" smtClean="0"/>
              <a:t>Western blot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</a:t>
            </a:r>
            <a:r>
              <a:rPr lang="en-US" sz="3600" dirty="0" smtClean="0"/>
              <a:t>FA serology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419600"/>
            <a:ext cx="8229600" cy="1706563"/>
          </a:xfrm>
        </p:spPr>
        <p:txBody>
          <a:bodyPr/>
          <a:lstStyle/>
          <a:p>
            <a:r>
              <a:rPr lang="en-US" dirty="0"/>
              <a:t>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429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9)What is the following structure associated with </a:t>
            </a:r>
            <a:r>
              <a:rPr lang="en-US" sz="3600" dirty="0" err="1" smtClean="0"/>
              <a:t>Anaplasma</a:t>
            </a:r>
            <a:r>
              <a:rPr lang="en-US" sz="3600" dirty="0" smtClean="0"/>
              <a:t> infection called?</a:t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 smtClean="0"/>
              <a:t>) inclusion body</a:t>
            </a:r>
            <a:br>
              <a:rPr lang="en-US" sz="3600" dirty="0" smtClean="0"/>
            </a:br>
            <a:r>
              <a:rPr lang="en-US" sz="3600" dirty="0" smtClean="0"/>
              <a:t>b) </a:t>
            </a:r>
            <a:r>
              <a:rPr lang="en-US" sz="3600" dirty="0" err="1" smtClean="0"/>
              <a:t>morula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c) </a:t>
            </a:r>
            <a:r>
              <a:rPr lang="en-US" sz="3200" dirty="0" smtClean="0"/>
              <a:t>indium</a:t>
            </a:r>
            <a:br>
              <a:rPr lang="en-US" sz="3200" dirty="0" smtClean="0"/>
            </a:br>
            <a:r>
              <a:rPr lang="en-US" sz="3200" dirty="0" smtClean="0"/>
              <a:t>d) </a:t>
            </a:r>
            <a:r>
              <a:rPr lang="en-US" sz="3200" dirty="0" err="1" smtClean="0"/>
              <a:t>quaser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/>
          <a:lstStyle/>
          <a:p>
            <a:r>
              <a:rPr lang="en-US" dirty="0" smtClean="0"/>
              <a:t>B</a:t>
            </a:r>
            <a:endParaRPr lang="en-US" dirty="0"/>
          </a:p>
        </p:txBody>
      </p:sp>
      <p:pic>
        <p:nvPicPr>
          <p:cNvPr id="6" name="il_fi" descr="http://img.medscape.com/fullsize/migrated/439/190/iim439190.fig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752600"/>
            <a:ext cx="3581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2317</TotalTime>
  <Words>227</Words>
  <Application>Microsoft Office PowerPoint</Application>
  <PresentationFormat>On-screen Show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1) Which of the following is not a pathologic grouping of Ehrlichia?  a) Monocytotrophic  b) Thrombocytotrophic  c) Basophilotrophic   d) Granulocytotrophic</vt:lpstr>
      <vt:lpstr>2) E. canis predominately infects what type of cell?  a) neutrophils  b) monocytes  c)  platelets  d) eosinophils</vt:lpstr>
      <vt:lpstr>3) Which of the following has not been associated with increased severity of E. canis infection:  a) virulence of strain  b) immunodeficiency  c) age  d) concurrent tick bourne disease</vt:lpstr>
      <vt:lpstr>4)What breed is associated with worse outcome with E. canis infection?  a) Labrador Retreivers  b) Doberman Pinchers  c) German Shorthaired Pointers  d) German Shephards</vt:lpstr>
      <vt:lpstr>5) Which of the following tick bourne infections does not have a natural occuring chronic phase?  a) E. ewingii  b) A. phagocytophilum  c) A. platys  d) E. canis</vt:lpstr>
      <vt:lpstr>6) Which agent is most likely seen in this picture? a) E. ewingii b) A. phagocytophilum c) A. platys d) E. canis</vt:lpstr>
      <vt:lpstr>7)What is the most common laboratory abnormality associated with Ehrlichia infection?</vt:lpstr>
      <vt:lpstr>8) What diagnostic test is consider the screening test of choice for Ehrlichia infection:  a) ELISA   b) PCR  c) Western blot  d) FA serology</vt:lpstr>
      <vt:lpstr>9)What is the following structure associated with Anaplasma infection called? a) inclusion body b) morula c) indium d) quaser</vt:lpstr>
      <vt:lpstr>10) True or False.  A negative FA test of Anaplasma is adequate to rule out infection.</vt:lpstr>
      <vt:lpstr>11)What is the treatment of choice for Anaplasma?  a) Clindamycin  b) Doxycycline  c) Imipenim  d) TMS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1) Myocardial intracellular acidosis (inhibits, stimulates, has no effect)  on the binding of calcium to troponin-tropomyosin unit</dc:title>
  <dc:creator>Kelly Blackstock</dc:creator>
  <cp:lastModifiedBy>Kelly Blackstock</cp:lastModifiedBy>
  <cp:revision>10</cp:revision>
  <dcterms:created xsi:type="dcterms:W3CDTF">2010-11-02T12:02:40Z</dcterms:created>
  <dcterms:modified xsi:type="dcterms:W3CDTF">2011-01-27T02:43:52Z</dcterms:modified>
</cp:coreProperties>
</file>