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3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4E126-929B-4153-8225-15AE35C0EE84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88A852-D6C9-4481-81F5-59DC6EBC87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geriatric patients the maximal </a:t>
            </a:r>
            <a:r>
              <a:rPr lang="en-US" dirty="0" err="1" smtClean="0"/>
              <a:t>chronotropic</a:t>
            </a:r>
            <a:r>
              <a:rPr lang="en-US" dirty="0" smtClean="0"/>
              <a:t> response (change in HR) during physiologic stress decreases. In addition,</a:t>
            </a:r>
            <a:r>
              <a:rPr lang="en-US" baseline="0" dirty="0" smtClean="0"/>
              <a:t> despite higher endogenous levels of NE, the response to stress is decreased. This appears to be due to receptor attrition and reduced affinity for agonist molecules.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88A852-D6C9-4481-81F5-59DC6EBC877D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IV injections anesthetic drugs into a contracted volume of distribution results in an increased plasma</a:t>
            </a:r>
            <a:r>
              <a:rPr lang="en-US" baseline="0" dirty="0" smtClean="0"/>
              <a:t> concentration. Drugs may distribute adipose tissue and have delayed elimination.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88A852-D6C9-4481-81F5-59DC6EBC877D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71F87-9A78-4A73-8342-FD2AB7E9B420}" type="datetimeFigureOut">
              <a:rPr lang="en-US" smtClean="0"/>
              <a:t>11/6/2010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443F1-BA32-4860-B800-00912830510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47: Neonatal and Geriatric Patients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Jenefer</a:t>
            </a:r>
            <a:r>
              <a:rPr lang="en-US" dirty="0" smtClean="0"/>
              <a:t> </a:t>
            </a:r>
            <a:r>
              <a:rPr lang="en-US" dirty="0" err="1" smtClean="0"/>
              <a:t>Stillion</a:t>
            </a:r>
            <a:r>
              <a:rPr lang="en-US" dirty="0" smtClean="0"/>
              <a:t>, DVM</a:t>
            </a:r>
          </a:p>
          <a:p>
            <a:r>
              <a:rPr lang="en-US" dirty="0" smtClean="0"/>
              <a:t>Nov 8, 2010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Autofit/>
          </a:bodyPr>
          <a:lstStyle/>
          <a:p>
            <a:pPr algn="l"/>
            <a:r>
              <a:rPr lang="en-US" sz="3800" dirty="0" smtClean="0"/>
              <a:t>List 6 neonatal physiologic variables that contribute to altered anesthetic drug sensitivity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876800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err="1" smtClean="0"/>
              <a:t>Hypoalbuminemia</a:t>
            </a:r>
            <a:endParaRPr lang="en-US" dirty="0" smtClean="0"/>
          </a:p>
          <a:p>
            <a:r>
              <a:rPr lang="en-US" dirty="0" smtClean="0"/>
              <a:t>Increased permeability of BBB</a:t>
            </a:r>
          </a:p>
          <a:p>
            <a:r>
              <a:rPr lang="en-US" dirty="0" smtClean="0"/>
              <a:t>Increased percentage of body-water content</a:t>
            </a:r>
          </a:p>
          <a:p>
            <a:r>
              <a:rPr lang="en-US" dirty="0" smtClean="0"/>
              <a:t>Fixed and centralized circulating fluid volume</a:t>
            </a:r>
          </a:p>
          <a:p>
            <a:r>
              <a:rPr lang="en-US" dirty="0" smtClean="0"/>
              <a:t>Low body-fat </a:t>
            </a:r>
          </a:p>
          <a:p>
            <a:r>
              <a:rPr lang="en-US" dirty="0" smtClean="0"/>
              <a:t>Immature hepatic metabolism</a:t>
            </a:r>
          </a:p>
          <a:p>
            <a:r>
              <a:rPr lang="en-US" dirty="0" smtClean="0"/>
              <a:t>Immature GFR</a:t>
            </a:r>
          </a:p>
          <a:p>
            <a:r>
              <a:rPr lang="en-US" dirty="0" smtClean="0"/>
              <a:t>High metabolic rate and higher rate of oxygen consumption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In small animals, the </a:t>
            </a:r>
            <a:r>
              <a:rPr lang="en-US" dirty="0" err="1" smtClean="0"/>
              <a:t>hematocrit</a:t>
            </a:r>
            <a:r>
              <a:rPr lang="en-US" dirty="0" smtClean="0"/>
              <a:t> decreases by more than _____ in the first 28 days of life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A. 10%</a:t>
            </a:r>
          </a:p>
          <a:p>
            <a:r>
              <a:rPr lang="en-US" dirty="0" smtClean="0"/>
              <a:t>B. 25%</a:t>
            </a:r>
          </a:p>
          <a:p>
            <a:r>
              <a:rPr lang="en-US" dirty="0" smtClean="0"/>
              <a:t>C. 33%</a:t>
            </a:r>
          </a:p>
          <a:p>
            <a:r>
              <a:rPr lang="en-US" dirty="0" smtClean="0"/>
              <a:t>D. 50%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True or false. In pediatric patients, cardiac output is dependent on stroke volume.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False. In pediatric patients, cardiac output is dependent on heart rate because stroke volume and cardiac reserve are limited.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 neonate can only increase cardiac output by what percent?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A. 25%</a:t>
            </a:r>
          </a:p>
          <a:p>
            <a:r>
              <a:rPr lang="en-US" dirty="0" smtClean="0"/>
              <a:t>B. 30%</a:t>
            </a:r>
          </a:p>
          <a:p>
            <a:r>
              <a:rPr lang="en-US" dirty="0" smtClean="0"/>
              <a:t>C. 67%</a:t>
            </a:r>
          </a:p>
          <a:p>
            <a:r>
              <a:rPr lang="en-US" dirty="0" smtClean="0"/>
              <a:t>D. 110%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All of the following cardiovascular changes may be seen in geriatric patients EXCEPT: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A. Increased myocardial fibrosis</a:t>
            </a:r>
          </a:p>
          <a:p>
            <a:r>
              <a:rPr lang="en-US" dirty="0" smtClean="0"/>
              <a:t>B. Decreased maximal heart rate</a:t>
            </a:r>
          </a:p>
          <a:p>
            <a:r>
              <a:rPr lang="en-US" dirty="0" smtClean="0"/>
              <a:t>C. Increased </a:t>
            </a:r>
            <a:r>
              <a:rPr lang="en-US" dirty="0" err="1" smtClean="0"/>
              <a:t>chronotropic</a:t>
            </a:r>
            <a:r>
              <a:rPr lang="en-US" dirty="0" smtClean="0"/>
              <a:t> response to stress</a:t>
            </a:r>
          </a:p>
          <a:p>
            <a:r>
              <a:rPr lang="en-US" dirty="0" smtClean="0"/>
              <a:t>D. Ventricular wall thickening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Geriatric patients have a decreased requirement for anesthetic drugs due to which of the following CNS changes?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A. Loss of functional neurons</a:t>
            </a:r>
          </a:p>
          <a:p>
            <a:r>
              <a:rPr lang="en-US" dirty="0" smtClean="0"/>
              <a:t>B. Reduced receptor affinity for neurotransmitters</a:t>
            </a:r>
          </a:p>
          <a:p>
            <a:r>
              <a:rPr lang="en-US" dirty="0" smtClean="0"/>
              <a:t>C. Depletions of dopamine, NE, tyrosine and serotonin</a:t>
            </a:r>
          </a:p>
          <a:p>
            <a:r>
              <a:rPr lang="en-US" dirty="0" smtClean="0"/>
              <a:t>D. All of the above</a:t>
            </a:r>
          </a:p>
          <a:p>
            <a:r>
              <a:rPr lang="en-US" dirty="0" smtClean="0"/>
              <a:t>E. None of the above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List 4 physiologic reasons a drug may need to be dose reduced in a geriatric patient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Decreased GFR</a:t>
            </a:r>
          </a:p>
          <a:p>
            <a:r>
              <a:rPr lang="en-US" dirty="0" smtClean="0"/>
              <a:t>Decreased renal blood flow</a:t>
            </a:r>
          </a:p>
          <a:p>
            <a:r>
              <a:rPr lang="en-US" dirty="0" smtClean="0"/>
              <a:t>Decreased hepatic drug clearance</a:t>
            </a:r>
          </a:p>
          <a:p>
            <a:r>
              <a:rPr lang="en-US" dirty="0" smtClean="0"/>
              <a:t>Increased body fat</a:t>
            </a:r>
          </a:p>
          <a:p>
            <a:r>
              <a:rPr lang="en-US" dirty="0" smtClean="0"/>
              <a:t>Decreased intracellular water and reduced plasma volume</a:t>
            </a:r>
          </a:p>
          <a:p>
            <a:r>
              <a:rPr lang="en-US" dirty="0" smtClean="0"/>
              <a:t>+/- reduced serum proteins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367</Words>
  <Application>Microsoft Office PowerPoint</Application>
  <PresentationFormat>On-screen Show (4:3)</PresentationFormat>
  <Paragraphs>57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Chapter 47: Neonatal and Geriatric Patients</vt:lpstr>
      <vt:lpstr>List 6 neonatal physiologic variables that contribute to altered anesthetic drug sensitivity</vt:lpstr>
      <vt:lpstr>In small animals, the hematocrit decreases by more than _____ in the first 28 days of life</vt:lpstr>
      <vt:lpstr>True or false. In pediatric patients, cardiac output is dependent on stroke volume.</vt:lpstr>
      <vt:lpstr>A neonate can only increase cardiac output by what percent?</vt:lpstr>
      <vt:lpstr>All of the following cardiovascular changes may be seen in geriatric patients EXCEPT:</vt:lpstr>
      <vt:lpstr>Geriatric patients have a decreased requirement for anesthetic drugs due to which of the following CNS changes?</vt:lpstr>
      <vt:lpstr>List 4 physiologic reasons a drug may need to be dose reduced in a geriatric patient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47: Neonatal and Geriatric Patients</dc:title>
  <dc:creator>hospubOrig</dc:creator>
  <cp:lastModifiedBy>hospubOrig</cp:lastModifiedBy>
  <cp:revision>14</cp:revision>
  <dcterms:created xsi:type="dcterms:W3CDTF">2010-11-06T20:20:24Z</dcterms:created>
  <dcterms:modified xsi:type="dcterms:W3CDTF">2010-11-06T21:11:29Z</dcterms:modified>
</cp:coreProperties>
</file>