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C6F1A-9B61-44B2-B4BD-6CE0C835649E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BD4BC-4560-406F-95B7-FECDB5739A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amide</a:t>
            </a:r>
            <a:r>
              <a:rPr lang="en-US" baseline="0" dirty="0" smtClean="0"/>
              <a:t> class of local anesthetics are directly metabolized by the liver and their effects may be prolonged and the toxic effects more apparent in patients with severe liver disease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BD4BC-4560-406F-95B7-FECDB5739AC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Neostigmine</a:t>
            </a:r>
            <a:r>
              <a:rPr lang="en-US" baseline="0" dirty="0" smtClean="0"/>
              <a:t> is a reversible anticholinesterase inhibitor used to </a:t>
            </a:r>
            <a:r>
              <a:rPr lang="en-US" dirty="0" smtClean="0"/>
              <a:t>reverse the effects of </a:t>
            </a:r>
            <a:r>
              <a:rPr lang="en-US" u="none" dirty="0" smtClean="0">
                <a:solidFill>
                  <a:schemeClr val="bg1"/>
                </a:solidFill>
              </a:rPr>
              <a:t>non-depolarizing</a:t>
            </a:r>
            <a:r>
              <a:rPr lang="en-US" u="none" baseline="0" dirty="0" smtClean="0">
                <a:solidFill>
                  <a:schemeClr val="bg1"/>
                </a:solidFill>
              </a:rPr>
              <a:t> muscle relaxants such as atracurium. It caused increased gastrointestinal motility because it is a parasympathomimetic.</a:t>
            </a:r>
            <a:endParaRPr lang="en-US" u="none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BD4BC-4560-406F-95B7-FECDB5739AC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cardiac and pyloric sphincters can impede endoscopy. Comparison of premedication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atropine, glycopyrrolate, morphine, meperidine, acepromazine,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saline before general anesthesia for gastroduodenoscopy in dogs resulted in more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difficulty in entering the pyloric sphincter when a combination of morphine and atropine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used. This has led to the suggestion that all full mu opioid agonists be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avoided when duodenoscopy is performed. The use of atropine in dogs as a premedication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 not facilitate duodenal intubation and may inhibit it. a2 agonists such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medetomidine do not hinder the passage of the endoscope through the pylorus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dogs, although vomiting may be an issue in some patients.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recent work has evaluated the effects of various premedications on ease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duodenoscopy in the cat.15 Their results suggest that hydromorphone (a full m opioid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agonist), glycopyrrolate (anticholinergic), medetomidine (a2 agonist), or butorphanol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(agonist antagonist opioid) are all satisfactory for use as a premedication before gastroduodenoscopy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cat.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BD4BC-4560-406F-95B7-FECDB5739AC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EB1B5-7B96-484F-9490-13B32CCAA013}" type="datetimeFigureOut">
              <a:rPr lang="en-US" smtClean="0"/>
              <a:pPr/>
              <a:t>11/2/2010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F8753-C950-4766-8CDA-4D7720070C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40: Hepatic Disease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Jenefer Stillion</a:t>
            </a:r>
          </a:p>
          <a:p>
            <a:r>
              <a:rPr lang="en-US" dirty="0" smtClean="0"/>
              <a:t>Nov 2,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planning to anesthetize a patient with a pancreatic abscess. What drugs do you want to avoid and why?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auses spasm of the sphincter of Oddi at the termination of the common biliary and pancreatic duct </a:t>
            </a:r>
          </a:p>
          <a:p>
            <a:endParaRPr lang="en-US" sz="1500" dirty="0" smtClean="0"/>
          </a:p>
          <a:p>
            <a:r>
              <a:rPr lang="en-US" dirty="0" smtClean="0"/>
              <a:t>Vomiting</a:t>
            </a:r>
          </a:p>
          <a:p>
            <a:endParaRPr lang="en-US" sz="1500" dirty="0" smtClean="0"/>
          </a:p>
          <a:p>
            <a:r>
              <a:rPr lang="en-US" dirty="0" smtClean="0"/>
              <a:t>Histamine release and vasodilation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</a:t>
            </a:r>
            <a:r>
              <a:rPr lang="en-US" dirty="0" smtClean="0"/>
              <a:t>2-adrenergic Agonists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Dexmedetomidine and Xylazine</a:t>
            </a:r>
          </a:p>
          <a:p>
            <a:endParaRPr lang="en-US" sz="1500" dirty="0" smtClean="0"/>
          </a:p>
          <a:p>
            <a:r>
              <a:rPr lang="en-US" dirty="0" smtClean="0"/>
              <a:t>Inhibit insulin release by the beta cells in the islets of Langerhans of the pancreas</a:t>
            </a:r>
          </a:p>
          <a:p>
            <a:endParaRPr lang="en-US" sz="1500" dirty="0" smtClean="0"/>
          </a:p>
          <a:p>
            <a:r>
              <a:rPr lang="en-US" dirty="0" smtClean="0"/>
              <a:t>Hyperglycemia</a:t>
            </a:r>
          </a:p>
          <a:p>
            <a:endParaRPr lang="en-US" sz="1500" dirty="0"/>
          </a:p>
          <a:p>
            <a:r>
              <a:rPr lang="en-US" dirty="0" smtClean="0"/>
              <a:t>Also may cause vomiting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Pickwickian syndrome?</a:t>
            </a:r>
          </a:p>
          <a:p>
            <a:endParaRPr lang="en-US" dirty="0" smtClean="0"/>
          </a:p>
          <a:p>
            <a:r>
              <a:rPr lang="en-US" dirty="0" smtClean="0"/>
              <a:t>How would this change your anesthetic plan?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Pickwickian Syndrome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Obesity hypoventilation syndrome</a:t>
            </a:r>
          </a:p>
          <a:p>
            <a:r>
              <a:rPr lang="en-US" dirty="0"/>
              <a:t>T</a:t>
            </a:r>
            <a:r>
              <a:rPr lang="en-US" dirty="0" smtClean="0"/>
              <a:t>he combination of obesity, hypoxia and hypercapnia due to hypoventilation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Obesity ↓ the ventilatory capacity of patients during anesthesia due to decreased chest wall compliance</a:t>
            </a:r>
          </a:p>
          <a:p>
            <a:pPr lvl="1"/>
            <a:r>
              <a:rPr lang="en-US" dirty="0" smtClean="0"/>
              <a:t>Choose drugs that allow rapid control of the airway at induction</a:t>
            </a:r>
          </a:p>
          <a:p>
            <a:pPr lvl="1"/>
            <a:r>
              <a:rPr lang="en-US" dirty="0" smtClean="0"/>
              <a:t>PPV during anesthesia</a:t>
            </a:r>
          </a:p>
          <a:p>
            <a:pPr lvl="1"/>
            <a:r>
              <a:rPr lang="en-US" dirty="0" smtClean="0"/>
              <a:t>Keep intubated as long as possible post-operatively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Inhalation Anesthetics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Fill in the following chart with regard to the effect of inhaled anesthetics on hepatic blood flow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3200400"/>
          <a:ext cx="6096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3716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Agent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Portal Vein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Hepatic Artery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Hepatic Blood Flow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Desflurane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Halothane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Isoflurane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Nitrous oxide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Sevoflurane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Methoxyflurane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Inhalation Anesthetics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Agent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Portal Vein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Hepatic Artery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Hepatic</a:t>
                      </a:r>
                      <a:r>
                        <a:rPr lang="en-US" baseline="0" dirty="0" smtClean="0"/>
                        <a:t> Blood Flow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Desflurane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change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Halothane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↓ or no change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Isoflurane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↑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Nitrous oxide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direct effect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direct effect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direct effect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Sevoflurane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change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Methoxyflurane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↓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Inhalation Anesthetics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the inhalation anesthetics in descending order of hepatic metabolism (most to least)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Inhalation Anesthetics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Agent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 hepatic metabolism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Methoxyflurane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Halothane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Sevoflurane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Isoflurane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Desflurane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documented metabolism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Nitric</a:t>
                      </a:r>
                      <a:r>
                        <a:rPr lang="en-US" baseline="0" dirty="0" smtClean="0"/>
                        <a:t> Oxide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No documented</a:t>
                      </a:r>
                      <a:r>
                        <a:rPr lang="en-US" baseline="0" dirty="0" smtClean="0"/>
                        <a:t> metabolism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Hepatic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of the following undergo hepatic metabolism EXCEPT</a:t>
            </a:r>
          </a:p>
          <a:p>
            <a:r>
              <a:rPr lang="en-US" dirty="0" smtClean="0"/>
              <a:t>A. Lidocaine</a:t>
            </a:r>
          </a:p>
          <a:p>
            <a:r>
              <a:rPr lang="en-US" dirty="0" smtClean="0"/>
              <a:t>B. Diazepam</a:t>
            </a:r>
          </a:p>
          <a:p>
            <a:r>
              <a:rPr lang="en-US" dirty="0" smtClean="0"/>
              <a:t>C. Atracurium</a:t>
            </a:r>
          </a:p>
          <a:p>
            <a:r>
              <a:rPr lang="en-US" dirty="0" smtClean="0"/>
              <a:t>D. Etomidate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E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41: Gastrointestinal Disease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9624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of the following drugs cause decreased gastrointestinal motility EXCEPT?</a:t>
            </a:r>
          </a:p>
          <a:p>
            <a:r>
              <a:rPr lang="en-US" dirty="0" smtClean="0"/>
              <a:t>A. Atropine</a:t>
            </a:r>
          </a:p>
          <a:p>
            <a:r>
              <a:rPr lang="en-US" dirty="0" smtClean="0"/>
              <a:t>B. Dexmedetomidine</a:t>
            </a:r>
          </a:p>
          <a:p>
            <a:r>
              <a:rPr lang="en-US" dirty="0" smtClean="0"/>
              <a:t>C. Xylazine</a:t>
            </a:r>
          </a:p>
          <a:p>
            <a:r>
              <a:rPr lang="en-US" dirty="0" smtClean="0"/>
              <a:t>D. Neostigmine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E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When choosing an anesthetic protocol for a patient undergoing gastroduodenoscopy, which medications should be avoided?</a:t>
            </a:r>
          </a:p>
          <a:p>
            <a:r>
              <a:rPr lang="en-US" dirty="0" smtClean="0"/>
              <a:t>A. Atropine</a:t>
            </a:r>
          </a:p>
          <a:p>
            <a:r>
              <a:rPr lang="en-US" dirty="0" smtClean="0"/>
              <a:t>B. Morphine</a:t>
            </a:r>
          </a:p>
          <a:p>
            <a:r>
              <a:rPr lang="en-US" dirty="0" smtClean="0"/>
              <a:t>C. Glycopyrolate</a:t>
            </a:r>
          </a:p>
          <a:p>
            <a:r>
              <a:rPr lang="en-US" dirty="0" smtClean="0"/>
              <a:t>D. Butorphanol</a:t>
            </a:r>
          </a:p>
          <a:p>
            <a:r>
              <a:rPr lang="en-US" dirty="0" smtClean="0"/>
              <a:t>E. A and B</a:t>
            </a:r>
          </a:p>
          <a:p>
            <a:r>
              <a:rPr lang="en-US" dirty="0" smtClean="0"/>
              <a:t>F. A and 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EF1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606</Words>
  <Application>Microsoft Office PowerPoint</Application>
  <PresentationFormat>On-screen Show (4:3)</PresentationFormat>
  <Paragraphs>129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Chapter 40: Hepatic Disease</vt:lpstr>
      <vt:lpstr>Inhalation Anesthetics</vt:lpstr>
      <vt:lpstr>Inhalation Anesthetics</vt:lpstr>
      <vt:lpstr>Inhalation Anesthetics</vt:lpstr>
      <vt:lpstr>Inhalation Anesthetics</vt:lpstr>
      <vt:lpstr>Hepatic Disease</vt:lpstr>
      <vt:lpstr>Chapter 41: Gastrointestinal Disease</vt:lpstr>
      <vt:lpstr>Gastrointestinal Disease</vt:lpstr>
      <vt:lpstr>Gastrointestinal Disease</vt:lpstr>
      <vt:lpstr>Gastrointestinal Disease</vt:lpstr>
      <vt:lpstr>Morphine</vt:lpstr>
      <vt:lpstr>α2-adrenergic Agonists</vt:lpstr>
      <vt:lpstr>Gastrointestinal Disease</vt:lpstr>
      <vt:lpstr>Pickwickian Syndrome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40: Hepatic Disease</dc:title>
  <dc:creator>hospubOrig</dc:creator>
  <cp:lastModifiedBy>hospubOrig</cp:lastModifiedBy>
  <cp:revision>25</cp:revision>
  <dcterms:created xsi:type="dcterms:W3CDTF">2010-10-31T17:56:05Z</dcterms:created>
  <dcterms:modified xsi:type="dcterms:W3CDTF">2010-11-02T19:17:59Z</dcterms:modified>
</cp:coreProperties>
</file>