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83" r:id="rId3"/>
    <p:sldId id="257" r:id="rId4"/>
    <p:sldId id="284" r:id="rId5"/>
    <p:sldId id="258" r:id="rId6"/>
    <p:sldId id="285" r:id="rId7"/>
    <p:sldId id="261" r:id="rId8"/>
    <p:sldId id="262" r:id="rId9"/>
    <p:sldId id="263" r:id="rId10"/>
    <p:sldId id="267" r:id="rId11"/>
    <p:sldId id="259" r:id="rId12"/>
    <p:sldId id="260" r:id="rId13"/>
    <p:sldId id="264" r:id="rId14"/>
    <p:sldId id="265" r:id="rId15"/>
    <p:sldId id="266" r:id="rId16"/>
    <p:sldId id="286" r:id="rId17"/>
    <p:sldId id="268" r:id="rId18"/>
    <p:sldId id="287" r:id="rId19"/>
    <p:sldId id="269" r:id="rId20"/>
    <p:sldId id="270" r:id="rId21"/>
    <p:sldId id="271" r:id="rId22"/>
    <p:sldId id="272" r:id="rId23"/>
    <p:sldId id="288" r:id="rId24"/>
    <p:sldId id="273" r:id="rId25"/>
    <p:sldId id="274" r:id="rId26"/>
    <p:sldId id="275" r:id="rId27"/>
    <p:sldId id="278" r:id="rId28"/>
    <p:sldId id="289" r:id="rId29"/>
    <p:sldId id="276" r:id="rId30"/>
    <p:sldId id="290" r:id="rId31"/>
    <p:sldId id="279" r:id="rId32"/>
    <p:sldId id="291" r:id="rId33"/>
    <p:sldId id="280" r:id="rId34"/>
    <p:sldId id="277" r:id="rId35"/>
    <p:sldId id="292" r:id="rId36"/>
    <p:sldId id="281" r:id="rId37"/>
    <p:sldId id="28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>
      <p:cViewPr varScale="1">
        <p:scale>
          <a:sx n="74" d="100"/>
          <a:sy n="74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148FB-0C6D-4B1B-A892-4B0539ED0418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5F516-0B97-485F-ADAF-1B366CA14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F6C-B69B-453B-9980-414B48C2A1D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5F516-0B97-485F-ADAF-1B366CA141F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9B13211-E3C5-421A-819E-F3F5635B4F53}" type="datetimeFigureOut">
              <a:rPr lang="en-US" smtClean="0"/>
              <a:pPr/>
              <a:t>2/8/2010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7E5A3B8-B98B-4D89-A82B-F61A9B4E0F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Honduras Trip 2010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11266" name="Picture 2" descr="K:\Travis Stanislaus' Honduras Photos\DSC062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14400" y="1447800"/>
            <a:ext cx="339447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19600" y="3314700"/>
            <a:ext cx="47244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Gracias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1600200" y="762000"/>
            <a:ext cx="2667000" cy="2057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Gracias</a:t>
            </a:r>
            <a:endParaRPr lang="en-US" dirty="0"/>
          </a:p>
        </p:txBody>
      </p:sp>
      <p:pic>
        <p:nvPicPr>
          <p:cNvPr id="12290" name="Picture 2" descr="K:\Travis Stanislaus' Honduras Photos\DSC063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219200"/>
            <a:ext cx="3917949" cy="2938462"/>
          </a:xfrm>
          <a:prstGeom prst="rect">
            <a:avLst/>
          </a:prstGeom>
          <a:noFill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67200" y="3200400"/>
            <a:ext cx="45212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524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00400" y="1524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Siguatepeque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743200" y="1295400"/>
            <a:ext cx="2057400" cy="990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Siguatepeque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371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657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Copan </a:t>
            </a:r>
            <a:r>
              <a:rPr lang="en-US" sz="3200" dirty="0" err="1" smtClean="0"/>
              <a:t>Ruinas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228600" y="762000"/>
            <a:ext cx="4038600" cy="1524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Siguatepeque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236220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Siguatepeque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Siguatepeque</a:t>
            </a:r>
            <a:endParaRPr lang="en-US" dirty="0"/>
          </a:p>
        </p:txBody>
      </p:sp>
      <p:pic>
        <p:nvPicPr>
          <p:cNvPr id="16386" name="Picture 2" descr="K:\Travis Stanislaus' Honduras Photos\DSC063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Agalteca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3200400" y="1828800"/>
            <a:ext cx="22860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Agalteca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1295400"/>
            <a:ext cx="4222749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24400" y="1295400"/>
            <a:ext cx="42164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Agalteca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143000"/>
            <a:ext cx="3454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11430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K:\Travis Stanislaus' Honduras Photos\DSC0635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05400" y="4057650"/>
            <a:ext cx="3429000" cy="2628900"/>
          </a:xfrm>
          <a:prstGeom prst="rect">
            <a:avLst/>
          </a:prstGeom>
          <a:noFill/>
        </p:spPr>
      </p:pic>
      <p:pic>
        <p:nvPicPr>
          <p:cNvPr id="18437" name="Picture 5" descr="K:\Travis Stanislaus' Honduras Photos\DSC0636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990600" y="3886200"/>
            <a:ext cx="2819400" cy="211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Agalteca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11430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00600" y="5334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76800" y="37338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Agalteca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Tegucigalpa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2857500" y="2171700"/>
            <a:ext cx="32004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Tegucigalpa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24000"/>
            <a:ext cx="8229600" cy="245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ceegrad\AppData\Local\Temp\P118032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33800" y="4191000"/>
            <a:ext cx="33528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Copán </a:t>
            </a:r>
            <a:r>
              <a:rPr lang="en-US" dirty="0" err="1" smtClean="0"/>
              <a:t>Ruínas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Tamara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743200" y="2286000"/>
            <a:ext cx="30480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29200" y="3886200"/>
            <a:ext cx="35306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Tamara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800" y="1447800"/>
            <a:ext cx="4673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15000" y="914400"/>
            <a:ext cx="21717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4600" y="152400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Cuatro</a:t>
            </a:r>
            <a:r>
              <a:rPr lang="en-US" sz="3200" dirty="0" smtClean="0"/>
              <a:t> </a:t>
            </a:r>
            <a:r>
              <a:rPr lang="en-US" sz="3200" dirty="0" err="1" smtClean="0"/>
              <a:t>Comunidades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705100" y="2171700"/>
            <a:ext cx="29718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Cuatro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endParaRPr 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00600" y="3657600"/>
            <a:ext cx="3640667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33800" y="1295400"/>
            <a:ext cx="1600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24600" y="1143000"/>
            <a:ext cx="17526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81000" y="1371600"/>
            <a:ext cx="264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K:\Travis Stanislaus' Honduras Photos\DSC06415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447800" y="3505200"/>
            <a:ext cx="2286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Tutule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1371600"/>
            <a:ext cx="4019549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8200" y="13716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242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Marcala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628900" y="1714500"/>
            <a:ext cx="25908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Marcala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828800"/>
            <a:ext cx="2717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191000" y="45720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914400" y="419100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5400000">
            <a:off x="5048250" y="409575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Santa Rita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457200" y="762000"/>
            <a:ext cx="3810000" cy="1447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Rita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81" y="838200"/>
            <a:ext cx="896701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2800" y="152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Santa Rosa</a:t>
            </a:r>
            <a:endParaRPr lang="en-US" sz="3200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1219200" y="762000"/>
            <a:ext cx="3048000" cy="1676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74764" y="1481138"/>
            <a:ext cx="339447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Santa Rosa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133</TotalTime>
  <Words>92</Words>
  <Application>Microsoft Office PowerPoint</Application>
  <PresentationFormat>On-screen Show (4:3)</PresentationFormat>
  <Paragraphs>74</Paragraphs>
  <Slides>37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Concourse</vt:lpstr>
      <vt:lpstr>Honduras Trip 2010</vt:lpstr>
      <vt:lpstr>Slide 2</vt:lpstr>
      <vt:lpstr>Copán Ruínas</vt:lpstr>
      <vt:lpstr>Slide 4</vt:lpstr>
      <vt:lpstr>Santa Rita</vt:lpstr>
      <vt:lpstr>Slide 6</vt:lpstr>
      <vt:lpstr>Santa Rosa</vt:lpstr>
      <vt:lpstr>Santa Rosa</vt:lpstr>
      <vt:lpstr>Santa Rosa</vt:lpstr>
      <vt:lpstr>Santa Rosa</vt:lpstr>
      <vt:lpstr>Santa Rosa</vt:lpstr>
      <vt:lpstr>Santa Rosa</vt:lpstr>
      <vt:lpstr>Santa Rosa</vt:lpstr>
      <vt:lpstr>Santa Rosa</vt:lpstr>
      <vt:lpstr>Santa Rosa</vt:lpstr>
      <vt:lpstr>Slide 16</vt:lpstr>
      <vt:lpstr>Gracias</vt:lpstr>
      <vt:lpstr>Slide 18</vt:lpstr>
      <vt:lpstr>Siguatepeque</vt:lpstr>
      <vt:lpstr>Siguatepeque</vt:lpstr>
      <vt:lpstr>Siguatepeque</vt:lpstr>
      <vt:lpstr>Siguatepeque</vt:lpstr>
      <vt:lpstr>Slide 23</vt:lpstr>
      <vt:lpstr>Agalteca</vt:lpstr>
      <vt:lpstr>Agalteca</vt:lpstr>
      <vt:lpstr>Agalteca</vt:lpstr>
      <vt:lpstr>Agalteca</vt:lpstr>
      <vt:lpstr>Slide 28</vt:lpstr>
      <vt:lpstr>Tegucigalpa</vt:lpstr>
      <vt:lpstr>Slide 30</vt:lpstr>
      <vt:lpstr>Tamara</vt:lpstr>
      <vt:lpstr>Slide 32</vt:lpstr>
      <vt:lpstr>Cuatro Comunidades</vt:lpstr>
      <vt:lpstr>Tutule</vt:lpstr>
      <vt:lpstr>Slide 35</vt:lpstr>
      <vt:lpstr>Marcala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Honduras Trip 2010</dc:title>
  <dc:creator>ceegrad</dc:creator>
  <cp:lastModifiedBy>Julie Pierce</cp:lastModifiedBy>
  <cp:revision>16</cp:revision>
  <dcterms:created xsi:type="dcterms:W3CDTF">2010-02-06T21:08:15Z</dcterms:created>
  <dcterms:modified xsi:type="dcterms:W3CDTF">2010-02-09T02:46:33Z</dcterms:modified>
</cp:coreProperties>
</file>