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A68F2-DBC5-4300-8FCC-235B0155D320}" type="datetimeFigureOut">
              <a:rPr lang="en-US" smtClean="0"/>
              <a:t>5/16/2010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81A81-EEC8-4961-A6A2-CE64478FEBA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81A81-EEC8-4961-A6A2-CE64478FEBAA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754C-9B69-4945-A610-4CDC6275EE53}" type="datetimeFigureOut">
              <a:rPr lang="en-US" smtClean="0"/>
              <a:pPr/>
              <a:t>5/16/2010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1A5FB-60BE-4767-BA55-46D068F2F5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 rot="538554">
            <a:off x="1558003" y="2161112"/>
            <a:ext cx="545714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/>
          <p:cNvSpPr/>
          <p:nvPr/>
        </p:nvSpPr>
        <p:spPr>
          <a:xfrm>
            <a:off x="4114800" y="2209800"/>
            <a:ext cx="381000" cy="381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451708">
            <a:off x="5289289" y="2348004"/>
            <a:ext cx="270231" cy="195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 rot="105771">
            <a:off x="5370334" y="2591413"/>
            <a:ext cx="76199" cy="236097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378648" y="4206750"/>
            <a:ext cx="1508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New Slider </a:t>
            </a:r>
          </a:p>
          <a:p>
            <a:r>
              <a:rPr lang="en-US" sz="1400" dirty="0" smtClean="0"/>
              <a:t>Assembly Position</a:t>
            </a:r>
            <a:endParaRPr lang="en-US" sz="1400" dirty="0"/>
          </a:p>
        </p:txBody>
      </p:sp>
      <p:sp>
        <p:nvSpPr>
          <p:cNvPr id="32" name="Rectangle 31"/>
          <p:cNvSpPr/>
          <p:nvPr/>
        </p:nvSpPr>
        <p:spPr>
          <a:xfrm rot="600000">
            <a:off x="6725277" y="2536581"/>
            <a:ext cx="270231" cy="19516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343400" y="1981200"/>
            <a:ext cx="1143000" cy="152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800508" y="175260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905000" y="1828800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dirty="0" smtClean="0"/>
              <a:t>Ѳ</a:t>
            </a:r>
            <a:endParaRPr lang="en-US" dirty="0"/>
          </a:p>
        </p:txBody>
      </p:sp>
      <p:sp>
        <p:nvSpPr>
          <p:cNvPr id="45" name="Arc 44"/>
          <p:cNvSpPr/>
          <p:nvPr/>
        </p:nvSpPr>
        <p:spPr>
          <a:xfrm flipH="1">
            <a:off x="2209800" y="1905000"/>
            <a:ext cx="304800" cy="304800"/>
          </a:xfrm>
          <a:prstGeom prst="arc">
            <a:avLst>
              <a:gd name="adj1" fmla="val 16200000"/>
              <a:gd name="adj2" fmla="val 50640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>
            <a:stCxn id="35" idx="1"/>
          </p:cNvCxnSpPr>
          <p:nvPr/>
        </p:nvCxnSpPr>
        <p:spPr>
          <a:xfrm rot="10800000" flipH="1" flipV="1">
            <a:off x="1591416" y="1758262"/>
            <a:ext cx="8783" cy="24327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16200000" flipV="1">
            <a:off x="914400" y="3886200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10800000">
            <a:off x="304800" y="4876800"/>
            <a:ext cx="99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5400000">
            <a:off x="343694" y="4685506"/>
            <a:ext cx="381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52400" y="4507468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59" name="Isosceles Triangle 58"/>
          <p:cNvSpPr/>
          <p:nvPr/>
        </p:nvSpPr>
        <p:spPr>
          <a:xfrm>
            <a:off x="76200" y="4659868"/>
            <a:ext cx="152400" cy="15240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524000" y="2209800"/>
            <a:ext cx="5457140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 rot="10800000" flipH="1" flipV="1">
            <a:off x="1515216" y="2209800"/>
            <a:ext cx="8783" cy="2432737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371600" y="4642538"/>
            <a:ext cx="304800" cy="609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447800" y="4191000"/>
            <a:ext cx="304800" cy="6096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4213948" y="2209800"/>
            <a:ext cx="270231" cy="1951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294993" y="2438400"/>
            <a:ext cx="76199" cy="236097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6705600" y="2209800"/>
            <a:ext cx="270231" cy="1951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643385" y="2283023"/>
            <a:ext cx="1272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Counterweight</a:t>
            </a:r>
            <a:endParaRPr lang="en-US" sz="1400" dirty="0"/>
          </a:p>
        </p:txBody>
      </p:sp>
      <p:cxnSp>
        <p:nvCxnSpPr>
          <p:cNvPr id="43" name="Straight Arrow Connector 42"/>
          <p:cNvCxnSpPr>
            <a:stCxn id="41" idx="1"/>
          </p:cNvCxnSpPr>
          <p:nvPr/>
        </p:nvCxnSpPr>
        <p:spPr>
          <a:xfrm rot="10800000">
            <a:off x="7086601" y="2286000"/>
            <a:ext cx="556785" cy="1509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41" idx="1"/>
          </p:cNvCxnSpPr>
          <p:nvPr/>
        </p:nvCxnSpPr>
        <p:spPr>
          <a:xfrm rot="10800000" flipV="1">
            <a:off x="7086601" y="2436912"/>
            <a:ext cx="556785" cy="230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676400" y="2286000"/>
            <a:ext cx="2400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Horizontal Calibration Position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12</Words>
  <Application>Microsoft Office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yyc6</dc:creator>
  <cp:lastModifiedBy> Karen Swetland</cp:lastModifiedBy>
  <cp:revision>31</cp:revision>
  <dcterms:created xsi:type="dcterms:W3CDTF">2009-11-30T23:00:09Z</dcterms:created>
  <dcterms:modified xsi:type="dcterms:W3CDTF">2010-05-17T00:47:11Z</dcterms:modified>
</cp:coreProperties>
</file>