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846D-752A-4986-83CB-08708309DF16}" type="datetimeFigureOut">
              <a:rPr lang="en-US" smtClean="0"/>
              <a:t>10/29/2009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E21B-1CA2-4D7B-B762-53407DFDDF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846D-752A-4986-83CB-08708309DF16}" type="datetimeFigureOut">
              <a:rPr lang="en-US" smtClean="0"/>
              <a:t>10/29/2009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E21B-1CA2-4D7B-B762-53407DFDDF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846D-752A-4986-83CB-08708309DF16}" type="datetimeFigureOut">
              <a:rPr lang="en-US" smtClean="0"/>
              <a:t>10/29/2009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E21B-1CA2-4D7B-B762-53407DFDDF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846D-752A-4986-83CB-08708309DF16}" type="datetimeFigureOut">
              <a:rPr lang="en-US" smtClean="0"/>
              <a:t>10/29/2009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E21B-1CA2-4D7B-B762-53407DFDDF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846D-752A-4986-83CB-08708309DF16}" type="datetimeFigureOut">
              <a:rPr lang="en-US" smtClean="0"/>
              <a:t>10/29/2009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E21B-1CA2-4D7B-B762-53407DFDDF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846D-752A-4986-83CB-08708309DF16}" type="datetimeFigureOut">
              <a:rPr lang="en-US" smtClean="0"/>
              <a:t>10/29/2009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E21B-1CA2-4D7B-B762-53407DFDDF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846D-752A-4986-83CB-08708309DF16}" type="datetimeFigureOut">
              <a:rPr lang="en-US" smtClean="0"/>
              <a:t>10/29/2009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E21B-1CA2-4D7B-B762-53407DFDDF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846D-752A-4986-83CB-08708309DF16}" type="datetimeFigureOut">
              <a:rPr lang="en-US" smtClean="0"/>
              <a:t>10/29/2009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E21B-1CA2-4D7B-B762-53407DFDDF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846D-752A-4986-83CB-08708309DF16}" type="datetimeFigureOut">
              <a:rPr lang="en-US" smtClean="0"/>
              <a:t>10/29/2009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E21B-1CA2-4D7B-B762-53407DFDDF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846D-752A-4986-83CB-08708309DF16}" type="datetimeFigureOut">
              <a:rPr lang="en-US" smtClean="0"/>
              <a:t>10/29/2009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E21B-1CA2-4D7B-B762-53407DFDDF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846D-752A-4986-83CB-08708309DF16}" type="datetimeFigureOut">
              <a:rPr lang="en-US" smtClean="0"/>
              <a:t>10/29/2009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E21B-1CA2-4D7B-B762-53407DFDDF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7846D-752A-4986-83CB-08708309DF16}" type="datetimeFigureOut">
              <a:rPr lang="en-US" smtClean="0"/>
              <a:t>10/29/2009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1E21B-1CA2-4D7B-B762-53407DFDDF8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304800" y="1676400"/>
            <a:ext cx="990600" cy="1524000"/>
          </a:xfrm>
          <a:prstGeom prst="ca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4800" y="33528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 Source</a:t>
            </a:r>
          </a:p>
        </p:txBody>
      </p:sp>
      <p:sp>
        <p:nvSpPr>
          <p:cNvPr id="6" name="Can 5"/>
          <p:cNvSpPr/>
          <p:nvPr/>
        </p:nvSpPr>
        <p:spPr>
          <a:xfrm>
            <a:off x="4191000" y="1295400"/>
            <a:ext cx="228600" cy="2514600"/>
          </a:xfrm>
          <a:prstGeom prst="ca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n 6"/>
          <p:cNvSpPr/>
          <p:nvPr/>
        </p:nvSpPr>
        <p:spPr>
          <a:xfrm>
            <a:off x="4114800" y="1143000"/>
            <a:ext cx="381000" cy="228600"/>
          </a:xfrm>
          <a:prstGeom prst="can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n 7"/>
          <p:cNvSpPr/>
          <p:nvPr/>
        </p:nvSpPr>
        <p:spPr>
          <a:xfrm>
            <a:off x="4114800" y="3733800"/>
            <a:ext cx="381000" cy="228600"/>
          </a:xfrm>
          <a:prstGeom prst="can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86000" y="2514600"/>
            <a:ext cx="457200" cy="457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nip Same Side Corner Rectangle 9"/>
          <p:cNvSpPr/>
          <p:nvPr/>
        </p:nvSpPr>
        <p:spPr>
          <a:xfrm>
            <a:off x="2286000" y="2971800"/>
            <a:ext cx="457200" cy="152400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05000" y="34290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Peristaltic Pump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0" y="4419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Lime Feeder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96000" y="2819400"/>
            <a:ext cx="457200" cy="1524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867400" y="32004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 Probe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371600" y="2895600"/>
            <a:ext cx="8382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hape 21"/>
          <p:cNvCxnSpPr/>
          <p:nvPr/>
        </p:nvCxnSpPr>
        <p:spPr>
          <a:xfrm>
            <a:off x="2819400" y="2895600"/>
            <a:ext cx="1447800" cy="137160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 flipH="1" flipV="1">
            <a:off x="4153694" y="4152900"/>
            <a:ext cx="228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 flipV="1">
            <a:off x="4076700" y="876300"/>
            <a:ext cx="381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267200" y="684212"/>
            <a:ext cx="990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>
            <a:off x="4152900" y="1789906"/>
            <a:ext cx="2209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5257800" y="2895600"/>
            <a:ext cx="7620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n 47"/>
          <p:cNvSpPr/>
          <p:nvPr/>
        </p:nvSpPr>
        <p:spPr>
          <a:xfrm>
            <a:off x="4191000" y="1066800"/>
            <a:ext cx="228600" cy="76200"/>
          </a:xfrm>
          <a:prstGeom prst="ca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6629400" y="289560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391400" y="27432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Effluent</a:t>
            </a:r>
            <a:endParaRPr lang="en-US" dirty="0"/>
          </a:p>
        </p:txBody>
      </p:sp>
      <p:sp>
        <p:nvSpPr>
          <p:cNvPr id="52" name="Can 51"/>
          <p:cNvSpPr/>
          <p:nvPr/>
        </p:nvSpPr>
        <p:spPr>
          <a:xfrm>
            <a:off x="4191000" y="3962400"/>
            <a:ext cx="228600" cy="76200"/>
          </a:xfrm>
          <a:prstGeom prst="ca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9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The reign of King Joe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Mangela</dc:creator>
  <cp:lastModifiedBy>Mangela</cp:lastModifiedBy>
  <cp:revision>2</cp:revision>
  <dcterms:created xsi:type="dcterms:W3CDTF">2009-10-30T02:37:31Z</dcterms:created>
  <dcterms:modified xsi:type="dcterms:W3CDTF">2009-10-30T02:52:53Z</dcterms:modified>
</cp:coreProperties>
</file>