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letter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88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8" rIns="76213" bIns="38108" numCol="1" anchor="t" anchorCtr="0" compatLnSpc="1">
            <a:prstTxWarp prst="textNoShape">
              <a:avLst/>
            </a:prstTxWarp>
          </a:bodyPr>
          <a:lstStyle>
            <a:lvl1pPr defTabSz="761309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129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8" rIns="76213" bIns="38108" numCol="1" anchor="t" anchorCtr="0" compatLnSpc="1">
            <a:prstTxWarp prst="textNoShape">
              <a:avLst/>
            </a:prstTxWarp>
          </a:bodyPr>
          <a:lstStyle>
            <a:lvl1pPr algn="r" defTabSz="761309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7450" y="698500"/>
            <a:ext cx="46513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01" y="4419087"/>
            <a:ext cx="5615331" cy="418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8" rIns="76213" bIns="381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8" rIns="76213" bIns="38108" numCol="1" anchor="b" anchorCtr="0" compatLnSpc="1">
            <a:prstTxWarp prst="textNoShape">
              <a:avLst/>
            </a:prstTxWarp>
          </a:bodyPr>
          <a:lstStyle>
            <a:lvl1pPr defTabSz="761309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129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8" rIns="76213" bIns="38108" numCol="1" anchor="b" anchorCtr="0" compatLnSpc="1">
            <a:prstTxWarp prst="textNoShape">
              <a:avLst/>
            </a:prstTxWarp>
          </a:bodyPr>
          <a:lstStyle>
            <a:lvl1pPr algn="r" defTabSz="761309">
              <a:defRPr sz="1000" smtClean="0"/>
            </a:lvl1pPr>
          </a:lstStyle>
          <a:p>
            <a:pPr>
              <a:defRPr/>
            </a:pPr>
            <a:fld id="{E57DA0C1-CCF0-4E13-853F-30FB1E7C8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28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B879-953B-4CA6-8226-44B98474365A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7C63-FD95-45F7-861B-0E978ECE9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AB51F-31B7-4C8A-A70B-72E0540EDFC1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32A39-D5E9-474F-8900-CF72217B5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FE452-1C5D-42C9-B3F6-27F7C45B0673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D2A9-5C89-4BEE-B082-83DBBCD0D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89EF5-7139-49A8-BF21-92637555654B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7253F-29DF-4CCC-A61F-E92D58EC8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0D21-024B-4E18-AC66-969D802455A1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BB32E-9168-4ADE-BE64-3C02AC124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1168-65D2-4179-950C-00F3BCA9785A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307B-3E50-4219-9DB5-F7F4B688E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6819-FCB0-46DB-9298-DA706E401C8B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6EE7A-6E3E-4219-AE50-B2A5EC1A8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BEA2-9ACC-4606-8A1F-BBB4BB163BA7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E8FF-F2D3-457A-BF41-23B3593A1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BC87-0E9E-402A-8210-D1F0CD469F76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4D7E-2D90-4080-8845-923D7A444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E1A3A-DC9E-48AA-8139-C1A463ED4A13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7B0B-A21C-40FB-8488-D0B74CD78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C425E-B6A1-4ECB-B09E-3BEB07766E88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B2CAA-B3FE-4A6C-9262-377F12778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1E75651E-2D08-4B15-92DF-8DC62E687B6E}" type="datetime1">
              <a:rPr lang="en-US"/>
              <a:pPr>
                <a:defRPr/>
              </a:pPr>
              <a:t>2/17/2015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214BC99-AEC6-4BE8-9CBD-7E15428EE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667000" y="622855"/>
            <a:ext cx="3821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CORNELL UNIVERSITY LIBRARY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24188" y="1111805"/>
            <a:ext cx="3106737" cy="458788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Librarian</a:t>
            </a:r>
          </a:p>
          <a:p>
            <a:pPr algn="ctr"/>
            <a:r>
              <a:rPr lang="en-US" sz="1000" dirty="0">
                <a:latin typeface="Arial Black" pitchFamily="34" charset="0"/>
              </a:rPr>
              <a:t>Anne R. Kenney</a:t>
            </a:r>
            <a:endParaRPr lang="en-US" sz="800" dirty="0">
              <a:latin typeface="Arial Narrow" pitchFamily="34" charset="0"/>
            </a:endParaRPr>
          </a:p>
        </p:txBody>
      </p:sp>
      <p:sp>
        <p:nvSpPr>
          <p:cNvPr id="2073" name="Text Box 96"/>
          <p:cNvSpPr txBox="1">
            <a:spLocks noChangeArrowheads="1"/>
          </p:cNvSpPr>
          <p:nvPr/>
        </p:nvSpPr>
        <p:spPr bwMode="auto">
          <a:xfrm>
            <a:off x="2748756" y="1799193"/>
            <a:ext cx="3657600" cy="477054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itchFamily="34" charset="0"/>
              </a:rPr>
              <a:t>Research and </a:t>
            </a:r>
            <a:r>
              <a:rPr lang="en-US" sz="800" u="sng" dirty="0">
                <a:latin typeface="Arial Black" pitchFamily="34" charset="0"/>
              </a:rPr>
              <a:t>Learning Services</a:t>
            </a:r>
            <a:br>
              <a:rPr lang="en-US" sz="800" u="sng" dirty="0">
                <a:latin typeface="Arial Black" pitchFamily="34" charset="0"/>
              </a:rPr>
            </a:br>
            <a:r>
              <a:rPr lang="en-US" sz="1000" b="1" dirty="0" err="1" smtClean="0">
                <a:latin typeface="Century Gothic" pitchFamily="34" charset="0"/>
              </a:rPr>
              <a:t>Kornelia</a:t>
            </a:r>
            <a:r>
              <a:rPr lang="en-US" sz="1000" b="1" dirty="0" smtClean="0">
                <a:latin typeface="Century Gothic" pitchFamily="34" charset="0"/>
              </a:rPr>
              <a:t> </a:t>
            </a:r>
            <a:r>
              <a:rPr lang="en-US" sz="1000" b="1" dirty="0" err="1" smtClean="0">
                <a:latin typeface="Century Gothic" pitchFamily="34" charset="0"/>
              </a:rPr>
              <a:t>Tancheva</a:t>
            </a:r>
            <a:endParaRPr lang="en-US" sz="1000" b="1" dirty="0">
              <a:latin typeface="Century Gothic" pitchFamily="34" charset="0"/>
            </a:endParaRPr>
          </a:p>
          <a:p>
            <a:pPr algn="ctr"/>
            <a:r>
              <a:rPr lang="en-US" sz="700" i="1" dirty="0">
                <a:latin typeface="Arial Narrow" pitchFamily="34" charset="0"/>
              </a:rPr>
              <a:t>Associate University Librarian</a:t>
            </a:r>
            <a:endParaRPr lang="en-US" sz="500" i="1" dirty="0">
              <a:latin typeface="Arial Narrow" pitchFamily="34" charset="0"/>
            </a:endParaRPr>
          </a:p>
        </p:txBody>
      </p:sp>
      <p:sp>
        <p:nvSpPr>
          <p:cNvPr id="2081" name="Text Box 124"/>
          <p:cNvSpPr txBox="1">
            <a:spLocks noChangeArrowheads="1"/>
          </p:cNvSpPr>
          <p:nvPr/>
        </p:nvSpPr>
        <p:spPr bwMode="auto">
          <a:xfrm>
            <a:off x="176213" y="6521450"/>
            <a:ext cx="966787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</a:t>
            </a:r>
            <a:r>
              <a:rPr lang="en-US" sz="600" i="1" dirty="0" smtClean="0">
                <a:latin typeface="Arial Narrow" pitchFamily="34" charset="0"/>
              </a:rPr>
              <a:t>February 2015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2093" name="Text Box 270"/>
          <p:cNvSpPr txBox="1">
            <a:spLocks noChangeArrowheads="1"/>
          </p:cNvSpPr>
          <p:nvPr/>
        </p:nvSpPr>
        <p:spPr bwMode="auto">
          <a:xfrm>
            <a:off x="6825386" y="5054922"/>
            <a:ext cx="1409700" cy="338554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itchFamily="34" charset="0"/>
              </a:rPr>
              <a:t>Weill - Cornell</a:t>
            </a:r>
            <a:endParaRPr lang="en-US" sz="800" u="sng" dirty="0">
              <a:latin typeface="Arial Black" pitchFamily="34" charset="0"/>
            </a:endParaRPr>
          </a:p>
          <a:p>
            <a:pPr algn="ctr"/>
            <a:r>
              <a:rPr lang="en-US" sz="800" b="1" dirty="0" smtClean="0">
                <a:latin typeface="Century Gothic" pitchFamily="34" charset="0"/>
              </a:rPr>
              <a:t>Terrie Wheeler</a:t>
            </a:r>
            <a:endParaRPr lang="en-US" sz="800" b="1" dirty="0">
              <a:latin typeface="Century Gothic" pitchFamily="34" charset="0"/>
            </a:endParaRPr>
          </a:p>
        </p:txBody>
      </p:sp>
      <p:cxnSp>
        <p:nvCxnSpPr>
          <p:cNvPr id="2145" name="AutoShape 414"/>
          <p:cNvCxnSpPr>
            <a:cxnSpLocks noChangeShapeType="1"/>
            <a:stCxn id="2093" idx="0"/>
            <a:endCxn id="2073" idx="3"/>
          </p:cNvCxnSpPr>
          <p:nvPr/>
        </p:nvCxnSpPr>
        <p:spPr bwMode="auto">
          <a:xfrm rot="16200000" flipV="1">
            <a:off x="5459695" y="2984381"/>
            <a:ext cx="3017202" cy="1123880"/>
          </a:xfrm>
          <a:prstGeom prst="bentConnector2">
            <a:avLst/>
          </a:prstGeom>
          <a:noFill/>
          <a:ln w="3175">
            <a:solidFill>
              <a:schemeClr val="tx1"/>
            </a:solidFill>
            <a:prstDash val="lgDash"/>
            <a:miter lim="800000"/>
            <a:headEnd/>
            <a:tailEnd/>
          </a:ln>
        </p:spPr>
      </p:cxnSp>
      <p:sp>
        <p:nvSpPr>
          <p:cNvPr id="104" name="Text Box 96"/>
          <p:cNvSpPr txBox="1">
            <a:spLocks noChangeArrowheads="1"/>
          </p:cNvSpPr>
          <p:nvPr/>
        </p:nvSpPr>
        <p:spPr bwMode="auto">
          <a:xfrm>
            <a:off x="1828800" y="2965717"/>
            <a:ext cx="1219200" cy="461665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itchFamily="34" charset="0"/>
              </a:rPr>
              <a:t>Fine Arts, Africana, &amp; Music</a:t>
            </a:r>
          </a:p>
          <a:p>
            <a:pPr algn="ctr"/>
            <a:r>
              <a:rPr lang="en-US" sz="800" b="1" dirty="0" smtClean="0">
                <a:latin typeface="Century Gothic" pitchFamily="34" charset="0"/>
              </a:rPr>
              <a:t>Eric </a:t>
            </a:r>
            <a:r>
              <a:rPr lang="en-US" sz="800" b="1" dirty="0" smtClean="0">
                <a:latin typeface="Century Gothic" pitchFamily="34" charset="0"/>
              </a:rPr>
              <a:t>Acree</a:t>
            </a:r>
            <a:endParaRPr lang="en-US" sz="800" b="1" dirty="0">
              <a:latin typeface="Century Gothic" pitchFamily="34" charset="0"/>
            </a:endParaRPr>
          </a:p>
        </p:txBody>
      </p:sp>
      <p:sp>
        <p:nvSpPr>
          <p:cNvPr id="105" name="Text Box 96"/>
          <p:cNvSpPr txBox="1">
            <a:spLocks noChangeArrowheads="1"/>
          </p:cNvSpPr>
          <p:nvPr/>
        </p:nvSpPr>
        <p:spPr bwMode="auto">
          <a:xfrm>
            <a:off x="3276600" y="2965717"/>
            <a:ext cx="1219200" cy="461665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itchFamily="34" charset="0"/>
              </a:rPr>
              <a:t>Mann, Geneva, &amp; Lab of Ornithology</a:t>
            </a:r>
          </a:p>
          <a:p>
            <a:pPr algn="ctr"/>
            <a:r>
              <a:rPr lang="en-US" sz="800" b="1" dirty="0" smtClean="0">
                <a:latin typeface="Century Gothic" pitchFamily="34" charset="0"/>
              </a:rPr>
              <a:t>Mary Ochs</a:t>
            </a:r>
            <a:endParaRPr lang="en-US" sz="800" b="1" dirty="0" smtClean="0">
              <a:latin typeface="Century Gothic" pitchFamily="34" charset="0"/>
            </a:endParaRPr>
          </a:p>
        </p:txBody>
      </p:sp>
      <p:sp>
        <p:nvSpPr>
          <p:cNvPr id="106" name="Text Box 96"/>
          <p:cNvSpPr txBox="1">
            <a:spLocks noChangeArrowheads="1"/>
          </p:cNvSpPr>
          <p:nvPr/>
        </p:nvSpPr>
        <p:spPr bwMode="auto">
          <a:xfrm>
            <a:off x="4577554" y="2965717"/>
            <a:ext cx="1594645" cy="461665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itchFamily="34" charset="0"/>
              </a:rPr>
              <a:t>Engineering, Math, Physical Sciences, &amp; Vet</a:t>
            </a:r>
          </a:p>
          <a:p>
            <a:pPr algn="ctr"/>
            <a:r>
              <a:rPr lang="en-US" sz="800" b="1" dirty="0" smtClean="0">
                <a:latin typeface="Century Gothic" pitchFamily="34" charset="0"/>
              </a:rPr>
              <a:t>Erla Heyns</a:t>
            </a:r>
            <a:endParaRPr lang="en-US" sz="800" b="1" dirty="0">
              <a:latin typeface="Century Gothic" pitchFamily="34" charset="0"/>
            </a:endParaRPr>
          </a:p>
        </p:txBody>
      </p:sp>
      <p:sp>
        <p:nvSpPr>
          <p:cNvPr id="107" name="Text Box 96"/>
          <p:cNvSpPr txBox="1">
            <a:spLocks noChangeArrowheads="1"/>
          </p:cNvSpPr>
          <p:nvPr/>
        </p:nvSpPr>
        <p:spPr bwMode="auto">
          <a:xfrm>
            <a:off x="6253955" y="2965717"/>
            <a:ext cx="1219200" cy="461665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itchFamily="34" charset="0"/>
              </a:rPr>
              <a:t>Hotel, Labor, &amp; Management</a:t>
            </a:r>
          </a:p>
          <a:p>
            <a:pPr algn="ctr"/>
            <a:r>
              <a:rPr lang="en-US" sz="800" b="1" dirty="0" smtClean="0">
                <a:latin typeface="Century Gothic" pitchFamily="34" charset="0"/>
              </a:rPr>
              <a:t>Curtis Lyons</a:t>
            </a:r>
            <a:endParaRPr lang="en-US" sz="800" b="1" dirty="0" smtClean="0">
              <a:latin typeface="Century Gothic" pitchFamily="34" charset="0"/>
            </a:endParaRPr>
          </a:p>
        </p:txBody>
      </p:sp>
      <p:sp>
        <p:nvSpPr>
          <p:cNvPr id="108" name="Text Box 96"/>
          <p:cNvSpPr txBox="1">
            <a:spLocks noChangeArrowheads="1"/>
          </p:cNvSpPr>
          <p:nvPr/>
        </p:nvSpPr>
        <p:spPr bwMode="auto">
          <a:xfrm>
            <a:off x="311944" y="2965717"/>
            <a:ext cx="1219200" cy="338554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itchFamily="34" charset="0"/>
              </a:rPr>
              <a:t>Olin/Uris &amp; Annex</a:t>
            </a:r>
          </a:p>
          <a:p>
            <a:pPr algn="ctr"/>
            <a:r>
              <a:rPr lang="en-US" sz="800" b="1" dirty="0" smtClean="0">
                <a:latin typeface="Century Gothic" pitchFamily="34" charset="0"/>
              </a:rPr>
              <a:t>Bonna Boettcher</a:t>
            </a:r>
            <a:endParaRPr lang="en-US" sz="800" b="1" dirty="0">
              <a:latin typeface="Century Gothic" pitchFamily="34" charset="0"/>
            </a:endParaRPr>
          </a:p>
        </p:txBody>
      </p:sp>
      <p:sp>
        <p:nvSpPr>
          <p:cNvPr id="135" name="Text Box 98"/>
          <p:cNvSpPr txBox="1">
            <a:spLocks noChangeArrowheads="1"/>
          </p:cNvSpPr>
          <p:nvPr/>
        </p:nvSpPr>
        <p:spPr bwMode="auto">
          <a:xfrm>
            <a:off x="7010400" y="5816769"/>
            <a:ext cx="1676400" cy="461665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b="1" i="1" u="sng" dirty="0" smtClean="0">
                <a:latin typeface="Arial Narrow" pitchFamily="34" charset="0"/>
              </a:rPr>
              <a:t>Internal Committee</a:t>
            </a:r>
            <a:endParaRPr lang="en-US" sz="800" b="1" i="1" dirty="0" smtClean="0">
              <a:latin typeface="Arial Narrow" pitchFamily="34" charset="0"/>
            </a:endParaRPr>
          </a:p>
          <a:p>
            <a:pPr algn="ctr"/>
            <a:r>
              <a:rPr lang="en-US" sz="800" dirty="0" smtClean="0">
                <a:latin typeface="Arial Narrow" pitchFamily="34" charset="0"/>
              </a:rPr>
              <a:t>Public </a:t>
            </a:r>
            <a:r>
              <a:rPr lang="en-US" sz="800" dirty="0" smtClean="0">
                <a:latin typeface="Arial Narrow" pitchFamily="34" charset="0"/>
              </a:rPr>
              <a:t>Services Executive Group</a:t>
            </a:r>
          </a:p>
          <a:p>
            <a:pPr algn="ctr"/>
            <a:r>
              <a:rPr lang="en-US" sz="800" dirty="0" smtClean="0">
                <a:latin typeface="Arial Narrow" pitchFamily="34" charset="0"/>
              </a:rPr>
              <a:t>Library Directors’ Leadership Team</a:t>
            </a:r>
          </a:p>
        </p:txBody>
      </p:sp>
      <p:cxnSp>
        <p:nvCxnSpPr>
          <p:cNvPr id="38" name="Elbow Connector 37"/>
          <p:cNvCxnSpPr>
            <a:stCxn id="104" idx="0"/>
            <a:endCxn id="2073" idx="2"/>
          </p:cNvCxnSpPr>
          <p:nvPr/>
        </p:nvCxnSpPr>
        <p:spPr>
          <a:xfrm rot="5400000" flipH="1" flipV="1">
            <a:off x="3163243" y="1551404"/>
            <a:ext cx="689470" cy="2139156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2073" idx="2"/>
            <a:endCxn id="105" idx="0"/>
          </p:cNvCxnSpPr>
          <p:nvPr/>
        </p:nvCxnSpPr>
        <p:spPr>
          <a:xfrm rot="5400000">
            <a:off x="3887143" y="2275304"/>
            <a:ext cx="689470" cy="691356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2073" idx="2"/>
            <a:endCxn id="106" idx="0"/>
          </p:cNvCxnSpPr>
          <p:nvPr/>
        </p:nvCxnSpPr>
        <p:spPr>
          <a:xfrm rot="16200000" flipH="1">
            <a:off x="4631481" y="2222321"/>
            <a:ext cx="689470" cy="797321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2073" idx="2"/>
            <a:endCxn id="107" idx="0"/>
          </p:cNvCxnSpPr>
          <p:nvPr/>
        </p:nvCxnSpPr>
        <p:spPr>
          <a:xfrm rot="16200000" flipH="1">
            <a:off x="5375820" y="1477982"/>
            <a:ext cx="689470" cy="2285999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2073" idx="2"/>
            <a:endCxn id="108" idx="0"/>
          </p:cNvCxnSpPr>
          <p:nvPr/>
        </p:nvCxnSpPr>
        <p:spPr>
          <a:xfrm rot="5400000">
            <a:off x="2404815" y="792976"/>
            <a:ext cx="689470" cy="3656012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5331222" y="3950416"/>
            <a:ext cx="0" cy="0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16200000" flipV="1">
            <a:off x="6779529" y="3807727"/>
            <a:ext cx="4544" cy="1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>
            <a:stCxn id="2073" idx="0"/>
            <a:endCxn id="2051" idx="2"/>
          </p:cNvCxnSpPr>
          <p:nvPr/>
        </p:nvCxnSpPr>
        <p:spPr>
          <a:xfrm flipV="1">
            <a:off x="4577556" y="1570593"/>
            <a:ext cx="1" cy="2286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6676</TotalTime>
  <Words>79</Words>
  <Application>Microsoft Office PowerPoint</Application>
  <PresentationFormat>Letter Paper (8.5x11 in)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Arial Narrow</vt:lpstr>
      <vt:lpstr>Century Gothic</vt:lpstr>
      <vt:lpstr>Default Design</vt:lpstr>
      <vt:lpstr>PowerPoint Presentation</vt:lpstr>
    </vt:vector>
  </TitlesOfParts>
  <Company>CUL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LibUser</dc:creator>
  <cp:lastModifiedBy>Angela L Cleveland</cp:lastModifiedBy>
  <cp:revision>179</cp:revision>
  <cp:lastPrinted>2015-01-27T17:27:07Z</cp:lastPrinted>
  <dcterms:created xsi:type="dcterms:W3CDTF">2006-11-06T18:24:59Z</dcterms:created>
  <dcterms:modified xsi:type="dcterms:W3CDTF">2015-02-17T19:13:12Z</dcterms:modified>
</cp:coreProperties>
</file>