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3" autoAdjust="0"/>
    <p:restoredTop sz="86427" autoAdjust="0"/>
  </p:normalViewPr>
  <p:slideViewPr>
    <p:cSldViewPr>
      <p:cViewPr>
        <p:scale>
          <a:sx n="130" d="100"/>
          <a:sy n="130" d="100"/>
        </p:scale>
        <p:origin x="62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130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698500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00" y="4419087"/>
            <a:ext cx="5615331" cy="418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130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1/24/2012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667000" y="622855"/>
            <a:ext cx="3821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CORNELL UNIVERSITY LIBRARY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4188" y="1111805"/>
            <a:ext cx="3106737" cy="46166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</a:t>
            </a:r>
            <a:r>
              <a:rPr lang="en-US" sz="1200" b="1" i="1" dirty="0" smtClean="0"/>
              <a:t>Librarian</a:t>
            </a:r>
          </a:p>
          <a:p>
            <a:pPr algn="ctr"/>
            <a:r>
              <a:rPr lang="en-US" sz="1200" i="1" dirty="0" smtClean="0"/>
              <a:t>Anne Kenney</a:t>
            </a:r>
            <a:endParaRPr lang="en-US" sz="1200" i="1" dirty="0"/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48757" y="2590799"/>
            <a:ext cx="36576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>
                <a:latin typeface="+mn-lt"/>
              </a:rPr>
              <a:t>Director of Engineering, Math, and Physical Sciences Libraries</a:t>
            </a:r>
          </a:p>
          <a:p>
            <a:pPr algn="ctr"/>
            <a:r>
              <a:rPr lang="en-US" sz="1200" i="1" dirty="0" smtClean="0">
                <a:latin typeface="+mn-lt"/>
              </a:rPr>
              <a:t>Steve Rockey</a:t>
            </a: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14387" cy="1841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</a:t>
            </a:r>
            <a:r>
              <a:rPr lang="en-US" sz="600" i="1" dirty="0" smtClean="0">
                <a:latin typeface="Arial Narrow" pitchFamily="34" charset="0"/>
              </a:rPr>
              <a:t>1/23/12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04" name="Text Box 96"/>
          <p:cNvSpPr txBox="1">
            <a:spLocks noChangeArrowheads="1"/>
          </p:cNvSpPr>
          <p:nvPr/>
        </p:nvSpPr>
        <p:spPr bwMode="auto">
          <a:xfrm>
            <a:off x="2291559" y="3670209"/>
            <a:ext cx="1219200" cy="323165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 smtClean="0">
                <a:latin typeface="Arial Black" pitchFamily="34" charset="0"/>
              </a:rPr>
              <a:t>&lt;Title&gt;</a:t>
            </a:r>
          </a:p>
          <a:p>
            <a:pPr algn="ctr"/>
            <a:r>
              <a:rPr lang="en-US" sz="800" i="1" dirty="0" smtClean="0">
                <a:latin typeface="+mn-lt"/>
              </a:rPr>
              <a:t>Jill Powell</a:t>
            </a:r>
          </a:p>
        </p:txBody>
      </p:sp>
      <p:sp>
        <p:nvSpPr>
          <p:cNvPr id="106" name="Text Box 96"/>
          <p:cNvSpPr txBox="1">
            <a:spLocks noChangeArrowheads="1"/>
          </p:cNvSpPr>
          <p:nvPr/>
        </p:nvSpPr>
        <p:spPr bwMode="auto">
          <a:xfrm>
            <a:off x="3967956" y="3667561"/>
            <a:ext cx="1219200" cy="323165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 smtClean="0">
                <a:latin typeface="Arial Black" pitchFamily="34" charset="0"/>
              </a:rPr>
              <a:t>&lt;Title&gt;</a:t>
            </a:r>
          </a:p>
          <a:p>
            <a:pPr algn="ctr"/>
            <a:r>
              <a:rPr lang="en-US" sz="800" i="1" dirty="0" smtClean="0">
                <a:latin typeface="+mn-lt"/>
              </a:rPr>
              <a:t>Jeremy Cusker</a:t>
            </a:r>
          </a:p>
        </p:txBody>
      </p:sp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5649769" y="3667563"/>
            <a:ext cx="1103989" cy="323165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>
                <a:latin typeface="Arial Black" pitchFamily="34" charset="0"/>
              </a:rPr>
              <a:t>&lt;Title&gt;</a:t>
            </a:r>
          </a:p>
          <a:p>
            <a:pPr algn="ctr"/>
            <a:r>
              <a:rPr lang="en-US" sz="800" i="1" dirty="0" smtClean="0">
                <a:latin typeface="+mn-lt"/>
              </a:rPr>
              <a:t>Dianne Dietrich</a:t>
            </a:r>
          </a:p>
        </p:txBody>
      </p:sp>
      <p:sp>
        <p:nvSpPr>
          <p:cNvPr id="134" name="Text Box 96"/>
          <p:cNvSpPr txBox="1">
            <a:spLocks noChangeArrowheads="1"/>
          </p:cNvSpPr>
          <p:nvPr/>
        </p:nvSpPr>
        <p:spPr bwMode="auto">
          <a:xfrm>
            <a:off x="7359700" y="3129180"/>
            <a:ext cx="1066800" cy="323165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700" u="sng" dirty="0">
                <a:latin typeface="Arial Black" pitchFamily="34" charset="0"/>
              </a:rPr>
              <a:t>&lt;Title&gt;</a:t>
            </a:r>
          </a:p>
          <a:p>
            <a:pPr algn="ctr"/>
            <a:r>
              <a:rPr lang="en-US" sz="800" i="1" dirty="0" smtClean="0">
                <a:latin typeface="+mn-lt"/>
              </a:rPr>
              <a:t>Leah Solla</a:t>
            </a:r>
          </a:p>
        </p:txBody>
      </p:sp>
      <p:cxnSp>
        <p:nvCxnSpPr>
          <p:cNvPr id="96" name="Straight Connector 95"/>
          <p:cNvCxnSpPr/>
          <p:nvPr/>
        </p:nvCxnSpPr>
        <p:spPr>
          <a:xfrm rot="16200000" flipV="1">
            <a:off x="6779529" y="3807727"/>
            <a:ext cx="4544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2291559" y="1787607"/>
            <a:ext cx="4571996" cy="615553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/>
              <a:t>Teaching, Research, Outreach, and Learning Services</a:t>
            </a:r>
          </a:p>
          <a:p>
            <a:pPr algn="ctr"/>
            <a:r>
              <a:rPr lang="en-US" sz="1000" i="1" dirty="0" smtClean="0"/>
              <a:t>Associate University Librarian</a:t>
            </a:r>
          </a:p>
          <a:p>
            <a:pPr algn="ctr"/>
            <a:r>
              <a:rPr lang="en-US" sz="1200" i="1" dirty="0" smtClean="0"/>
              <a:t>Janet McCue</a:t>
            </a:r>
            <a:endParaRPr lang="en-US" sz="1200" i="1" dirty="0"/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77557" y="1573470"/>
            <a:ext cx="0" cy="214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0" idx="2"/>
            <a:endCxn id="2073" idx="0"/>
          </p:cNvCxnSpPr>
          <p:nvPr/>
        </p:nvCxnSpPr>
        <p:spPr>
          <a:xfrm>
            <a:off x="4577557" y="2403160"/>
            <a:ext cx="0" cy="1876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2073" idx="2"/>
            <a:endCxn id="104" idx="0"/>
          </p:cNvCxnSpPr>
          <p:nvPr/>
        </p:nvCxnSpPr>
        <p:spPr>
          <a:xfrm rot="5400000">
            <a:off x="3522819" y="2615470"/>
            <a:ext cx="433079" cy="167639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2073" idx="2"/>
            <a:endCxn id="106" idx="0"/>
          </p:cNvCxnSpPr>
          <p:nvPr/>
        </p:nvCxnSpPr>
        <p:spPr>
          <a:xfrm rot="5400000">
            <a:off x="4362342" y="3452345"/>
            <a:ext cx="430431" cy="1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8" name="Elbow Connector 2047"/>
          <p:cNvCxnSpPr>
            <a:stCxn id="2073" idx="2"/>
            <a:endCxn id="107" idx="0"/>
          </p:cNvCxnSpPr>
          <p:nvPr/>
        </p:nvCxnSpPr>
        <p:spPr>
          <a:xfrm rot="16200000" flipH="1">
            <a:off x="5174444" y="2640242"/>
            <a:ext cx="430433" cy="1624207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Text Box 54"/>
          <p:cNvSpPr txBox="1">
            <a:spLocks noChangeArrowheads="1"/>
          </p:cNvSpPr>
          <p:nvPr/>
        </p:nvSpPr>
        <p:spPr bwMode="auto">
          <a:xfrm>
            <a:off x="7520725" y="4267200"/>
            <a:ext cx="1125501" cy="646331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Arial Narrow" pitchFamily="34" charset="0"/>
              </a:rPr>
              <a:t>Outreach Coordinator and Collections Specialist</a:t>
            </a:r>
          </a:p>
          <a:p>
            <a:pPr algn="ctr"/>
            <a:r>
              <a:rPr lang="en-US" sz="900" i="1" dirty="0" smtClean="0">
                <a:latin typeface="Arial Narrow" pitchFamily="34" charset="0"/>
              </a:rPr>
              <a:t>Jill Wilson</a:t>
            </a:r>
            <a:endParaRPr lang="en-US" sz="900" i="1" dirty="0">
              <a:latin typeface="Arial Narrow" pitchFamily="34" charset="0"/>
            </a:endParaRPr>
          </a:p>
        </p:txBody>
      </p:sp>
      <p:sp>
        <p:nvSpPr>
          <p:cNvPr id="94" name="Text Box 54"/>
          <p:cNvSpPr txBox="1">
            <a:spLocks noChangeArrowheads="1"/>
          </p:cNvSpPr>
          <p:nvPr/>
        </p:nvSpPr>
        <p:spPr bwMode="auto">
          <a:xfrm>
            <a:off x="7509053" y="3677121"/>
            <a:ext cx="1004094" cy="507831"/>
          </a:xfrm>
          <a:prstGeom prst="rect">
            <a:avLst/>
          </a:prstGeom>
          <a:noFill/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Arial Narrow" pitchFamily="34" charset="0"/>
              </a:rPr>
              <a:t>Public Services Assistant</a:t>
            </a:r>
          </a:p>
          <a:p>
            <a:pPr algn="ctr"/>
            <a:r>
              <a:rPr lang="en-US" sz="900" i="1" dirty="0" smtClean="0">
                <a:latin typeface="Arial Narrow" pitchFamily="34" charset="0"/>
              </a:rPr>
              <a:t>Natalie Sheridan</a:t>
            </a:r>
            <a:endParaRPr lang="en-US" sz="900" i="1" dirty="0">
              <a:latin typeface="Arial Narrow" pitchFamily="34" charset="0"/>
            </a:endParaRPr>
          </a:p>
        </p:txBody>
      </p:sp>
      <p:cxnSp>
        <p:nvCxnSpPr>
          <p:cNvPr id="10" name="Elbow Connector 9"/>
          <p:cNvCxnSpPr>
            <a:stCxn id="2073" idx="3"/>
            <a:endCxn id="134" idx="1"/>
          </p:cNvCxnSpPr>
          <p:nvPr/>
        </p:nvCxnSpPr>
        <p:spPr>
          <a:xfrm>
            <a:off x="6406357" y="2913965"/>
            <a:ext cx="953343" cy="37679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134" idx="2"/>
            <a:endCxn id="94" idx="1"/>
          </p:cNvCxnSpPr>
          <p:nvPr/>
        </p:nvCxnSpPr>
        <p:spPr>
          <a:xfrm rot="5400000">
            <a:off x="7461731" y="3499668"/>
            <a:ext cx="478692" cy="384047"/>
          </a:xfrm>
          <a:prstGeom prst="bentConnector4">
            <a:avLst>
              <a:gd name="adj1" fmla="val 23478"/>
              <a:gd name="adj2" fmla="val 15952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134" idx="2"/>
            <a:endCxn id="93" idx="1"/>
          </p:cNvCxnSpPr>
          <p:nvPr/>
        </p:nvCxnSpPr>
        <p:spPr>
          <a:xfrm rot="5400000">
            <a:off x="7137903" y="3835168"/>
            <a:ext cx="1138021" cy="372375"/>
          </a:xfrm>
          <a:prstGeom prst="bentConnector4">
            <a:avLst>
              <a:gd name="adj1" fmla="val 10089"/>
              <a:gd name="adj2" fmla="val 16139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AutoShape 165"/>
          <p:cNvCxnSpPr>
            <a:cxnSpLocks noChangeShapeType="1"/>
            <a:endCxn id="107" idx="3"/>
          </p:cNvCxnSpPr>
          <p:nvPr/>
        </p:nvCxnSpPr>
        <p:spPr bwMode="auto">
          <a:xfrm rot="10800000" flipV="1">
            <a:off x="6753758" y="3360642"/>
            <a:ext cx="589484" cy="46850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</p:cxnSp>
      <p:cxnSp>
        <p:nvCxnSpPr>
          <p:cNvPr id="87" name="AutoShape 165"/>
          <p:cNvCxnSpPr>
            <a:cxnSpLocks noChangeShapeType="1"/>
            <a:stCxn id="106" idx="1"/>
          </p:cNvCxnSpPr>
          <p:nvPr/>
        </p:nvCxnSpPr>
        <p:spPr bwMode="auto">
          <a:xfrm rot="10800000" flipV="1">
            <a:off x="3507406" y="3829143"/>
            <a:ext cx="460551" cy="472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6470</TotalTime>
  <Words>71</Words>
  <Application>Microsoft Office PowerPoint</Application>
  <PresentationFormat>Letter Paper (8.5x11 in)</PresentationFormat>
  <Paragraphs>21</Paragraphs>
  <Slides>1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LibUser</cp:lastModifiedBy>
  <cp:revision>181</cp:revision>
  <cp:lastPrinted>2011-05-27T13:59:36Z</cp:lastPrinted>
  <dcterms:created xsi:type="dcterms:W3CDTF">2006-11-06T18:24:59Z</dcterms:created>
  <dcterms:modified xsi:type="dcterms:W3CDTF">2012-01-24T20:12:10Z</dcterms:modified>
</cp:coreProperties>
</file>