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9925" cy="9305925"/>
  <p:defaultTextStyle>
    <a:defPPr>
      <a:defRPr lang="en-US"/>
    </a:defPPr>
    <a:lvl1pPr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46" autoAdjust="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6A44A-F5D2-4BFE-A082-513C15007D3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BBC5DBA7-80B2-4212-9527-F22CB6A7C7C0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000" b="0" i="0" u="none" strike="noStrike" cap="none" normalizeH="0" baseline="0" smtClean="0">
              <a:ln/>
              <a:effectLst/>
              <a:latin typeface="Arial Narrow" pitchFamily="34" charset="0"/>
            </a:rPr>
            <a:t>Femi Cadmus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000" b="0" i="0" u="none" strike="noStrike" cap="none" normalizeH="0" baseline="0" smtClean="0">
              <a:ln/>
              <a:effectLst/>
              <a:latin typeface="Arial Narrow" pitchFamily="34" charset="0"/>
            </a:rPr>
            <a:t>Library Director</a:t>
          </a:r>
          <a:endParaRPr kumimoji="0" lang="en-US" sz="1000" b="0" i="0" u="none" strike="noStrike" cap="none" normalizeH="0" baseline="0" dirty="0" smtClean="0">
            <a:ln/>
            <a:effectLst/>
            <a:latin typeface="Arial Narrow" pitchFamily="34" charset="0"/>
          </a:endParaRPr>
        </a:p>
      </dgm:t>
    </dgm:pt>
    <dgm:pt modelId="{EF594B8E-50FC-44BB-B87F-11B7410A6139}" type="parTrans" cxnId="{7CD56C3E-6CCF-48C2-AC7B-C310A1127917}">
      <dgm:prSet/>
      <dgm:spPr/>
      <dgm:t>
        <a:bodyPr/>
        <a:lstStyle/>
        <a:p>
          <a:endParaRPr lang="en-US"/>
        </a:p>
      </dgm:t>
    </dgm:pt>
    <dgm:pt modelId="{29AD3C23-3B0F-4F52-98FA-89CDFA975353}" type="sibTrans" cxnId="{7CD56C3E-6CCF-48C2-AC7B-C310A1127917}">
      <dgm:prSet/>
      <dgm:spPr/>
      <dgm:t>
        <a:bodyPr/>
        <a:lstStyle/>
        <a:p>
          <a:endParaRPr lang="en-US"/>
        </a:p>
      </dgm:t>
    </dgm:pt>
    <dgm:pt modelId="{5D93668A-3146-4144-A240-99F3F9D1C0E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Thomas Mills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Asst. Director Collections &amp; Rare Books Curator </a:t>
          </a:r>
          <a:endParaRPr kumimoji="0" lang="en-US" sz="900" b="0" i="0" u="none" strike="noStrike" cap="none" normalizeH="0" baseline="0" dirty="0" smtClean="0">
            <a:ln/>
            <a:effectLst/>
            <a:latin typeface="Arial Narrow" pitchFamily="34" charset="0"/>
          </a:endParaRPr>
        </a:p>
      </dgm:t>
    </dgm:pt>
    <dgm:pt modelId="{7B80F210-A48F-4C68-B9D7-7268FE1CF44C}" type="parTrans" cxnId="{C42D77A7-54F1-4C85-BF62-842D2BD74F2E}">
      <dgm:prSet/>
      <dgm:spPr/>
      <dgm:t>
        <a:bodyPr/>
        <a:lstStyle/>
        <a:p>
          <a:endParaRPr lang="en-US"/>
        </a:p>
      </dgm:t>
    </dgm:pt>
    <dgm:pt modelId="{3453F331-59A1-4B76-8AF6-75EB531E52ED}" type="sibTrans" cxnId="{C42D77A7-54F1-4C85-BF62-842D2BD74F2E}">
      <dgm:prSet/>
      <dgm:spPr/>
      <dgm:t>
        <a:bodyPr/>
        <a:lstStyle/>
        <a:p>
          <a:endParaRPr lang="en-US"/>
        </a:p>
      </dgm:t>
    </dgm:pt>
    <dgm:pt modelId="{1A916C26-E695-46D4-94F1-013650A9EF8E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Pat Court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Associate Law Librarian</a:t>
          </a:r>
          <a:endParaRPr kumimoji="0" lang="en-US" sz="900" b="0" i="0" u="none" strike="noStrike" cap="none" normalizeH="0" baseline="0" dirty="0" smtClean="0">
            <a:ln/>
            <a:effectLst/>
            <a:latin typeface="Arial Narrow" pitchFamily="34" charset="0"/>
          </a:endParaRPr>
        </a:p>
      </dgm:t>
    </dgm:pt>
    <dgm:pt modelId="{1D8EC32F-29B9-4271-B31B-AB97CBED4491}" type="parTrans" cxnId="{308BB689-FD72-4D23-83B5-F312E721D565}">
      <dgm:prSet/>
      <dgm:spPr/>
      <dgm:t>
        <a:bodyPr/>
        <a:lstStyle/>
        <a:p>
          <a:endParaRPr lang="en-US"/>
        </a:p>
      </dgm:t>
    </dgm:pt>
    <dgm:pt modelId="{634567FE-6A17-4B4C-B3CD-E03EE477E74B}" type="sibTrans" cxnId="{308BB689-FD72-4D23-83B5-F312E721D565}">
      <dgm:prSet/>
      <dgm:spPr/>
      <dgm:t>
        <a:bodyPr/>
        <a:lstStyle/>
        <a:p>
          <a:endParaRPr lang="en-US"/>
        </a:p>
      </dgm:t>
    </dgm:pt>
    <dgm:pt modelId="{B1EF8DB9-591D-4BDD-A597-7692D14F68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Jean Callihan</a:t>
          </a:r>
        </a:p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smtClean="0">
              <a:ln/>
              <a:effectLst/>
              <a:latin typeface="Arial Narrow" pitchFamily="34" charset="0"/>
            </a:rPr>
            <a:t>Head, Research Services</a:t>
          </a:r>
          <a:endParaRPr kumimoji="0" lang="en-US" sz="900" b="0" i="0" u="none" strike="noStrike" cap="none" normalizeH="0" baseline="0" dirty="0" smtClean="0">
            <a:ln/>
            <a:effectLst/>
            <a:latin typeface="Arial Narrow" pitchFamily="34" charset="0"/>
          </a:endParaRPr>
        </a:p>
      </dgm:t>
    </dgm:pt>
    <dgm:pt modelId="{C382F589-3FAE-46AA-A465-4E40C8075BD3}" type="parTrans" cxnId="{C3749584-24A3-4F97-87ED-EAF980CD259F}">
      <dgm:prSet/>
      <dgm:spPr/>
      <dgm:t>
        <a:bodyPr/>
        <a:lstStyle/>
        <a:p>
          <a:endParaRPr lang="en-US"/>
        </a:p>
      </dgm:t>
    </dgm:pt>
    <dgm:pt modelId="{5E37B853-587D-46E9-9527-5A8F296D5E74}" type="sibTrans" cxnId="{C3749584-24A3-4F97-87ED-EAF980CD259F}">
      <dgm:prSet/>
      <dgm:spPr/>
      <dgm:t>
        <a:bodyPr/>
        <a:lstStyle/>
        <a:p>
          <a:endParaRPr lang="en-US"/>
        </a:p>
      </dgm:t>
    </dgm:pt>
    <dgm:pt modelId="{74568605-7C5A-48CF-A82A-A74EEF8B37E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dirty="0" smtClean="0">
              <a:ln/>
              <a:effectLst/>
              <a:latin typeface="Arial Narrow" pitchFamily="34" charset="0"/>
            </a:rPr>
            <a:t>Amy Emerson</a:t>
          </a:r>
        </a:p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cap="none" normalizeH="0" baseline="0" dirty="0" smtClean="0">
              <a:ln/>
              <a:effectLst/>
              <a:latin typeface="Arial Narrow" pitchFamily="34" charset="0"/>
            </a:rPr>
            <a:t>Head, Access Services &amp; Foreign &amp; Intl Law Specialist</a:t>
          </a:r>
          <a:endParaRPr kumimoji="0" lang="en-US" sz="900" b="0" i="0" u="none" strike="noStrike" cap="none" normalizeH="0" baseline="0" dirty="0" smtClean="0">
            <a:ln/>
            <a:effectLst/>
            <a:latin typeface="Arial Narrow" pitchFamily="34" charset="0"/>
          </a:endParaRPr>
        </a:p>
      </dgm:t>
    </dgm:pt>
    <dgm:pt modelId="{639EE5A5-BA33-4C01-B707-1D7FC9C21F90}" type="parTrans" cxnId="{BE6068E9-8A8C-4356-A5A3-AEB28C48FBCB}">
      <dgm:prSet/>
      <dgm:spPr/>
      <dgm:t>
        <a:bodyPr/>
        <a:lstStyle/>
        <a:p>
          <a:endParaRPr lang="en-US"/>
        </a:p>
      </dgm:t>
    </dgm:pt>
    <dgm:pt modelId="{F8DD3904-0953-4ABC-BA23-4780598414FD}" type="sibTrans" cxnId="{BE6068E9-8A8C-4356-A5A3-AEB28C48FBCB}">
      <dgm:prSet/>
      <dgm:spPr/>
      <dgm:t>
        <a:bodyPr/>
        <a:lstStyle/>
        <a:p>
          <a:endParaRPr lang="en-US"/>
        </a:p>
      </dgm:t>
    </dgm:pt>
    <dgm:pt modelId="{6FD05FBD-0504-4A7D-8927-4C8D0AACE2B4}" type="asst">
      <dgm:prSet custT="1"/>
      <dgm:spPr/>
      <dgm:t>
        <a:bodyPr/>
        <a:lstStyle/>
        <a:p>
          <a:r>
            <a:rPr lang="en-US" sz="900" smtClean="0">
              <a:latin typeface="Arial Narrow" pitchFamily="34" charset="0"/>
            </a:rPr>
            <a:t>Pat Jones</a:t>
          </a:r>
        </a:p>
        <a:p>
          <a:r>
            <a:rPr lang="en-US" sz="900" smtClean="0">
              <a:latin typeface="Arial Narrow" pitchFamily="34" charset="0"/>
            </a:rPr>
            <a:t>Senior Accounts Assistant</a:t>
          </a:r>
          <a:endParaRPr lang="en-US" sz="900" dirty="0">
            <a:latin typeface="Arial Narrow" pitchFamily="34" charset="0"/>
          </a:endParaRPr>
        </a:p>
      </dgm:t>
    </dgm:pt>
    <dgm:pt modelId="{BD7290BA-0316-4013-89D7-94E20F6AC327}" type="parTrans" cxnId="{D2329723-4D31-4BFC-9F24-D8602F7FD07D}">
      <dgm:prSet/>
      <dgm:spPr/>
      <dgm:t>
        <a:bodyPr/>
        <a:lstStyle/>
        <a:p>
          <a:endParaRPr lang="en-US"/>
        </a:p>
      </dgm:t>
    </dgm:pt>
    <dgm:pt modelId="{BC1AEDA7-1E09-4A48-B811-28267736A1B0}" type="sibTrans" cxnId="{D2329723-4D31-4BFC-9F24-D8602F7FD07D}">
      <dgm:prSet/>
      <dgm:spPr/>
      <dgm:t>
        <a:bodyPr/>
        <a:lstStyle/>
        <a:p>
          <a:endParaRPr lang="en-US"/>
        </a:p>
      </dgm:t>
    </dgm:pt>
    <dgm:pt modelId="{2D6DDC2C-05EB-4AA5-8A6B-85470A59E050}">
      <dgm:prSet custT="1"/>
      <dgm:spPr/>
      <dgm:t>
        <a:bodyPr/>
        <a:lstStyle/>
        <a:p>
          <a:r>
            <a:rPr lang="en-US" sz="900" smtClean="0">
              <a:latin typeface="Arial Narrow" pitchFamily="34" charset="0"/>
            </a:rPr>
            <a:t>Access Services Dept.</a:t>
          </a:r>
        </a:p>
        <a:p>
          <a:r>
            <a:rPr lang="en-US" sz="900" smtClean="0">
              <a:latin typeface="Arial Narrow" pitchFamily="34" charset="0"/>
            </a:rPr>
            <a:t>See Chart 2</a:t>
          </a:r>
          <a:endParaRPr lang="en-US" sz="900" dirty="0">
            <a:latin typeface="Arial Narrow" pitchFamily="34" charset="0"/>
          </a:endParaRPr>
        </a:p>
      </dgm:t>
    </dgm:pt>
    <dgm:pt modelId="{43A3546A-F3EC-4352-8482-C2C3E0E6EF89}" type="parTrans" cxnId="{032B556B-C6A2-47B9-89D6-BE1709E0E147}">
      <dgm:prSet/>
      <dgm:spPr/>
      <dgm:t>
        <a:bodyPr/>
        <a:lstStyle/>
        <a:p>
          <a:endParaRPr lang="en-US"/>
        </a:p>
      </dgm:t>
    </dgm:pt>
    <dgm:pt modelId="{4AB2AFA2-2526-4735-B0DE-57ADDE824308}" type="sibTrans" cxnId="{032B556B-C6A2-47B9-89D6-BE1709E0E147}">
      <dgm:prSet/>
      <dgm:spPr/>
      <dgm:t>
        <a:bodyPr/>
        <a:lstStyle/>
        <a:p>
          <a:endParaRPr lang="en-US"/>
        </a:p>
      </dgm:t>
    </dgm:pt>
    <dgm:pt modelId="{62EBACD1-23F3-4113-8160-C344F3955C50}">
      <dgm:prSet custT="1"/>
      <dgm:spPr/>
      <dgm:t>
        <a:bodyPr/>
        <a:lstStyle/>
        <a:p>
          <a:r>
            <a:rPr lang="en-US" sz="900" dirty="0" smtClean="0">
              <a:latin typeface="Arial Narrow" pitchFamily="34" charset="0"/>
            </a:rPr>
            <a:t>Matt Morrison</a:t>
          </a:r>
        </a:p>
        <a:p>
          <a:r>
            <a:rPr lang="en-US" sz="900" dirty="0" smtClean="0">
              <a:latin typeface="Arial Narrow" pitchFamily="34" charset="0"/>
            </a:rPr>
            <a:t>Senior Research Services Librarian</a:t>
          </a:r>
          <a:endParaRPr lang="en-US" sz="900" dirty="0">
            <a:latin typeface="Arial Narrow" pitchFamily="34" charset="0"/>
          </a:endParaRPr>
        </a:p>
      </dgm:t>
    </dgm:pt>
    <dgm:pt modelId="{2F572682-F169-43E5-840D-12572BD6D7C2}" type="parTrans" cxnId="{7B5B8A12-0E7E-45B2-AEAC-639017FBF035}">
      <dgm:prSet/>
      <dgm:spPr/>
      <dgm:t>
        <a:bodyPr/>
        <a:lstStyle/>
        <a:p>
          <a:endParaRPr lang="en-US"/>
        </a:p>
      </dgm:t>
    </dgm:pt>
    <dgm:pt modelId="{F24CFCE0-CF46-40FA-B2A4-BA8B65E0B5AC}" type="sibTrans" cxnId="{7B5B8A12-0E7E-45B2-AEAC-639017FBF035}">
      <dgm:prSet/>
      <dgm:spPr/>
      <dgm:t>
        <a:bodyPr/>
        <a:lstStyle/>
        <a:p>
          <a:endParaRPr lang="en-US"/>
        </a:p>
      </dgm:t>
    </dgm:pt>
    <dgm:pt modelId="{F7784A1C-AACD-4FBB-A2FB-E8B6B8227992}">
      <dgm:prSet custT="1"/>
      <dgm:spPr/>
      <dgm:t>
        <a:bodyPr/>
        <a:lstStyle/>
        <a:p>
          <a:r>
            <a:rPr lang="en-US" sz="900" dirty="0" smtClean="0">
              <a:latin typeface="Arial Narrow" pitchFamily="34" charset="0"/>
            </a:rPr>
            <a:t>Vacant</a:t>
          </a:r>
        </a:p>
        <a:p>
          <a:r>
            <a:rPr lang="en-US" sz="900" dirty="0" smtClean="0">
              <a:latin typeface="Arial Narrow" pitchFamily="34" charset="0"/>
            </a:rPr>
            <a:t>Research Services Librarian</a:t>
          </a:r>
          <a:endParaRPr lang="en-US" sz="900" dirty="0">
            <a:latin typeface="Arial Narrow" pitchFamily="34" charset="0"/>
          </a:endParaRPr>
        </a:p>
      </dgm:t>
    </dgm:pt>
    <dgm:pt modelId="{2E5C1FC5-3B6A-4F02-8DF1-25F1D8568199}" type="parTrans" cxnId="{5B039687-8B6F-41F9-A2EB-C4F96F877B4A}">
      <dgm:prSet/>
      <dgm:spPr/>
      <dgm:t>
        <a:bodyPr/>
        <a:lstStyle/>
        <a:p>
          <a:endParaRPr lang="en-US"/>
        </a:p>
      </dgm:t>
    </dgm:pt>
    <dgm:pt modelId="{F7A75EC6-3EF6-4FB8-8086-9789A0551637}" type="sibTrans" cxnId="{5B039687-8B6F-41F9-A2EB-C4F96F877B4A}">
      <dgm:prSet/>
      <dgm:spPr/>
      <dgm:t>
        <a:bodyPr/>
        <a:lstStyle/>
        <a:p>
          <a:endParaRPr lang="en-US"/>
        </a:p>
      </dgm:t>
    </dgm:pt>
    <dgm:pt modelId="{2E361BF4-F90E-4038-8A65-3EA161CF406E}" type="asst">
      <dgm:prSet custT="1"/>
      <dgm:spPr/>
      <dgm:t>
        <a:bodyPr/>
        <a:lstStyle/>
        <a:p>
          <a:r>
            <a:rPr lang="en-US" sz="800" dirty="0" smtClean="0">
              <a:latin typeface="Arial Narrow" pitchFamily="34" charset="0"/>
            </a:rPr>
            <a:t>Chris O’Hara</a:t>
          </a:r>
        </a:p>
        <a:p>
          <a:r>
            <a:rPr lang="en-US" sz="800" dirty="0" smtClean="0">
              <a:latin typeface="Arial Narrow" pitchFamily="34" charset="0"/>
            </a:rPr>
            <a:t>Admin Assistant</a:t>
          </a:r>
          <a:endParaRPr lang="en-US" sz="800" dirty="0">
            <a:latin typeface="Arial Narrow" pitchFamily="34" charset="0"/>
          </a:endParaRPr>
        </a:p>
      </dgm:t>
    </dgm:pt>
    <dgm:pt modelId="{52F2D8B2-29DB-4C0C-AC89-F6B06EAF90D9}" type="parTrans" cxnId="{ECC9BE96-57F3-463E-BD9F-0E307B2C83D8}">
      <dgm:prSet/>
      <dgm:spPr/>
      <dgm:t>
        <a:bodyPr/>
        <a:lstStyle/>
        <a:p>
          <a:endParaRPr lang="en-US"/>
        </a:p>
      </dgm:t>
    </dgm:pt>
    <dgm:pt modelId="{D73ED2F9-00E9-4B75-A61D-45963BB52D69}" type="sibTrans" cxnId="{ECC9BE96-57F3-463E-BD9F-0E307B2C83D8}">
      <dgm:prSet/>
      <dgm:spPr/>
      <dgm:t>
        <a:bodyPr/>
        <a:lstStyle/>
        <a:p>
          <a:endParaRPr lang="en-US"/>
        </a:p>
      </dgm:t>
    </dgm:pt>
    <dgm:pt modelId="{53154C2F-6DAD-45A0-81CF-84721B6F8184}">
      <dgm:prSet custT="1"/>
      <dgm:spPr/>
      <dgm:t>
        <a:bodyPr/>
        <a:lstStyle/>
        <a:p>
          <a:r>
            <a:rPr lang="en-US" sz="900" dirty="0" smtClean="0">
              <a:latin typeface="Arial Narrow" pitchFamily="34" charset="0"/>
            </a:rPr>
            <a:t>Jean Pajerek</a:t>
          </a:r>
        </a:p>
        <a:p>
          <a:r>
            <a:rPr lang="en-US" sz="900" dirty="0" smtClean="0">
              <a:latin typeface="Arial Narrow" pitchFamily="34" charset="0"/>
            </a:rPr>
            <a:t>Asst. Director Information Management</a:t>
          </a:r>
          <a:endParaRPr lang="en-US" sz="900" dirty="0">
            <a:latin typeface="Arial Narrow" pitchFamily="34" charset="0"/>
          </a:endParaRPr>
        </a:p>
      </dgm:t>
    </dgm:pt>
    <dgm:pt modelId="{656F6AF9-D1C7-4C32-A32C-277B444A5A04}" type="parTrans" cxnId="{424C5371-B1DF-418B-96A6-AEE587D82310}">
      <dgm:prSet/>
      <dgm:spPr/>
      <dgm:t>
        <a:bodyPr/>
        <a:lstStyle/>
        <a:p>
          <a:endParaRPr lang="en-US"/>
        </a:p>
      </dgm:t>
    </dgm:pt>
    <dgm:pt modelId="{8A3AB53B-9110-4092-A5D2-1C131E8C258B}" type="sibTrans" cxnId="{424C5371-B1DF-418B-96A6-AEE587D82310}">
      <dgm:prSet/>
      <dgm:spPr/>
      <dgm:t>
        <a:bodyPr/>
        <a:lstStyle/>
        <a:p>
          <a:endParaRPr lang="en-US"/>
        </a:p>
      </dgm:t>
    </dgm:pt>
    <dgm:pt modelId="{C6BDA501-C85E-4F42-A2CD-2ABDE1D4C490}">
      <dgm:prSet custT="1"/>
      <dgm:spPr/>
      <dgm:t>
        <a:bodyPr/>
        <a:lstStyle/>
        <a:p>
          <a:r>
            <a:rPr lang="en-US" sz="900" dirty="0" smtClean="0">
              <a:latin typeface="Arial Narrow" pitchFamily="34" charset="0"/>
            </a:rPr>
            <a:t>Information Management Dept.</a:t>
          </a:r>
        </a:p>
        <a:p>
          <a:r>
            <a:rPr lang="en-US" sz="900" dirty="0" smtClean="0">
              <a:latin typeface="Arial Narrow" pitchFamily="34" charset="0"/>
            </a:rPr>
            <a:t>See Chart 3</a:t>
          </a:r>
          <a:endParaRPr lang="en-US" sz="900" dirty="0">
            <a:latin typeface="Arial Narrow" pitchFamily="34" charset="0"/>
          </a:endParaRPr>
        </a:p>
      </dgm:t>
    </dgm:pt>
    <dgm:pt modelId="{5BD70B03-6023-42D3-8F04-468C12C57E9A}" type="parTrans" cxnId="{ED3B339B-5331-4FBE-9449-24B4197F1A51}">
      <dgm:prSet/>
      <dgm:spPr/>
      <dgm:t>
        <a:bodyPr/>
        <a:lstStyle/>
        <a:p>
          <a:endParaRPr lang="en-US"/>
        </a:p>
      </dgm:t>
    </dgm:pt>
    <dgm:pt modelId="{0E63AC37-038B-4411-B8AD-7A1C467931AC}" type="sibTrans" cxnId="{ED3B339B-5331-4FBE-9449-24B4197F1A51}">
      <dgm:prSet/>
      <dgm:spPr/>
      <dgm:t>
        <a:bodyPr/>
        <a:lstStyle/>
        <a:p>
          <a:endParaRPr lang="en-US"/>
        </a:p>
      </dgm:t>
    </dgm:pt>
    <dgm:pt modelId="{A7D5B7BC-B5B4-4643-ADC5-1343E3A223C8}" type="pres">
      <dgm:prSet presAssocID="{5A76A44A-F5D2-4BFE-A082-513C15007D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1E022A-0DEA-4C29-8864-4C2BA4862EA9}" type="pres">
      <dgm:prSet presAssocID="{BBC5DBA7-80B2-4212-9527-F22CB6A7C7C0}" presName="hierRoot1" presStyleCnt="0">
        <dgm:presLayoutVars>
          <dgm:hierBranch/>
        </dgm:presLayoutVars>
      </dgm:prSet>
      <dgm:spPr/>
    </dgm:pt>
    <dgm:pt modelId="{FAFD5ED7-E049-4C93-B697-CE9DD9C0BDD7}" type="pres">
      <dgm:prSet presAssocID="{BBC5DBA7-80B2-4212-9527-F22CB6A7C7C0}" presName="rootComposite1" presStyleCnt="0"/>
      <dgm:spPr/>
    </dgm:pt>
    <dgm:pt modelId="{AA304C53-26B8-4930-89A7-DFEC58E56281}" type="pres">
      <dgm:prSet presAssocID="{BBC5DBA7-80B2-4212-9527-F22CB6A7C7C0}" presName="rootText1" presStyleLbl="node0" presStyleIdx="0" presStyleCnt="1" custScaleX="244237" custScaleY="194701" custLinFactNeighborX="1773" custLinFactNeighborY="-1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D63612-225F-4EA8-80E3-BA13CD298BBC}" type="pres">
      <dgm:prSet presAssocID="{BBC5DBA7-80B2-4212-9527-F22CB6A7C7C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352FEBB-6347-42E4-8343-C1D21746488E}" type="pres">
      <dgm:prSet presAssocID="{BBC5DBA7-80B2-4212-9527-F22CB6A7C7C0}" presName="hierChild2" presStyleCnt="0"/>
      <dgm:spPr/>
    </dgm:pt>
    <dgm:pt modelId="{A5E7438A-BDFD-4C5E-8C27-1A5C0431359D}" type="pres">
      <dgm:prSet presAssocID="{7B80F210-A48F-4C68-B9D7-7268FE1CF44C}" presName="Name35" presStyleLbl="parChTrans1D2" presStyleIdx="0" presStyleCnt="4"/>
      <dgm:spPr/>
      <dgm:t>
        <a:bodyPr/>
        <a:lstStyle/>
        <a:p>
          <a:endParaRPr lang="en-US"/>
        </a:p>
      </dgm:t>
    </dgm:pt>
    <dgm:pt modelId="{7429282E-33F4-4E3E-BDEC-EB29AA44AC88}" type="pres">
      <dgm:prSet presAssocID="{5D93668A-3146-4144-A240-99F3F9D1C0E2}" presName="hierRoot2" presStyleCnt="0">
        <dgm:presLayoutVars>
          <dgm:hierBranch/>
        </dgm:presLayoutVars>
      </dgm:prSet>
      <dgm:spPr/>
    </dgm:pt>
    <dgm:pt modelId="{5823F38F-3CDE-410F-8B3B-40942BE2203E}" type="pres">
      <dgm:prSet presAssocID="{5D93668A-3146-4144-A240-99F3F9D1C0E2}" presName="rootComposite" presStyleCnt="0"/>
      <dgm:spPr/>
    </dgm:pt>
    <dgm:pt modelId="{D8BEFA0A-6219-4A8D-BD80-10E7A0662397}" type="pres">
      <dgm:prSet presAssocID="{5D93668A-3146-4144-A240-99F3F9D1C0E2}" presName="rootText" presStyleLbl="node2" presStyleIdx="0" presStyleCnt="3" custScaleX="168358" custScaleY="2068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A8CEF2-D8A1-45D2-BC53-F57FED9AE25C}" type="pres">
      <dgm:prSet presAssocID="{5D93668A-3146-4144-A240-99F3F9D1C0E2}" presName="rootConnector" presStyleLbl="node2" presStyleIdx="0" presStyleCnt="3"/>
      <dgm:spPr/>
      <dgm:t>
        <a:bodyPr/>
        <a:lstStyle/>
        <a:p>
          <a:endParaRPr lang="en-US"/>
        </a:p>
      </dgm:t>
    </dgm:pt>
    <dgm:pt modelId="{60E22DDB-CA3C-4D8B-8702-23C51A623946}" type="pres">
      <dgm:prSet presAssocID="{5D93668A-3146-4144-A240-99F3F9D1C0E2}" presName="hierChild4" presStyleCnt="0"/>
      <dgm:spPr/>
    </dgm:pt>
    <dgm:pt modelId="{9174AE79-F194-40AE-91A4-83CC4DB9BE56}" type="pres">
      <dgm:prSet presAssocID="{5D93668A-3146-4144-A240-99F3F9D1C0E2}" presName="hierChild5" presStyleCnt="0"/>
      <dgm:spPr/>
    </dgm:pt>
    <dgm:pt modelId="{BD5BC132-313F-41D7-990B-E39B7A6E19BF}" type="pres">
      <dgm:prSet presAssocID="{BD7290BA-0316-4013-89D7-94E20F6AC327}" presName="Name111" presStyleLbl="parChTrans1D3" presStyleIdx="0" presStyleCnt="4"/>
      <dgm:spPr/>
      <dgm:t>
        <a:bodyPr/>
        <a:lstStyle/>
        <a:p>
          <a:endParaRPr lang="en-US"/>
        </a:p>
      </dgm:t>
    </dgm:pt>
    <dgm:pt modelId="{E02432D8-AF4F-415D-B8B7-2B99481BE3C5}" type="pres">
      <dgm:prSet presAssocID="{6FD05FBD-0504-4A7D-8927-4C8D0AACE2B4}" presName="hierRoot3" presStyleCnt="0">
        <dgm:presLayoutVars>
          <dgm:hierBranch val="init"/>
        </dgm:presLayoutVars>
      </dgm:prSet>
      <dgm:spPr/>
    </dgm:pt>
    <dgm:pt modelId="{A6BFC4F8-CD86-42E2-B01A-AB55A68F7BB1}" type="pres">
      <dgm:prSet presAssocID="{6FD05FBD-0504-4A7D-8927-4C8D0AACE2B4}" presName="rootComposite3" presStyleCnt="0"/>
      <dgm:spPr/>
    </dgm:pt>
    <dgm:pt modelId="{C0F538DF-7B7A-4B95-B0FC-53AF47FCCDD3}" type="pres">
      <dgm:prSet presAssocID="{6FD05FBD-0504-4A7D-8927-4C8D0AACE2B4}" presName="rootText3" presStyleLbl="asst2" presStyleIdx="0" presStyleCnt="1" custScaleX="151248" custScaleY="1775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A2E22D-3DCD-4804-9EF0-2E55680BE755}" type="pres">
      <dgm:prSet presAssocID="{6FD05FBD-0504-4A7D-8927-4C8D0AACE2B4}" presName="rootConnector3" presStyleLbl="asst2" presStyleIdx="0" presStyleCnt="1"/>
      <dgm:spPr/>
      <dgm:t>
        <a:bodyPr/>
        <a:lstStyle/>
        <a:p>
          <a:endParaRPr lang="en-US"/>
        </a:p>
      </dgm:t>
    </dgm:pt>
    <dgm:pt modelId="{00DF5134-BC5B-4B35-94EE-5CACCEEA299C}" type="pres">
      <dgm:prSet presAssocID="{6FD05FBD-0504-4A7D-8927-4C8D0AACE2B4}" presName="hierChild6" presStyleCnt="0"/>
      <dgm:spPr/>
    </dgm:pt>
    <dgm:pt modelId="{99C1EF54-F641-4AFF-9DB2-D7EA896B7166}" type="pres">
      <dgm:prSet presAssocID="{6FD05FBD-0504-4A7D-8927-4C8D0AACE2B4}" presName="hierChild7" presStyleCnt="0"/>
      <dgm:spPr/>
    </dgm:pt>
    <dgm:pt modelId="{D8FABFC9-5629-4840-9E80-CDD1D6FE5D32}" type="pres">
      <dgm:prSet presAssocID="{1D8EC32F-29B9-4271-B31B-AB97CBED4491}" presName="Name35" presStyleLbl="parChTrans1D2" presStyleIdx="1" presStyleCnt="4"/>
      <dgm:spPr/>
      <dgm:t>
        <a:bodyPr/>
        <a:lstStyle/>
        <a:p>
          <a:endParaRPr lang="en-US"/>
        </a:p>
      </dgm:t>
    </dgm:pt>
    <dgm:pt modelId="{913BF026-4A1A-4BDF-9D4D-E3207701CC4C}" type="pres">
      <dgm:prSet presAssocID="{1A916C26-E695-46D4-94F1-013650A9EF8E}" presName="hierRoot2" presStyleCnt="0">
        <dgm:presLayoutVars>
          <dgm:hierBranch/>
        </dgm:presLayoutVars>
      </dgm:prSet>
      <dgm:spPr/>
    </dgm:pt>
    <dgm:pt modelId="{F41BF230-B636-4965-8600-D5AC982A8AFD}" type="pres">
      <dgm:prSet presAssocID="{1A916C26-E695-46D4-94F1-013650A9EF8E}" presName="rootComposite" presStyleCnt="0"/>
      <dgm:spPr/>
    </dgm:pt>
    <dgm:pt modelId="{995B3100-60E6-44DD-B5B8-96DB25B94F0B}" type="pres">
      <dgm:prSet presAssocID="{1A916C26-E695-46D4-94F1-013650A9EF8E}" presName="rootText" presStyleLbl="node2" presStyleIdx="1" presStyleCnt="3" custScaleX="206584" custScaleY="1823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78B57-C478-4B71-AF08-5AB13CF82000}" type="pres">
      <dgm:prSet presAssocID="{1A916C26-E695-46D4-94F1-013650A9EF8E}" presName="rootConnector" presStyleLbl="node2" presStyleIdx="1" presStyleCnt="3"/>
      <dgm:spPr/>
      <dgm:t>
        <a:bodyPr/>
        <a:lstStyle/>
        <a:p>
          <a:endParaRPr lang="en-US"/>
        </a:p>
      </dgm:t>
    </dgm:pt>
    <dgm:pt modelId="{B68291D2-3062-45DB-93BE-B1DE56725FAE}" type="pres">
      <dgm:prSet presAssocID="{1A916C26-E695-46D4-94F1-013650A9EF8E}" presName="hierChild4" presStyleCnt="0"/>
      <dgm:spPr/>
    </dgm:pt>
    <dgm:pt modelId="{310264BA-1C0F-4E1A-8370-2EE23F23EAA2}" type="pres">
      <dgm:prSet presAssocID="{C382F589-3FAE-46AA-A465-4E40C8075BD3}" presName="Name35" presStyleLbl="parChTrans1D3" presStyleIdx="1" presStyleCnt="4"/>
      <dgm:spPr/>
      <dgm:t>
        <a:bodyPr/>
        <a:lstStyle/>
        <a:p>
          <a:endParaRPr lang="en-US"/>
        </a:p>
      </dgm:t>
    </dgm:pt>
    <dgm:pt modelId="{55AD57E8-B9A2-49FE-95A5-3B09EABB9138}" type="pres">
      <dgm:prSet presAssocID="{B1EF8DB9-591D-4BDD-A597-7692D14F68C0}" presName="hierRoot2" presStyleCnt="0">
        <dgm:presLayoutVars>
          <dgm:hierBranch val="r"/>
        </dgm:presLayoutVars>
      </dgm:prSet>
      <dgm:spPr/>
    </dgm:pt>
    <dgm:pt modelId="{67C62185-7808-4894-915B-1E975A0E21BD}" type="pres">
      <dgm:prSet presAssocID="{B1EF8DB9-591D-4BDD-A597-7692D14F68C0}" presName="rootComposite" presStyleCnt="0"/>
      <dgm:spPr/>
    </dgm:pt>
    <dgm:pt modelId="{84558574-CCD2-47C4-8FD4-053E35BA0F68}" type="pres">
      <dgm:prSet presAssocID="{B1EF8DB9-591D-4BDD-A597-7692D14F68C0}" presName="rootText" presStyleLbl="node3" presStyleIdx="0" presStyleCnt="3" custScaleX="148390" custScaleY="2057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746FB6-7E0E-4A54-B0BD-634BA98E6471}" type="pres">
      <dgm:prSet presAssocID="{B1EF8DB9-591D-4BDD-A597-7692D14F68C0}" presName="rootConnector" presStyleLbl="node3" presStyleIdx="0" presStyleCnt="3"/>
      <dgm:spPr/>
      <dgm:t>
        <a:bodyPr/>
        <a:lstStyle/>
        <a:p>
          <a:endParaRPr lang="en-US"/>
        </a:p>
      </dgm:t>
    </dgm:pt>
    <dgm:pt modelId="{518E61C3-FF63-4970-836D-05A28FD66CB8}" type="pres">
      <dgm:prSet presAssocID="{B1EF8DB9-591D-4BDD-A597-7692D14F68C0}" presName="hierChild4" presStyleCnt="0"/>
      <dgm:spPr/>
    </dgm:pt>
    <dgm:pt modelId="{A838A45D-3E0D-4D01-BA87-7F42291327A5}" type="pres">
      <dgm:prSet presAssocID="{2F572682-F169-43E5-840D-12572BD6D7C2}" presName="Name50" presStyleLbl="parChTrans1D4" presStyleIdx="0" presStyleCnt="3"/>
      <dgm:spPr/>
      <dgm:t>
        <a:bodyPr/>
        <a:lstStyle/>
        <a:p>
          <a:endParaRPr lang="en-US"/>
        </a:p>
      </dgm:t>
    </dgm:pt>
    <dgm:pt modelId="{B15F8831-0BDC-4B33-9DBE-690AD439D099}" type="pres">
      <dgm:prSet presAssocID="{62EBACD1-23F3-4113-8160-C344F3955C50}" presName="hierRoot2" presStyleCnt="0">
        <dgm:presLayoutVars>
          <dgm:hierBranch val="init"/>
        </dgm:presLayoutVars>
      </dgm:prSet>
      <dgm:spPr/>
    </dgm:pt>
    <dgm:pt modelId="{E28EE7A3-787D-418D-88DC-286447944B04}" type="pres">
      <dgm:prSet presAssocID="{62EBACD1-23F3-4113-8160-C344F3955C50}" presName="rootComposite" presStyleCnt="0"/>
      <dgm:spPr/>
    </dgm:pt>
    <dgm:pt modelId="{A99F4D2F-2FA7-4553-B8D5-112F18BE43B0}" type="pres">
      <dgm:prSet presAssocID="{62EBACD1-23F3-4113-8160-C344F3955C50}" presName="rootText" presStyleLbl="node4" presStyleIdx="0" presStyleCnt="3" custScaleX="145903" custScaleY="202749" custLinFactNeighborX="-18707" custLinFactNeighborY="-147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141611-C130-4893-8F7F-594C098088D8}" type="pres">
      <dgm:prSet presAssocID="{62EBACD1-23F3-4113-8160-C344F3955C50}" presName="rootConnector" presStyleLbl="node4" presStyleIdx="0" presStyleCnt="3"/>
      <dgm:spPr/>
      <dgm:t>
        <a:bodyPr/>
        <a:lstStyle/>
        <a:p>
          <a:endParaRPr lang="en-US"/>
        </a:p>
      </dgm:t>
    </dgm:pt>
    <dgm:pt modelId="{D1F08B53-8DAC-4AFA-B983-A4C3C621B69D}" type="pres">
      <dgm:prSet presAssocID="{62EBACD1-23F3-4113-8160-C344F3955C50}" presName="hierChild4" presStyleCnt="0"/>
      <dgm:spPr/>
    </dgm:pt>
    <dgm:pt modelId="{8B4214EA-C6FA-4647-86C9-5E9EEF6C68AB}" type="pres">
      <dgm:prSet presAssocID="{62EBACD1-23F3-4113-8160-C344F3955C50}" presName="hierChild5" presStyleCnt="0"/>
      <dgm:spPr/>
    </dgm:pt>
    <dgm:pt modelId="{9535DE39-DC48-42AB-9082-2D9113027822}" type="pres">
      <dgm:prSet presAssocID="{2E5C1FC5-3B6A-4F02-8DF1-25F1D8568199}" presName="Name50" presStyleLbl="parChTrans1D4" presStyleIdx="1" presStyleCnt="3"/>
      <dgm:spPr/>
      <dgm:t>
        <a:bodyPr/>
        <a:lstStyle/>
        <a:p>
          <a:endParaRPr lang="en-US"/>
        </a:p>
      </dgm:t>
    </dgm:pt>
    <dgm:pt modelId="{44005A65-CF72-43EB-BAB5-78423B7D27B4}" type="pres">
      <dgm:prSet presAssocID="{F7784A1C-AACD-4FBB-A2FB-E8B6B8227992}" presName="hierRoot2" presStyleCnt="0">
        <dgm:presLayoutVars>
          <dgm:hierBranch val="init"/>
        </dgm:presLayoutVars>
      </dgm:prSet>
      <dgm:spPr/>
    </dgm:pt>
    <dgm:pt modelId="{0B755794-2737-42BF-B1F3-0371EB7E7B2D}" type="pres">
      <dgm:prSet presAssocID="{F7784A1C-AACD-4FBB-A2FB-E8B6B8227992}" presName="rootComposite" presStyleCnt="0"/>
      <dgm:spPr/>
    </dgm:pt>
    <dgm:pt modelId="{D22839F1-0004-4997-8FD1-8B22A0A2CDDA}" type="pres">
      <dgm:prSet presAssocID="{F7784A1C-AACD-4FBB-A2FB-E8B6B8227992}" presName="rootText" presStyleLbl="node4" presStyleIdx="1" presStyleCnt="3" custScaleX="184414" custScaleY="1749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9F88F2-C330-4ADD-AB94-ADF8C9A2A34B}" type="pres">
      <dgm:prSet presAssocID="{F7784A1C-AACD-4FBB-A2FB-E8B6B8227992}" presName="rootConnector" presStyleLbl="node4" presStyleIdx="1" presStyleCnt="3"/>
      <dgm:spPr/>
      <dgm:t>
        <a:bodyPr/>
        <a:lstStyle/>
        <a:p>
          <a:endParaRPr lang="en-US"/>
        </a:p>
      </dgm:t>
    </dgm:pt>
    <dgm:pt modelId="{9B563902-7BF3-4CE1-8A0F-49F1D2EC569C}" type="pres">
      <dgm:prSet presAssocID="{F7784A1C-AACD-4FBB-A2FB-E8B6B8227992}" presName="hierChild4" presStyleCnt="0"/>
      <dgm:spPr/>
    </dgm:pt>
    <dgm:pt modelId="{8DC5F0DE-E28D-4897-A4D8-2F1A4A4E22FF}" type="pres">
      <dgm:prSet presAssocID="{F7784A1C-AACD-4FBB-A2FB-E8B6B8227992}" presName="hierChild5" presStyleCnt="0"/>
      <dgm:spPr/>
    </dgm:pt>
    <dgm:pt modelId="{4D8FD940-305C-40A2-BA10-DB883CB23F4A}" type="pres">
      <dgm:prSet presAssocID="{B1EF8DB9-591D-4BDD-A597-7692D14F68C0}" presName="hierChild5" presStyleCnt="0"/>
      <dgm:spPr/>
    </dgm:pt>
    <dgm:pt modelId="{3B5E1293-432B-4664-841C-FA41DCA44808}" type="pres">
      <dgm:prSet presAssocID="{639EE5A5-BA33-4C01-B707-1D7FC9C21F90}" presName="Name35" presStyleLbl="parChTrans1D3" presStyleIdx="2" presStyleCnt="4"/>
      <dgm:spPr/>
      <dgm:t>
        <a:bodyPr/>
        <a:lstStyle/>
        <a:p>
          <a:endParaRPr lang="en-US"/>
        </a:p>
      </dgm:t>
    </dgm:pt>
    <dgm:pt modelId="{C6DD12FD-7B12-4372-91F9-DCA2962F303B}" type="pres">
      <dgm:prSet presAssocID="{74568605-7C5A-48CF-A82A-A74EEF8B37EC}" presName="hierRoot2" presStyleCnt="0">
        <dgm:presLayoutVars>
          <dgm:hierBranch val="r"/>
        </dgm:presLayoutVars>
      </dgm:prSet>
      <dgm:spPr/>
    </dgm:pt>
    <dgm:pt modelId="{3880F8EF-748D-4895-AF80-CE08D7619A8D}" type="pres">
      <dgm:prSet presAssocID="{74568605-7C5A-48CF-A82A-A74EEF8B37EC}" presName="rootComposite" presStyleCnt="0"/>
      <dgm:spPr/>
    </dgm:pt>
    <dgm:pt modelId="{678FF1EF-DB1B-4ECB-9D42-AFAABF795189}" type="pres">
      <dgm:prSet presAssocID="{74568605-7C5A-48CF-A82A-A74EEF8B37EC}" presName="rootText" presStyleLbl="node3" presStyleIdx="1" presStyleCnt="3" custScaleX="127407" custScaleY="2070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2B4D36-3D60-4048-B557-BED97C22D8B6}" type="pres">
      <dgm:prSet presAssocID="{74568605-7C5A-48CF-A82A-A74EEF8B37EC}" presName="rootConnector" presStyleLbl="node3" presStyleIdx="1" presStyleCnt="3"/>
      <dgm:spPr/>
      <dgm:t>
        <a:bodyPr/>
        <a:lstStyle/>
        <a:p>
          <a:endParaRPr lang="en-US"/>
        </a:p>
      </dgm:t>
    </dgm:pt>
    <dgm:pt modelId="{BA614B8B-3775-4412-9C45-76EF15340367}" type="pres">
      <dgm:prSet presAssocID="{74568605-7C5A-48CF-A82A-A74EEF8B37EC}" presName="hierChild4" presStyleCnt="0"/>
      <dgm:spPr/>
    </dgm:pt>
    <dgm:pt modelId="{0AA1FA1E-4E6E-4B80-BDC7-BF3D9519AA3E}" type="pres">
      <dgm:prSet presAssocID="{43A3546A-F3EC-4352-8482-C2C3E0E6EF89}" presName="Name50" presStyleLbl="parChTrans1D4" presStyleIdx="2" presStyleCnt="3"/>
      <dgm:spPr/>
      <dgm:t>
        <a:bodyPr/>
        <a:lstStyle/>
        <a:p>
          <a:endParaRPr lang="en-US"/>
        </a:p>
      </dgm:t>
    </dgm:pt>
    <dgm:pt modelId="{6AB0434C-694A-4169-B283-8FC544E54569}" type="pres">
      <dgm:prSet presAssocID="{2D6DDC2C-05EB-4AA5-8A6B-85470A59E050}" presName="hierRoot2" presStyleCnt="0">
        <dgm:presLayoutVars>
          <dgm:hierBranch val="init"/>
        </dgm:presLayoutVars>
      </dgm:prSet>
      <dgm:spPr/>
    </dgm:pt>
    <dgm:pt modelId="{6113196E-0561-4B5D-9796-3FF0FAF58764}" type="pres">
      <dgm:prSet presAssocID="{2D6DDC2C-05EB-4AA5-8A6B-85470A59E050}" presName="rootComposite" presStyleCnt="0"/>
      <dgm:spPr/>
    </dgm:pt>
    <dgm:pt modelId="{14BA75A0-83BD-40F6-BCE5-C78486D7DB07}" type="pres">
      <dgm:prSet presAssocID="{2D6DDC2C-05EB-4AA5-8A6B-85470A59E050}" presName="rootText" presStyleLbl="node4" presStyleIdx="2" presStyleCnt="3" custScaleX="122145" custScaleY="221591" custLinFactNeighborX="16336" custLinFactNeighborY="149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AB0CBB-CAEC-4C99-89C9-FEB572EDF2D2}" type="pres">
      <dgm:prSet presAssocID="{2D6DDC2C-05EB-4AA5-8A6B-85470A59E050}" presName="rootConnector" presStyleLbl="node4" presStyleIdx="2" presStyleCnt="3"/>
      <dgm:spPr/>
      <dgm:t>
        <a:bodyPr/>
        <a:lstStyle/>
        <a:p>
          <a:endParaRPr lang="en-US"/>
        </a:p>
      </dgm:t>
    </dgm:pt>
    <dgm:pt modelId="{467F5BC6-5354-4363-848C-3F97DA5FDA59}" type="pres">
      <dgm:prSet presAssocID="{2D6DDC2C-05EB-4AA5-8A6B-85470A59E050}" presName="hierChild4" presStyleCnt="0"/>
      <dgm:spPr/>
    </dgm:pt>
    <dgm:pt modelId="{8C5D2BA4-F1A9-43CB-9CF1-AE9C490E484F}" type="pres">
      <dgm:prSet presAssocID="{2D6DDC2C-05EB-4AA5-8A6B-85470A59E050}" presName="hierChild5" presStyleCnt="0"/>
      <dgm:spPr/>
    </dgm:pt>
    <dgm:pt modelId="{C1FB28EB-D6E4-441E-A7F8-CBB1BAD8763D}" type="pres">
      <dgm:prSet presAssocID="{74568605-7C5A-48CF-A82A-A74EEF8B37EC}" presName="hierChild5" presStyleCnt="0"/>
      <dgm:spPr/>
    </dgm:pt>
    <dgm:pt modelId="{A1001A8F-AFA9-4B9E-B05C-E75BA955DD9F}" type="pres">
      <dgm:prSet presAssocID="{1A916C26-E695-46D4-94F1-013650A9EF8E}" presName="hierChild5" presStyleCnt="0"/>
      <dgm:spPr/>
    </dgm:pt>
    <dgm:pt modelId="{5A00088B-B339-4FFA-92F2-4A13730BCB30}" type="pres">
      <dgm:prSet presAssocID="{656F6AF9-D1C7-4C32-A32C-277B444A5A04}" presName="Name35" presStyleLbl="parChTrans1D2" presStyleIdx="2" presStyleCnt="4"/>
      <dgm:spPr/>
      <dgm:t>
        <a:bodyPr/>
        <a:lstStyle/>
        <a:p>
          <a:endParaRPr lang="en-US"/>
        </a:p>
      </dgm:t>
    </dgm:pt>
    <dgm:pt modelId="{FC965A28-C0D6-4F61-978F-FADAD1E826DF}" type="pres">
      <dgm:prSet presAssocID="{53154C2F-6DAD-45A0-81CF-84721B6F8184}" presName="hierRoot2" presStyleCnt="0">
        <dgm:presLayoutVars>
          <dgm:hierBranch val="init"/>
        </dgm:presLayoutVars>
      </dgm:prSet>
      <dgm:spPr/>
    </dgm:pt>
    <dgm:pt modelId="{B66615A5-15B9-4674-B5AF-E4927DD3664E}" type="pres">
      <dgm:prSet presAssocID="{53154C2F-6DAD-45A0-81CF-84721B6F8184}" presName="rootComposite" presStyleCnt="0"/>
      <dgm:spPr/>
    </dgm:pt>
    <dgm:pt modelId="{74BF052A-EF62-4239-BABE-13FF3F8CBCBB}" type="pres">
      <dgm:prSet presAssocID="{53154C2F-6DAD-45A0-81CF-84721B6F8184}" presName="rootText" presStyleLbl="node2" presStyleIdx="2" presStyleCnt="3" custScaleX="139954" custScaleY="224261" custLinFactNeighborX="-8940" custLinFactNeighborY="-326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A53C86-41DB-4BE0-8DC0-8323167B98D2}" type="pres">
      <dgm:prSet presAssocID="{53154C2F-6DAD-45A0-81CF-84721B6F8184}" presName="rootConnector" presStyleLbl="node2" presStyleIdx="2" presStyleCnt="3"/>
      <dgm:spPr/>
      <dgm:t>
        <a:bodyPr/>
        <a:lstStyle/>
        <a:p>
          <a:endParaRPr lang="en-US"/>
        </a:p>
      </dgm:t>
    </dgm:pt>
    <dgm:pt modelId="{6D06C9A8-D7BB-4107-B8FB-20113C4DCFCC}" type="pres">
      <dgm:prSet presAssocID="{53154C2F-6DAD-45A0-81CF-84721B6F8184}" presName="hierChild4" presStyleCnt="0"/>
      <dgm:spPr/>
    </dgm:pt>
    <dgm:pt modelId="{CD0D5814-0014-40E5-85F7-070FC0E3921B}" type="pres">
      <dgm:prSet presAssocID="{5BD70B03-6023-42D3-8F04-468C12C57E9A}" presName="Name37" presStyleLbl="parChTrans1D3" presStyleIdx="3" presStyleCnt="4"/>
      <dgm:spPr/>
      <dgm:t>
        <a:bodyPr/>
        <a:lstStyle/>
        <a:p>
          <a:endParaRPr lang="en-US"/>
        </a:p>
      </dgm:t>
    </dgm:pt>
    <dgm:pt modelId="{DBE5B726-6C1F-498F-B1D7-365FAB525615}" type="pres">
      <dgm:prSet presAssocID="{C6BDA501-C85E-4F42-A2CD-2ABDE1D4C490}" presName="hierRoot2" presStyleCnt="0">
        <dgm:presLayoutVars>
          <dgm:hierBranch val="init"/>
        </dgm:presLayoutVars>
      </dgm:prSet>
      <dgm:spPr/>
    </dgm:pt>
    <dgm:pt modelId="{26A310C1-B2F5-4D08-B535-24D7C9CF1D41}" type="pres">
      <dgm:prSet presAssocID="{C6BDA501-C85E-4F42-A2CD-2ABDE1D4C490}" presName="rootComposite" presStyleCnt="0"/>
      <dgm:spPr/>
    </dgm:pt>
    <dgm:pt modelId="{BD1812B0-0B6E-4BE7-8735-727D46F6E956}" type="pres">
      <dgm:prSet presAssocID="{C6BDA501-C85E-4F42-A2CD-2ABDE1D4C490}" presName="rootText" presStyleLbl="node3" presStyleIdx="2" presStyleCnt="3" custScaleX="189694" custScaleY="237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19C2BE-ED63-4931-8F09-9979011913F6}" type="pres">
      <dgm:prSet presAssocID="{C6BDA501-C85E-4F42-A2CD-2ABDE1D4C490}" presName="rootConnector" presStyleLbl="node3" presStyleIdx="2" presStyleCnt="3"/>
      <dgm:spPr/>
      <dgm:t>
        <a:bodyPr/>
        <a:lstStyle/>
        <a:p>
          <a:endParaRPr lang="en-US"/>
        </a:p>
      </dgm:t>
    </dgm:pt>
    <dgm:pt modelId="{EE25B25E-0582-4BEF-8E01-A17F9DA97117}" type="pres">
      <dgm:prSet presAssocID="{C6BDA501-C85E-4F42-A2CD-2ABDE1D4C490}" presName="hierChild4" presStyleCnt="0"/>
      <dgm:spPr/>
    </dgm:pt>
    <dgm:pt modelId="{5DB35BC3-C265-44CA-899B-CCC0DEDA855B}" type="pres">
      <dgm:prSet presAssocID="{C6BDA501-C85E-4F42-A2CD-2ABDE1D4C490}" presName="hierChild5" presStyleCnt="0"/>
      <dgm:spPr/>
    </dgm:pt>
    <dgm:pt modelId="{3EF74BE6-E064-45B7-8686-9EE692C3B083}" type="pres">
      <dgm:prSet presAssocID="{53154C2F-6DAD-45A0-81CF-84721B6F8184}" presName="hierChild5" presStyleCnt="0"/>
      <dgm:spPr/>
    </dgm:pt>
    <dgm:pt modelId="{74D785FB-0A08-409C-A256-192A7A32F73F}" type="pres">
      <dgm:prSet presAssocID="{BBC5DBA7-80B2-4212-9527-F22CB6A7C7C0}" presName="hierChild3" presStyleCnt="0"/>
      <dgm:spPr/>
    </dgm:pt>
    <dgm:pt modelId="{BBE44655-9BA3-443A-9541-2EB5EF909577}" type="pres">
      <dgm:prSet presAssocID="{52F2D8B2-29DB-4C0C-AC89-F6B06EAF90D9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AF5287DD-FF0B-4ACB-A202-988D3D1A7910}" type="pres">
      <dgm:prSet presAssocID="{2E361BF4-F90E-4038-8A65-3EA161CF406E}" presName="hierRoot3" presStyleCnt="0">
        <dgm:presLayoutVars>
          <dgm:hierBranch val="init"/>
        </dgm:presLayoutVars>
      </dgm:prSet>
      <dgm:spPr/>
    </dgm:pt>
    <dgm:pt modelId="{F0C93359-C5C7-4D46-BA1A-1A8496D60AA7}" type="pres">
      <dgm:prSet presAssocID="{2E361BF4-F90E-4038-8A65-3EA161CF406E}" presName="rootComposite3" presStyleCnt="0"/>
      <dgm:spPr/>
    </dgm:pt>
    <dgm:pt modelId="{AEE16C72-BF84-4FEC-81D5-DE1AB3444C4D}" type="pres">
      <dgm:prSet presAssocID="{2E361BF4-F90E-4038-8A65-3EA161CF406E}" presName="rootText3" presStyleLbl="asst1" presStyleIdx="0" presStyleCnt="1" custScaleX="139888" custScaleY="1333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7A4ABB-6145-481F-85A4-F83BB98488AB}" type="pres">
      <dgm:prSet presAssocID="{2E361BF4-F90E-4038-8A65-3EA161CF406E}" presName="rootConnector3" presStyleLbl="asst1" presStyleIdx="0" presStyleCnt="1"/>
      <dgm:spPr/>
      <dgm:t>
        <a:bodyPr/>
        <a:lstStyle/>
        <a:p>
          <a:endParaRPr lang="en-US"/>
        </a:p>
      </dgm:t>
    </dgm:pt>
    <dgm:pt modelId="{761ED189-2C18-4725-A980-FDC95D684E18}" type="pres">
      <dgm:prSet presAssocID="{2E361BF4-F90E-4038-8A65-3EA161CF406E}" presName="hierChild6" presStyleCnt="0"/>
      <dgm:spPr/>
    </dgm:pt>
    <dgm:pt modelId="{E3FB9E71-E3A6-4391-82E2-59144A65B607}" type="pres">
      <dgm:prSet presAssocID="{2E361BF4-F90E-4038-8A65-3EA161CF406E}" presName="hierChild7" presStyleCnt="0"/>
      <dgm:spPr/>
    </dgm:pt>
  </dgm:ptLst>
  <dgm:cxnLst>
    <dgm:cxn modelId="{B0463B8A-CA08-46E6-88D5-6C0421484E4D}" type="presOf" srcId="{2D6DDC2C-05EB-4AA5-8A6B-85470A59E050}" destId="{14BA75A0-83BD-40F6-BCE5-C78486D7DB07}" srcOrd="0" destOrd="0" presId="urn:microsoft.com/office/officeart/2005/8/layout/orgChart1"/>
    <dgm:cxn modelId="{92A9C704-7971-4A0A-8811-9217938C309B}" type="presOf" srcId="{62EBACD1-23F3-4113-8160-C344F3955C50}" destId="{A99F4D2F-2FA7-4553-B8D5-112F18BE43B0}" srcOrd="0" destOrd="0" presId="urn:microsoft.com/office/officeart/2005/8/layout/orgChart1"/>
    <dgm:cxn modelId="{5F9E0A6C-233E-449A-A06C-90B8FD8C0E5F}" type="presOf" srcId="{F7784A1C-AACD-4FBB-A2FB-E8B6B8227992}" destId="{429F88F2-C330-4ADD-AB94-ADF8C9A2A34B}" srcOrd="1" destOrd="0" presId="urn:microsoft.com/office/officeart/2005/8/layout/orgChart1"/>
    <dgm:cxn modelId="{AFF52D3D-7BE0-4A5F-88F9-6AB8D17B7D44}" type="presOf" srcId="{1D8EC32F-29B9-4271-B31B-AB97CBED4491}" destId="{D8FABFC9-5629-4840-9E80-CDD1D6FE5D32}" srcOrd="0" destOrd="0" presId="urn:microsoft.com/office/officeart/2005/8/layout/orgChart1"/>
    <dgm:cxn modelId="{2958C4EE-3AC0-4E10-B94C-8471ECF272EC}" type="presOf" srcId="{5BD70B03-6023-42D3-8F04-468C12C57E9A}" destId="{CD0D5814-0014-40E5-85F7-070FC0E3921B}" srcOrd="0" destOrd="0" presId="urn:microsoft.com/office/officeart/2005/8/layout/orgChart1"/>
    <dgm:cxn modelId="{2D929C26-94AF-45CD-941E-79AAAD92EF44}" type="presOf" srcId="{74568605-7C5A-48CF-A82A-A74EEF8B37EC}" destId="{678FF1EF-DB1B-4ECB-9D42-AFAABF795189}" srcOrd="0" destOrd="0" presId="urn:microsoft.com/office/officeart/2005/8/layout/orgChart1"/>
    <dgm:cxn modelId="{767CE596-982A-41B6-BF91-71EE793BF9B9}" type="presOf" srcId="{5D93668A-3146-4144-A240-99F3F9D1C0E2}" destId="{D8BEFA0A-6219-4A8D-BD80-10E7A0662397}" srcOrd="0" destOrd="0" presId="urn:microsoft.com/office/officeart/2005/8/layout/orgChart1"/>
    <dgm:cxn modelId="{C2F84C2A-E211-4177-9B62-C781F0814B2D}" type="presOf" srcId="{43A3546A-F3EC-4352-8482-C2C3E0E6EF89}" destId="{0AA1FA1E-4E6E-4B80-BDC7-BF3D9519AA3E}" srcOrd="0" destOrd="0" presId="urn:microsoft.com/office/officeart/2005/8/layout/orgChart1"/>
    <dgm:cxn modelId="{464A8C4D-7B6B-4E66-9773-373CC1D88E80}" type="presOf" srcId="{6FD05FBD-0504-4A7D-8927-4C8D0AACE2B4}" destId="{74A2E22D-3DCD-4804-9EF0-2E55680BE755}" srcOrd="1" destOrd="0" presId="urn:microsoft.com/office/officeart/2005/8/layout/orgChart1"/>
    <dgm:cxn modelId="{6E524C9A-F8D1-41AB-A4EC-5FC7C9281B19}" type="presOf" srcId="{BBC5DBA7-80B2-4212-9527-F22CB6A7C7C0}" destId="{AA304C53-26B8-4930-89A7-DFEC58E56281}" srcOrd="0" destOrd="0" presId="urn:microsoft.com/office/officeart/2005/8/layout/orgChart1"/>
    <dgm:cxn modelId="{D704421A-1F38-4BE6-8A56-74CCA2FAFCB5}" type="presOf" srcId="{5A76A44A-F5D2-4BFE-A082-513C15007D35}" destId="{A7D5B7BC-B5B4-4643-ADC5-1343E3A223C8}" srcOrd="0" destOrd="0" presId="urn:microsoft.com/office/officeart/2005/8/layout/orgChart1"/>
    <dgm:cxn modelId="{BE6068E9-8A8C-4356-A5A3-AEB28C48FBCB}" srcId="{1A916C26-E695-46D4-94F1-013650A9EF8E}" destId="{74568605-7C5A-48CF-A82A-A74EEF8B37EC}" srcOrd="1" destOrd="0" parTransId="{639EE5A5-BA33-4C01-B707-1D7FC9C21F90}" sibTransId="{F8DD3904-0953-4ABC-BA23-4780598414FD}"/>
    <dgm:cxn modelId="{540C6085-8C50-42DE-AA17-9D33F835FD7C}" type="presOf" srcId="{B1EF8DB9-591D-4BDD-A597-7692D14F68C0}" destId="{DE746FB6-7E0E-4A54-B0BD-634BA98E6471}" srcOrd="1" destOrd="0" presId="urn:microsoft.com/office/officeart/2005/8/layout/orgChart1"/>
    <dgm:cxn modelId="{FE995CA1-B78B-447D-A847-F9FCFDABE7B3}" type="presOf" srcId="{639EE5A5-BA33-4C01-B707-1D7FC9C21F90}" destId="{3B5E1293-432B-4664-841C-FA41DCA44808}" srcOrd="0" destOrd="0" presId="urn:microsoft.com/office/officeart/2005/8/layout/orgChart1"/>
    <dgm:cxn modelId="{42BB2E25-B503-4FA4-9491-72D3A974F845}" type="presOf" srcId="{2F572682-F169-43E5-840D-12572BD6D7C2}" destId="{A838A45D-3E0D-4D01-BA87-7F42291327A5}" srcOrd="0" destOrd="0" presId="urn:microsoft.com/office/officeart/2005/8/layout/orgChart1"/>
    <dgm:cxn modelId="{54819FD3-674C-4D6B-86E1-FB9CE2FD5C06}" type="presOf" srcId="{2E361BF4-F90E-4038-8A65-3EA161CF406E}" destId="{AEE16C72-BF84-4FEC-81D5-DE1AB3444C4D}" srcOrd="0" destOrd="0" presId="urn:microsoft.com/office/officeart/2005/8/layout/orgChart1"/>
    <dgm:cxn modelId="{9D813573-2530-4C53-95DB-531C92C270CC}" type="presOf" srcId="{1A916C26-E695-46D4-94F1-013650A9EF8E}" destId="{9EB78B57-C478-4B71-AF08-5AB13CF82000}" srcOrd="1" destOrd="0" presId="urn:microsoft.com/office/officeart/2005/8/layout/orgChart1"/>
    <dgm:cxn modelId="{D7FA34D6-029B-4AE4-9E54-5A0B17316CEC}" type="presOf" srcId="{C382F589-3FAE-46AA-A465-4E40C8075BD3}" destId="{310264BA-1C0F-4E1A-8370-2EE23F23EAA2}" srcOrd="0" destOrd="0" presId="urn:microsoft.com/office/officeart/2005/8/layout/orgChart1"/>
    <dgm:cxn modelId="{D8B53AC9-88D2-4C20-986F-1B7693B652E8}" type="presOf" srcId="{7B80F210-A48F-4C68-B9D7-7268FE1CF44C}" destId="{A5E7438A-BDFD-4C5E-8C27-1A5C0431359D}" srcOrd="0" destOrd="0" presId="urn:microsoft.com/office/officeart/2005/8/layout/orgChart1"/>
    <dgm:cxn modelId="{02F96518-72BB-46F5-93FB-93332BFDC9E3}" type="presOf" srcId="{74568605-7C5A-48CF-A82A-A74EEF8B37EC}" destId="{1C2B4D36-3D60-4048-B557-BED97C22D8B6}" srcOrd="1" destOrd="0" presId="urn:microsoft.com/office/officeart/2005/8/layout/orgChart1"/>
    <dgm:cxn modelId="{5B039687-8B6F-41F9-A2EB-C4F96F877B4A}" srcId="{B1EF8DB9-591D-4BDD-A597-7692D14F68C0}" destId="{F7784A1C-AACD-4FBB-A2FB-E8B6B8227992}" srcOrd="1" destOrd="0" parTransId="{2E5C1FC5-3B6A-4F02-8DF1-25F1D8568199}" sibTransId="{F7A75EC6-3EF6-4FB8-8086-9789A0551637}"/>
    <dgm:cxn modelId="{7CD56C3E-6CCF-48C2-AC7B-C310A1127917}" srcId="{5A76A44A-F5D2-4BFE-A082-513C15007D35}" destId="{BBC5DBA7-80B2-4212-9527-F22CB6A7C7C0}" srcOrd="0" destOrd="0" parTransId="{EF594B8E-50FC-44BB-B87F-11B7410A6139}" sibTransId="{29AD3C23-3B0F-4F52-98FA-89CDFA975353}"/>
    <dgm:cxn modelId="{ECC9BE96-57F3-463E-BD9F-0E307B2C83D8}" srcId="{BBC5DBA7-80B2-4212-9527-F22CB6A7C7C0}" destId="{2E361BF4-F90E-4038-8A65-3EA161CF406E}" srcOrd="2" destOrd="0" parTransId="{52F2D8B2-29DB-4C0C-AC89-F6B06EAF90D9}" sibTransId="{D73ED2F9-00E9-4B75-A61D-45963BB52D69}"/>
    <dgm:cxn modelId="{3E0CD780-2A64-4EEE-8C7E-73E190A87301}" type="presOf" srcId="{2E5C1FC5-3B6A-4F02-8DF1-25F1D8568199}" destId="{9535DE39-DC48-42AB-9082-2D9113027822}" srcOrd="0" destOrd="0" presId="urn:microsoft.com/office/officeart/2005/8/layout/orgChart1"/>
    <dgm:cxn modelId="{CB3E48F6-2110-48A3-A1B3-3A90B6D5A93D}" type="presOf" srcId="{5D93668A-3146-4144-A240-99F3F9D1C0E2}" destId="{F7A8CEF2-D8A1-45D2-BC53-F57FED9AE25C}" srcOrd="1" destOrd="0" presId="urn:microsoft.com/office/officeart/2005/8/layout/orgChart1"/>
    <dgm:cxn modelId="{E88966DD-9D4B-429F-AF8F-6F7E81769A75}" type="presOf" srcId="{BD7290BA-0316-4013-89D7-94E20F6AC327}" destId="{BD5BC132-313F-41D7-990B-E39B7A6E19BF}" srcOrd="0" destOrd="0" presId="urn:microsoft.com/office/officeart/2005/8/layout/orgChart1"/>
    <dgm:cxn modelId="{ED3B339B-5331-4FBE-9449-24B4197F1A51}" srcId="{53154C2F-6DAD-45A0-81CF-84721B6F8184}" destId="{C6BDA501-C85E-4F42-A2CD-2ABDE1D4C490}" srcOrd="0" destOrd="0" parTransId="{5BD70B03-6023-42D3-8F04-468C12C57E9A}" sibTransId="{0E63AC37-038B-4411-B8AD-7A1C467931AC}"/>
    <dgm:cxn modelId="{032B556B-C6A2-47B9-89D6-BE1709E0E147}" srcId="{74568605-7C5A-48CF-A82A-A74EEF8B37EC}" destId="{2D6DDC2C-05EB-4AA5-8A6B-85470A59E050}" srcOrd="0" destOrd="0" parTransId="{43A3546A-F3EC-4352-8482-C2C3E0E6EF89}" sibTransId="{4AB2AFA2-2526-4735-B0DE-57ADDE824308}"/>
    <dgm:cxn modelId="{70CC1B31-A79F-462D-9499-76D02CCE96FA}" type="presOf" srcId="{2D6DDC2C-05EB-4AA5-8A6B-85470A59E050}" destId="{D7AB0CBB-CAEC-4C99-89C9-FEB572EDF2D2}" srcOrd="1" destOrd="0" presId="urn:microsoft.com/office/officeart/2005/8/layout/orgChart1"/>
    <dgm:cxn modelId="{72B89590-9A3C-4468-B566-1091FFBCC9D3}" type="presOf" srcId="{2E361BF4-F90E-4038-8A65-3EA161CF406E}" destId="{2E7A4ABB-6145-481F-85A4-F83BB98488AB}" srcOrd="1" destOrd="0" presId="urn:microsoft.com/office/officeart/2005/8/layout/orgChart1"/>
    <dgm:cxn modelId="{7B5B8A12-0E7E-45B2-AEAC-639017FBF035}" srcId="{B1EF8DB9-591D-4BDD-A597-7692D14F68C0}" destId="{62EBACD1-23F3-4113-8160-C344F3955C50}" srcOrd="0" destOrd="0" parTransId="{2F572682-F169-43E5-840D-12572BD6D7C2}" sibTransId="{F24CFCE0-CF46-40FA-B2A4-BA8B65E0B5AC}"/>
    <dgm:cxn modelId="{308BB689-FD72-4D23-83B5-F312E721D565}" srcId="{BBC5DBA7-80B2-4212-9527-F22CB6A7C7C0}" destId="{1A916C26-E695-46D4-94F1-013650A9EF8E}" srcOrd="1" destOrd="0" parTransId="{1D8EC32F-29B9-4271-B31B-AB97CBED4491}" sibTransId="{634567FE-6A17-4B4C-B3CD-E03EE477E74B}"/>
    <dgm:cxn modelId="{716C9878-4A1B-4AE8-99F7-CE4121BDBEC0}" type="presOf" srcId="{C6BDA501-C85E-4F42-A2CD-2ABDE1D4C490}" destId="{BD1812B0-0B6E-4BE7-8735-727D46F6E956}" srcOrd="0" destOrd="0" presId="urn:microsoft.com/office/officeart/2005/8/layout/orgChart1"/>
    <dgm:cxn modelId="{8069B748-C3CB-4DC3-AAD0-659A1B0E70AF}" type="presOf" srcId="{53154C2F-6DAD-45A0-81CF-84721B6F8184}" destId="{5DA53C86-41DB-4BE0-8DC0-8323167B98D2}" srcOrd="1" destOrd="0" presId="urn:microsoft.com/office/officeart/2005/8/layout/orgChart1"/>
    <dgm:cxn modelId="{D2329723-4D31-4BFC-9F24-D8602F7FD07D}" srcId="{5D93668A-3146-4144-A240-99F3F9D1C0E2}" destId="{6FD05FBD-0504-4A7D-8927-4C8D0AACE2B4}" srcOrd="0" destOrd="0" parTransId="{BD7290BA-0316-4013-89D7-94E20F6AC327}" sibTransId="{BC1AEDA7-1E09-4A48-B811-28267736A1B0}"/>
    <dgm:cxn modelId="{C00D2035-2D5C-4577-9F4E-0436F3B3EFA0}" type="presOf" srcId="{62EBACD1-23F3-4113-8160-C344F3955C50}" destId="{63141611-C130-4893-8F7F-594C098088D8}" srcOrd="1" destOrd="0" presId="urn:microsoft.com/office/officeart/2005/8/layout/orgChart1"/>
    <dgm:cxn modelId="{8049C4A3-5EA2-4350-873B-81590F9D1EC0}" type="presOf" srcId="{B1EF8DB9-591D-4BDD-A597-7692D14F68C0}" destId="{84558574-CCD2-47C4-8FD4-053E35BA0F68}" srcOrd="0" destOrd="0" presId="urn:microsoft.com/office/officeart/2005/8/layout/orgChart1"/>
    <dgm:cxn modelId="{40B75768-5900-4B78-AC1C-F07464DE0DEE}" type="presOf" srcId="{BBC5DBA7-80B2-4212-9527-F22CB6A7C7C0}" destId="{6CD63612-225F-4EA8-80E3-BA13CD298BBC}" srcOrd="1" destOrd="0" presId="urn:microsoft.com/office/officeart/2005/8/layout/orgChart1"/>
    <dgm:cxn modelId="{C3749584-24A3-4F97-87ED-EAF980CD259F}" srcId="{1A916C26-E695-46D4-94F1-013650A9EF8E}" destId="{B1EF8DB9-591D-4BDD-A597-7692D14F68C0}" srcOrd="0" destOrd="0" parTransId="{C382F589-3FAE-46AA-A465-4E40C8075BD3}" sibTransId="{5E37B853-587D-46E9-9527-5A8F296D5E74}"/>
    <dgm:cxn modelId="{5217DC6E-4CB7-4A75-B729-316A902EAA1B}" type="presOf" srcId="{F7784A1C-AACD-4FBB-A2FB-E8B6B8227992}" destId="{D22839F1-0004-4997-8FD1-8B22A0A2CDDA}" srcOrd="0" destOrd="0" presId="urn:microsoft.com/office/officeart/2005/8/layout/orgChart1"/>
    <dgm:cxn modelId="{A44CCC78-E9A7-43E4-A7B6-6D09D3C9E67F}" type="presOf" srcId="{C6BDA501-C85E-4F42-A2CD-2ABDE1D4C490}" destId="{BF19C2BE-ED63-4931-8F09-9979011913F6}" srcOrd="1" destOrd="0" presId="urn:microsoft.com/office/officeart/2005/8/layout/orgChart1"/>
    <dgm:cxn modelId="{3442DEB0-0DDB-4AFD-8D64-F60197997738}" type="presOf" srcId="{52F2D8B2-29DB-4C0C-AC89-F6B06EAF90D9}" destId="{BBE44655-9BA3-443A-9541-2EB5EF909577}" srcOrd="0" destOrd="0" presId="urn:microsoft.com/office/officeart/2005/8/layout/orgChart1"/>
    <dgm:cxn modelId="{9BD3D7EC-A1D5-4A41-B302-77A93E66E57A}" type="presOf" srcId="{53154C2F-6DAD-45A0-81CF-84721B6F8184}" destId="{74BF052A-EF62-4239-BABE-13FF3F8CBCBB}" srcOrd="0" destOrd="0" presId="urn:microsoft.com/office/officeart/2005/8/layout/orgChart1"/>
    <dgm:cxn modelId="{596BFB96-BD0F-4233-B3B4-49E214F9621B}" type="presOf" srcId="{6FD05FBD-0504-4A7D-8927-4C8D0AACE2B4}" destId="{C0F538DF-7B7A-4B95-B0FC-53AF47FCCDD3}" srcOrd="0" destOrd="0" presId="urn:microsoft.com/office/officeart/2005/8/layout/orgChart1"/>
    <dgm:cxn modelId="{4B3E182B-844A-4922-8734-CFE97364986B}" type="presOf" srcId="{656F6AF9-D1C7-4C32-A32C-277B444A5A04}" destId="{5A00088B-B339-4FFA-92F2-4A13730BCB30}" srcOrd="0" destOrd="0" presId="urn:microsoft.com/office/officeart/2005/8/layout/orgChart1"/>
    <dgm:cxn modelId="{557196E0-BD52-4324-9705-2AF6C34BA222}" type="presOf" srcId="{1A916C26-E695-46D4-94F1-013650A9EF8E}" destId="{995B3100-60E6-44DD-B5B8-96DB25B94F0B}" srcOrd="0" destOrd="0" presId="urn:microsoft.com/office/officeart/2005/8/layout/orgChart1"/>
    <dgm:cxn modelId="{424C5371-B1DF-418B-96A6-AEE587D82310}" srcId="{BBC5DBA7-80B2-4212-9527-F22CB6A7C7C0}" destId="{53154C2F-6DAD-45A0-81CF-84721B6F8184}" srcOrd="3" destOrd="0" parTransId="{656F6AF9-D1C7-4C32-A32C-277B444A5A04}" sibTransId="{8A3AB53B-9110-4092-A5D2-1C131E8C258B}"/>
    <dgm:cxn modelId="{C42D77A7-54F1-4C85-BF62-842D2BD74F2E}" srcId="{BBC5DBA7-80B2-4212-9527-F22CB6A7C7C0}" destId="{5D93668A-3146-4144-A240-99F3F9D1C0E2}" srcOrd="0" destOrd="0" parTransId="{7B80F210-A48F-4C68-B9D7-7268FE1CF44C}" sibTransId="{3453F331-59A1-4B76-8AF6-75EB531E52ED}"/>
    <dgm:cxn modelId="{BF4438FB-525A-4A12-AFC6-6EFB7AA6CE63}" type="presParOf" srcId="{A7D5B7BC-B5B4-4643-ADC5-1343E3A223C8}" destId="{8D1E022A-0DEA-4C29-8864-4C2BA4862EA9}" srcOrd="0" destOrd="0" presId="urn:microsoft.com/office/officeart/2005/8/layout/orgChart1"/>
    <dgm:cxn modelId="{A945C78F-D3F4-4A9D-9F83-C4FF03E96D2A}" type="presParOf" srcId="{8D1E022A-0DEA-4C29-8864-4C2BA4862EA9}" destId="{FAFD5ED7-E049-4C93-B697-CE9DD9C0BDD7}" srcOrd="0" destOrd="0" presId="urn:microsoft.com/office/officeart/2005/8/layout/orgChart1"/>
    <dgm:cxn modelId="{89C0D493-5021-4494-A17E-522704934CD3}" type="presParOf" srcId="{FAFD5ED7-E049-4C93-B697-CE9DD9C0BDD7}" destId="{AA304C53-26B8-4930-89A7-DFEC58E56281}" srcOrd="0" destOrd="0" presId="urn:microsoft.com/office/officeart/2005/8/layout/orgChart1"/>
    <dgm:cxn modelId="{B3788407-D72B-4717-97E2-BACC4C7BBAA3}" type="presParOf" srcId="{FAFD5ED7-E049-4C93-B697-CE9DD9C0BDD7}" destId="{6CD63612-225F-4EA8-80E3-BA13CD298BBC}" srcOrd="1" destOrd="0" presId="urn:microsoft.com/office/officeart/2005/8/layout/orgChart1"/>
    <dgm:cxn modelId="{1C1ABDEA-D486-47CF-BF68-1E902CC433BF}" type="presParOf" srcId="{8D1E022A-0DEA-4C29-8864-4C2BA4862EA9}" destId="{3352FEBB-6347-42E4-8343-C1D21746488E}" srcOrd="1" destOrd="0" presId="urn:microsoft.com/office/officeart/2005/8/layout/orgChart1"/>
    <dgm:cxn modelId="{5661A02A-2951-4722-BA9F-7D771ACB4C89}" type="presParOf" srcId="{3352FEBB-6347-42E4-8343-C1D21746488E}" destId="{A5E7438A-BDFD-4C5E-8C27-1A5C0431359D}" srcOrd="0" destOrd="0" presId="urn:microsoft.com/office/officeart/2005/8/layout/orgChart1"/>
    <dgm:cxn modelId="{649C150D-C6B1-47BC-BB92-1B2D723799EC}" type="presParOf" srcId="{3352FEBB-6347-42E4-8343-C1D21746488E}" destId="{7429282E-33F4-4E3E-BDEC-EB29AA44AC88}" srcOrd="1" destOrd="0" presId="urn:microsoft.com/office/officeart/2005/8/layout/orgChart1"/>
    <dgm:cxn modelId="{C9BF2732-1149-485B-B3E0-6FD07847E681}" type="presParOf" srcId="{7429282E-33F4-4E3E-BDEC-EB29AA44AC88}" destId="{5823F38F-3CDE-410F-8B3B-40942BE2203E}" srcOrd="0" destOrd="0" presId="urn:microsoft.com/office/officeart/2005/8/layout/orgChart1"/>
    <dgm:cxn modelId="{F341FDB1-D22C-4B73-ADF0-EAC4525E63AC}" type="presParOf" srcId="{5823F38F-3CDE-410F-8B3B-40942BE2203E}" destId="{D8BEFA0A-6219-4A8D-BD80-10E7A0662397}" srcOrd="0" destOrd="0" presId="urn:microsoft.com/office/officeart/2005/8/layout/orgChart1"/>
    <dgm:cxn modelId="{88ACEDE5-9B44-4940-AADB-4DB20D4BC29E}" type="presParOf" srcId="{5823F38F-3CDE-410F-8B3B-40942BE2203E}" destId="{F7A8CEF2-D8A1-45D2-BC53-F57FED9AE25C}" srcOrd="1" destOrd="0" presId="urn:microsoft.com/office/officeart/2005/8/layout/orgChart1"/>
    <dgm:cxn modelId="{A6009ABE-A38F-4FDF-AAD2-34B1F6EFBA76}" type="presParOf" srcId="{7429282E-33F4-4E3E-BDEC-EB29AA44AC88}" destId="{60E22DDB-CA3C-4D8B-8702-23C51A623946}" srcOrd="1" destOrd="0" presId="urn:microsoft.com/office/officeart/2005/8/layout/orgChart1"/>
    <dgm:cxn modelId="{E50418E0-3E97-478C-80F4-91B5DF453095}" type="presParOf" srcId="{7429282E-33F4-4E3E-BDEC-EB29AA44AC88}" destId="{9174AE79-F194-40AE-91A4-83CC4DB9BE56}" srcOrd="2" destOrd="0" presId="urn:microsoft.com/office/officeart/2005/8/layout/orgChart1"/>
    <dgm:cxn modelId="{34CBB058-27F9-4348-9278-0DB107FEBAAB}" type="presParOf" srcId="{9174AE79-F194-40AE-91A4-83CC4DB9BE56}" destId="{BD5BC132-313F-41D7-990B-E39B7A6E19BF}" srcOrd="0" destOrd="0" presId="urn:microsoft.com/office/officeart/2005/8/layout/orgChart1"/>
    <dgm:cxn modelId="{5DC2F52F-EAC6-474F-AA85-0B582AE3CFDC}" type="presParOf" srcId="{9174AE79-F194-40AE-91A4-83CC4DB9BE56}" destId="{E02432D8-AF4F-415D-B8B7-2B99481BE3C5}" srcOrd="1" destOrd="0" presId="urn:microsoft.com/office/officeart/2005/8/layout/orgChart1"/>
    <dgm:cxn modelId="{1BE6F32C-B0D1-472D-AA7B-351BD9BE3A11}" type="presParOf" srcId="{E02432D8-AF4F-415D-B8B7-2B99481BE3C5}" destId="{A6BFC4F8-CD86-42E2-B01A-AB55A68F7BB1}" srcOrd="0" destOrd="0" presId="urn:microsoft.com/office/officeart/2005/8/layout/orgChart1"/>
    <dgm:cxn modelId="{CFD923E3-602B-47E5-A2C4-909FF2DAEAA0}" type="presParOf" srcId="{A6BFC4F8-CD86-42E2-B01A-AB55A68F7BB1}" destId="{C0F538DF-7B7A-4B95-B0FC-53AF47FCCDD3}" srcOrd="0" destOrd="0" presId="urn:microsoft.com/office/officeart/2005/8/layout/orgChart1"/>
    <dgm:cxn modelId="{C56A8229-93EF-422B-AC27-B8FE81A20B2E}" type="presParOf" srcId="{A6BFC4F8-CD86-42E2-B01A-AB55A68F7BB1}" destId="{74A2E22D-3DCD-4804-9EF0-2E55680BE755}" srcOrd="1" destOrd="0" presId="urn:microsoft.com/office/officeart/2005/8/layout/orgChart1"/>
    <dgm:cxn modelId="{D4F56238-68EA-4D24-8CE7-F959BB3D3D41}" type="presParOf" srcId="{E02432D8-AF4F-415D-B8B7-2B99481BE3C5}" destId="{00DF5134-BC5B-4B35-94EE-5CACCEEA299C}" srcOrd="1" destOrd="0" presId="urn:microsoft.com/office/officeart/2005/8/layout/orgChart1"/>
    <dgm:cxn modelId="{9A0EE785-7DEE-497B-9834-8D438DB345D8}" type="presParOf" srcId="{E02432D8-AF4F-415D-B8B7-2B99481BE3C5}" destId="{99C1EF54-F641-4AFF-9DB2-D7EA896B7166}" srcOrd="2" destOrd="0" presId="urn:microsoft.com/office/officeart/2005/8/layout/orgChart1"/>
    <dgm:cxn modelId="{1A8A8E7E-0DA0-4E5C-B782-5D9708751A16}" type="presParOf" srcId="{3352FEBB-6347-42E4-8343-C1D21746488E}" destId="{D8FABFC9-5629-4840-9E80-CDD1D6FE5D32}" srcOrd="2" destOrd="0" presId="urn:microsoft.com/office/officeart/2005/8/layout/orgChart1"/>
    <dgm:cxn modelId="{73E31C0F-B4B0-405D-9097-5E562D48FBE5}" type="presParOf" srcId="{3352FEBB-6347-42E4-8343-C1D21746488E}" destId="{913BF026-4A1A-4BDF-9D4D-E3207701CC4C}" srcOrd="3" destOrd="0" presId="urn:microsoft.com/office/officeart/2005/8/layout/orgChart1"/>
    <dgm:cxn modelId="{4786B537-7E54-4BC9-B00D-B43FB458573E}" type="presParOf" srcId="{913BF026-4A1A-4BDF-9D4D-E3207701CC4C}" destId="{F41BF230-B636-4965-8600-D5AC982A8AFD}" srcOrd="0" destOrd="0" presId="urn:microsoft.com/office/officeart/2005/8/layout/orgChart1"/>
    <dgm:cxn modelId="{32EB16D1-332C-4A05-9379-3E9CC2B9AB4B}" type="presParOf" srcId="{F41BF230-B636-4965-8600-D5AC982A8AFD}" destId="{995B3100-60E6-44DD-B5B8-96DB25B94F0B}" srcOrd="0" destOrd="0" presId="urn:microsoft.com/office/officeart/2005/8/layout/orgChart1"/>
    <dgm:cxn modelId="{0F7FF7E4-2262-4750-8289-C1B49118E1AB}" type="presParOf" srcId="{F41BF230-B636-4965-8600-D5AC982A8AFD}" destId="{9EB78B57-C478-4B71-AF08-5AB13CF82000}" srcOrd="1" destOrd="0" presId="urn:microsoft.com/office/officeart/2005/8/layout/orgChart1"/>
    <dgm:cxn modelId="{A40301C2-9E40-4C8F-91FF-775DEE2C75DD}" type="presParOf" srcId="{913BF026-4A1A-4BDF-9D4D-E3207701CC4C}" destId="{B68291D2-3062-45DB-93BE-B1DE56725FAE}" srcOrd="1" destOrd="0" presId="urn:microsoft.com/office/officeart/2005/8/layout/orgChart1"/>
    <dgm:cxn modelId="{F0B2BBB3-F541-4A2C-80A7-C06B66BFA20F}" type="presParOf" srcId="{B68291D2-3062-45DB-93BE-B1DE56725FAE}" destId="{310264BA-1C0F-4E1A-8370-2EE23F23EAA2}" srcOrd="0" destOrd="0" presId="urn:microsoft.com/office/officeart/2005/8/layout/orgChart1"/>
    <dgm:cxn modelId="{AE66C64D-5C31-4A04-B8E0-0C3B2487C559}" type="presParOf" srcId="{B68291D2-3062-45DB-93BE-B1DE56725FAE}" destId="{55AD57E8-B9A2-49FE-95A5-3B09EABB9138}" srcOrd="1" destOrd="0" presId="urn:microsoft.com/office/officeart/2005/8/layout/orgChart1"/>
    <dgm:cxn modelId="{9B5FD322-0C6A-47B1-AB0A-54A9B6840BFF}" type="presParOf" srcId="{55AD57E8-B9A2-49FE-95A5-3B09EABB9138}" destId="{67C62185-7808-4894-915B-1E975A0E21BD}" srcOrd="0" destOrd="0" presId="urn:microsoft.com/office/officeart/2005/8/layout/orgChart1"/>
    <dgm:cxn modelId="{43C31DD4-0B73-42FA-971E-91F5EEFAE381}" type="presParOf" srcId="{67C62185-7808-4894-915B-1E975A0E21BD}" destId="{84558574-CCD2-47C4-8FD4-053E35BA0F68}" srcOrd="0" destOrd="0" presId="urn:microsoft.com/office/officeart/2005/8/layout/orgChart1"/>
    <dgm:cxn modelId="{31003E3C-6033-4377-91D3-6610B0A809B1}" type="presParOf" srcId="{67C62185-7808-4894-915B-1E975A0E21BD}" destId="{DE746FB6-7E0E-4A54-B0BD-634BA98E6471}" srcOrd="1" destOrd="0" presId="urn:microsoft.com/office/officeart/2005/8/layout/orgChart1"/>
    <dgm:cxn modelId="{CDA929FB-3C38-4B77-AE45-27ADBEB6BEC9}" type="presParOf" srcId="{55AD57E8-B9A2-49FE-95A5-3B09EABB9138}" destId="{518E61C3-FF63-4970-836D-05A28FD66CB8}" srcOrd="1" destOrd="0" presId="urn:microsoft.com/office/officeart/2005/8/layout/orgChart1"/>
    <dgm:cxn modelId="{F5B18CE5-DBC3-4AB0-9A7A-500C12BBF9F3}" type="presParOf" srcId="{518E61C3-FF63-4970-836D-05A28FD66CB8}" destId="{A838A45D-3E0D-4D01-BA87-7F42291327A5}" srcOrd="0" destOrd="0" presId="urn:microsoft.com/office/officeart/2005/8/layout/orgChart1"/>
    <dgm:cxn modelId="{92C68F8C-A14D-4400-AFA7-AB6F6C05E595}" type="presParOf" srcId="{518E61C3-FF63-4970-836D-05A28FD66CB8}" destId="{B15F8831-0BDC-4B33-9DBE-690AD439D099}" srcOrd="1" destOrd="0" presId="urn:microsoft.com/office/officeart/2005/8/layout/orgChart1"/>
    <dgm:cxn modelId="{A471E776-011E-46CE-B604-976F7EF8BF06}" type="presParOf" srcId="{B15F8831-0BDC-4B33-9DBE-690AD439D099}" destId="{E28EE7A3-787D-418D-88DC-286447944B04}" srcOrd="0" destOrd="0" presId="urn:microsoft.com/office/officeart/2005/8/layout/orgChart1"/>
    <dgm:cxn modelId="{E6EA1DF7-2038-40BD-8FEF-DEB8D4F87034}" type="presParOf" srcId="{E28EE7A3-787D-418D-88DC-286447944B04}" destId="{A99F4D2F-2FA7-4553-B8D5-112F18BE43B0}" srcOrd="0" destOrd="0" presId="urn:microsoft.com/office/officeart/2005/8/layout/orgChart1"/>
    <dgm:cxn modelId="{48DDD0BF-039A-4D94-8839-15D6BA6360AF}" type="presParOf" srcId="{E28EE7A3-787D-418D-88DC-286447944B04}" destId="{63141611-C130-4893-8F7F-594C098088D8}" srcOrd="1" destOrd="0" presId="urn:microsoft.com/office/officeart/2005/8/layout/orgChart1"/>
    <dgm:cxn modelId="{7C969F1C-DF78-45BF-8618-DC7FA234302E}" type="presParOf" srcId="{B15F8831-0BDC-4B33-9DBE-690AD439D099}" destId="{D1F08B53-8DAC-4AFA-B983-A4C3C621B69D}" srcOrd="1" destOrd="0" presId="urn:microsoft.com/office/officeart/2005/8/layout/orgChart1"/>
    <dgm:cxn modelId="{27C58B60-2E26-4071-B985-CA08957F6824}" type="presParOf" srcId="{B15F8831-0BDC-4B33-9DBE-690AD439D099}" destId="{8B4214EA-C6FA-4647-86C9-5E9EEF6C68AB}" srcOrd="2" destOrd="0" presId="urn:microsoft.com/office/officeart/2005/8/layout/orgChart1"/>
    <dgm:cxn modelId="{3C00D483-2440-410E-A05D-748E93F61F83}" type="presParOf" srcId="{518E61C3-FF63-4970-836D-05A28FD66CB8}" destId="{9535DE39-DC48-42AB-9082-2D9113027822}" srcOrd="2" destOrd="0" presId="urn:microsoft.com/office/officeart/2005/8/layout/orgChart1"/>
    <dgm:cxn modelId="{B043A1CD-AA86-4E5A-BDF6-8FDF59E75F1B}" type="presParOf" srcId="{518E61C3-FF63-4970-836D-05A28FD66CB8}" destId="{44005A65-CF72-43EB-BAB5-78423B7D27B4}" srcOrd="3" destOrd="0" presId="urn:microsoft.com/office/officeart/2005/8/layout/orgChart1"/>
    <dgm:cxn modelId="{A6EFCAAC-B661-4587-8C6A-22911F3047ED}" type="presParOf" srcId="{44005A65-CF72-43EB-BAB5-78423B7D27B4}" destId="{0B755794-2737-42BF-B1F3-0371EB7E7B2D}" srcOrd="0" destOrd="0" presId="urn:microsoft.com/office/officeart/2005/8/layout/orgChart1"/>
    <dgm:cxn modelId="{128E5C39-0A39-4F0A-AD4C-82BCF60069AB}" type="presParOf" srcId="{0B755794-2737-42BF-B1F3-0371EB7E7B2D}" destId="{D22839F1-0004-4997-8FD1-8B22A0A2CDDA}" srcOrd="0" destOrd="0" presId="urn:microsoft.com/office/officeart/2005/8/layout/orgChart1"/>
    <dgm:cxn modelId="{BEC16FDD-7933-44EA-B2AD-D93066F3FA26}" type="presParOf" srcId="{0B755794-2737-42BF-B1F3-0371EB7E7B2D}" destId="{429F88F2-C330-4ADD-AB94-ADF8C9A2A34B}" srcOrd="1" destOrd="0" presId="urn:microsoft.com/office/officeart/2005/8/layout/orgChart1"/>
    <dgm:cxn modelId="{933A87EA-ED5D-4D2C-BB93-7D6AD24722FF}" type="presParOf" srcId="{44005A65-CF72-43EB-BAB5-78423B7D27B4}" destId="{9B563902-7BF3-4CE1-8A0F-49F1D2EC569C}" srcOrd="1" destOrd="0" presId="urn:microsoft.com/office/officeart/2005/8/layout/orgChart1"/>
    <dgm:cxn modelId="{9193667F-CFCB-4112-A2A9-23B38AB44422}" type="presParOf" srcId="{44005A65-CF72-43EB-BAB5-78423B7D27B4}" destId="{8DC5F0DE-E28D-4897-A4D8-2F1A4A4E22FF}" srcOrd="2" destOrd="0" presId="urn:microsoft.com/office/officeart/2005/8/layout/orgChart1"/>
    <dgm:cxn modelId="{2B939E82-ACB1-4C01-8FD9-A289924499D0}" type="presParOf" srcId="{55AD57E8-B9A2-49FE-95A5-3B09EABB9138}" destId="{4D8FD940-305C-40A2-BA10-DB883CB23F4A}" srcOrd="2" destOrd="0" presId="urn:microsoft.com/office/officeart/2005/8/layout/orgChart1"/>
    <dgm:cxn modelId="{D5ACE689-43CC-4829-916D-FF89C6DC0698}" type="presParOf" srcId="{B68291D2-3062-45DB-93BE-B1DE56725FAE}" destId="{3B5E1293-432B-4664-841C-FA41DCA44808}" srcOrd="2" destOrd="0" presId="urn:microsoft.com/office/officeart/2005/8/layout/orgChart1"/>
    <dgm:cxn modelId="{AABF1CB7-25A1-4AE1-9A00-FCED86A3FF8E}" type="presParOf" srcId="{B68291D2-3062-45DB-93BE-B1DE56725FAE}" destId="{C6DD12FD-7B12-4372-91F9-DCA2962F303B}" srcOrd="3" destOrd="0" presId="urn:microsoft.com/office/officeart/2005/8/layout/orgChart1"/>
    <dgm:cxn modelId="{C9E25EF1-8F00-4628-865D-D7DDF0FC345F}" type="presParOf" srcId="{C6DD12FD-7B12-4372-91F9-DCA2962F303B}" destId="{3880F8EF-748D-4895-AF80-CE08D7619A8D}" srcOrd="0" destOrd="0" presId="urn:microsoft.com/office/officeart/2005/8/layout/orgChart1"/>
    <dgm:cxn modelId="{56FC23CC-CA80-44E8-A785-E41DCAAF3243}" type="presParOf" srcId="{3880F8EF-748D-4895-AF80-CE08D7619A8D}" destId="{678FF1EF-DB1B-4ECB-9D42-AFAABF795189}" srcOrd="0" destOrd="0" presId="urn:microsoft.com/office/officeart/2005/8/layout/orgChart1"/>
    <dgm:cxn modelId="{52A66087-FDA4-48FD-929E-3EA5FFBCF0FD}" type="presParOf" srcId="{3880F8EF-748D-4895-AF80-CE08D7619A8D}" destId="{1C2B4D36-3D60-4048-B557-BED97C22D8B6}" srcOrd="1" destOrd="0" presId="urn:microsoft.com/office/officeart/2005/8/layout/orgChart1"/>
    <dgm:cxn modelId="{33F3FEE1-13D7-4D40-8251-8F54077905F2}" type="presParOf" srcId="{C6DD12FD-7B12-4372-91F9-DCA2962F303B}" destId="{BA614B8B-3775-4412-9C45-76EF15340367}" srcOrd="1" destOrd="0" presId="urn:microsoft.com/office/officeart/2005/8/layout/orgChart1"/>
    <dgm:cxn modelId="{C9DD10AA-D431-41F7-8D2C-445059706FD8}" type="presParOf" srcId="{BA614B8B-3775-4412-9C45-76EF15340367}" destId="{0AA1FA1E-4E6E-4B80-BDC7-BF3D9519AA3E}" srcOrd="0" destOrd="0" presId="urn:microsoft.com/office/officeart/2005/8/layout/orgChart1"/>
    <dgm:cxn modelId="{08980532-D008-47DA-AACB-503AD4863D38}" type="presParOf" srcId="{BA614B8B-3775-4412-9C45-76EF15340367}" destId="{6AB0434C-694A-4169-B283-8FC544E54569}" srcOrd="1" destOrd="0" presId="urn:microsoft.com/office/officeart/2005/8/layout/orgChart1"/>
    <dgm:cxn modelId="{C603B42F-DFE1-44E0-8189-B2AEE823FE47}" type="presParOf" srcId="{6AB0434C-694A-4169-B283-8FC544E54569}" destId="{6113196E-0561-4B5D-9796-3FF0FAF58764}" srcOrd="0" destOrd="0" presId="urn:microsoft.com/office/officeart/2005/8/layout/orgChart1"/>
    <dgm:cxn modelId="{43290400-1AB7-4EE7-BD94-00454B938BDB}" type="presParOf" srcId="{6113196E-0561-4B5D-9796-3FF0FAF58764}" destId="{14BA75A0-83BD-40F6-BCE5-C78486D7DB07}" srcOrd="0" destOrd="0" presId="urn:microsoft.com/office/officeart/2005/8/layout/orgChart1"/>
    <dgm:cxn modelId="{98D9575E-857B-41FF-82C2-6F71BB49B3E8}" type="presParOf" srcId="{6113196E-0561-4B5D-9796-3FF0FAF58764}" destId="{D7AB0CBB-CAEC-4C99-89C9-FEB572EDF2D2}" srcOrd="1" destOrd="0" presId="urn:microsoft.com/office/officeart/2005/8/layout/orgChart1"/>
    <dgm:cxn modelId="{870AA486-DC73-4CE7-A8CA-7EB72A0C5406}" type="presParOf" srcId="{6AB0434C-694A-4169-B283-8FC544E54569}" destId="{467F5BC6-5354-4363-848C-3F97DA5FDA59}" srcOrd="1" destOrd="0" presId="urn:microsoft.com/office/officeart/2005/8/layout/orgChart1"/>
    <dgm:cxn modelId="{36BB7693-47A6-4ECE-9397-6C6E383CA3BE}" type="presParOf" srcId="{6AB0434C-694A-4169-B283-8FC544E54569}" destId="{8C5D2BA4-F1A9-43CB-9CF1-AE9C490E484F}" srcOrd="2" destOrd="0" presId="urn:microsoft.com/office/officeart/2005/8/layout/orgChart1"/>
    <dgm:cxn modelId="{E382A77C-D4D9-4C36-8482-BC4E2C7A1BB2}" type="presParOf" srcId="{C6DD12FD-7B12-4372-91F9-DCA2962F303B}" destId="{C1FB28EB-D6E4-441E-A7F8-CBB1BAD8763D}" srcOrd="2" destOrd="0" presId="urn:microsoft.com/office/officeart/2005/8/layout/orgChart1"/>
    <dgm:cxn modelId="{C0ED2385-21A5-4A25-BC6A-CD6F26D8E7CE}" type="presParOf" srcId="{913BF026-4A1A-4BDF-9D4D-E3207701CC4C}" destId="{A1001A8F-AFA9-4B9E-B05C-E75BA955DD9F}" srcOrd="2" destOrd="0" presId="urn:microsoft.com/office/officeart/2005/8/layout/orgChart1"/>
    <dgm:cxn modelId="{77C58C92-86CC-4971-8727-925FC72AC70B}" type="presParOf" srcId="{3352FEBB-6347-42E4-8343-C1D21746488E}" destId="{5A00088B-B339-4FFA-92F2-4A13730BCB30}" srcOrd="4" destOrd="0" presId="urn:microsoft.com/office/officeart/2005/8/layout/orgChart1"/>
    <dgm:cxn modelId="{61842D82-E4D2-415B-9D55-1DC423740CDC}" type="presParOf" srcId="{3352FEBB-6347-42E4-8343-C1D21746488E}" destId="{FC965A28-C0D6-4F61-978F-FADAD1E826DF}" srcOrd="5" destOrd="0" presId="urn:microsoft.com/office/officeart/2005/8/layout/orgChart1"/>
    <dgm:cxn modelId="{0D180D7A-E8D9-4688-80FA-C0E6788A520B}" type="presParOf" srcId="{FC965A28-C0D6-4F61-978F-FADAD1E826DF}" destId="{B66615A5-15B9-4674-B5AF-E4927DD3664E}" srcOrd="0" destOrd="0" presId="urn:microsoft.com/office/officeart/2005/8/layout/orgChart1"/>
    <dgm:cxn modelId="{25872D88-221C-4FE7-89E7-581DE1532102}" type="presParOf" srcId="{B66615A5-15B9-4674-B5AF-E4927DD3664E}" destId="{74BF052A-EF62-4239-BABE-13FF3F8CBCBB}" srcOrd="0" destOrd="0" presId="urn:microsoft.com/office/officeart/2005/8/layout/orgChart1"/>
    <dgm:cxn modelId="{2810BD4F-5844-42A2-B5F9-EE268C22661D}" type="presParOf" srcId="{B66615A5-15B9-4674-B5AF-E4927DD3664E}" destId="{5DA53C86-41DB-4BE0-8DC0-8323167B98D2}" srcOrd="1" destOrd="0" presId="urn:microsoft.com/office/officeart/2005/8/layout/orgChart1"/>
    <dgm:cxn modelId="{207CB8C6-6663-4294-A27D-BBADE5A8724A}" type="presParOf" srcId="{FC965A28-C0D6-4F61-978F-FADAD1E826DF}" destId="{6D06C9A8-D7BB-4107-B8FB-20113C4DCFCC}" srcOrd="1" destOrd="0" presId="urn:microsoft.com/office/officeart/2005/8/layout/orgChart1"/>
    <dgm:cxn modelId="{C218E1B3-5426-413E-9CA8-97AD075C78B9}" type="presParOf" srcId="{6D06C9A8-D7BB-4107-B8FB-20113C4DCFCC}" destId="{CD0D5814-0014-40E5-85F7-070FC0E3921B}" srcOrd="0" destOrd="0" presId="urn:microsoft.com/office/officeart/2005/8/layout/orgChart1"/>
    <dgm:cxn modelId="{B9124CC4-EF08-4194-A434-8B304A886ED9}" type="presParOf" srcId="{6D06C9A8-D7BB-4107-B8FB-20113C4DCFCC}" destId="{DBE5B726-6C1F-498F-B1D7-365FAB525615}" srcOrd="1" destOrd="0" presId="urn:microsoft.com/office/officeart/2005/8/layout/orgChart1"/>
    <dgm:cxn modelId="{BC533954-B3A0-444E-B370-B7D5EAA17FE9}" type="presParOf" srcId="{DBE5B726-6C1F-498F-B1D7-365FAB525615}" destId="{26A310C1-B2F5-4D08-B535-24D7C9CF1D41}" srcOrd="0" destOrd="0" presId="urn:microsoft.com/office/officeart/2005/8/layout/orgChart1"/>
    <dgm:cxn modelId="{771E690A-0620-4313-8B92-BF3DB4F29324}" type="presParOf" srcId="{26A310C1-B2F5-4D08-B535-24D7C9CF1D41}" destId="{BD1812B0-0B6E-4BE7-8735-727D46F6E956}" srcOrd="0" destOrd="0" presId="urn:microsoft.com/office/officeart/2005/8/layout/orgChart1"/>
    <dgm:cxn modelId="{F18CA1BB-0ABA-4682-8A8A-BFBBD80C28EC}" type="presParOf" srcId="{26A310C1-B2F5-4D08-B535-24D7C9CF1D41}" destId="{BF19C2BE-ED63-4931-8F09-9979011913F6}" srcOrd="1" destOrd="0" presId="urn:microsoft.com/office/officeart/2005/8/layout/orgChart1"/>
    <dgm:cxn modelId="{CFDB8E6A-C84F-491E-8E92-0D85EC800E08}" type="presParOf" srcId="{DBE5B726-6C1F-498F-B1D7-365FAB525615}" destId="{EE25B25E-0582-4BEF-8E01-A17F9DA97117}" srcOrd="1" destOrd="0" presId="urn:microsoft.com/office/officeart/2005/8/layout/orgChart1"/>
    <dgm:cxn modelId="{777FE93C-47BE-4777-9FF2-3139C5034BC2}" type="presParOf" srcId="{DBE5B726-6C1F-498F-B1D7-365FAB525615}" destId="{5DB35BC3-C265-44CA-899B-CCC0DEDA855B}" srcOrd="2" destOrd="0" presId="urn:microsoft.com/office/officeart/2005/8/layout/orgChart1"/>
    <dgm:cxn modelId="{738D732C-F88C-442C-8FC3-530041DD4E4C}" type="presParOf" srcId="{FC965A28-C0D6-4F61-978F-FADAD1E826DF}" destId="{3EF74BE6-E064-45B7-8686-9EE692C3B083}" srcOrd="2" destOrd="0" presId="urn:microsoft.com/office/officeart/2005/8/layout/orgChart1"/>
    <dgm:cxn modelId="{5CC218F0-81C3-4750-BA36-1134858622FC}" type="presParOf" srcId="{8D1E022A-0DEA-4C29-8864-4C2BA4862EA9}" destId="{74D785FB-0A08-409C-A256-192A7A32F73F}" srcOrd="2" destOrd="0" presId="urn:microsoft.com/office/officeart/2005/8/layout/orgChart1"/>
    <dgm:cxn modelId="{7973B819-050E-4519-92D2-BAC2E308F55D}" type="presParOf" srcId="{74D785FB-0A08-409C-A256-192A7A32F73F}" destId="{BBE44655-9BA3-443A-9541-2EB5EF909577}" srcOrd="0" destOrd="0" presId="urn:microsoft.com/office/officeart/2005/8/layout/orgChart1"/>
    <dgm:cxn modelId="{EFF856DD-79D5-4BC0-B9DB-7A7462DBFBFE}" type="presParOf" srcId="{74D785FB-0A08-409C-A256-192A7A32F73F}" destId="{AF5287DD-FF0B-4ACB-A202-988D3D1A7910}" srcOrd="1" destOrd="0" presId="urn:microsoft.com/office/officeart/2005/8/layout/orgChart1"/>
    <dgm:cxn modelId="{61577253-390A-4F90-B843-C40D63BAF25E}" type="presParOf" srcId="{AF5287DD-FF0B-4ACB-A202-988D3D1A7910}" destId="{F0C93359-C5C7-4D46-BA1A-1A8496D60AA7}" srcOrd="0" destOrd="0" presId="urn:microsoft.com/office/officeart/2005/8/layout/orgChart1"/>
    <dgm:cxn modelId="{F8C280BC-AFF3-4185-B1B0-637280FDAF48}" type="presParOf" srcId="{F0C93359-C5C7-4D46-BA1A-1A8496D60AA7}" destId="{AEE16C72-BF84-4FEC-81D5-DE1AB3444C4D}" srcOrd="0" destOrd="0" presId="urn:microsoft.com/office/officeart/2005/8/layout/orgChart1"/>
    <dgm:cxn modelId="{88D8A1E6-E4BD-4043-82F6-6DCBCFF4AC6D}" type="presParOf" srcId="{F0C93359-C5C7-4D46-BA1A-1A8496D60AA7}" destId="{2E7A4ABB-6145-481F-85A4-F83BB98488AB}" srcOrd="1" destOrd="0" presId="urn:microsoft.com/office/officeart/2005/8/layout/orgChart1"/>
    <dgm:cxn modelId="{5751B843-60BD-4070-81D2-691D6933C0DD}" type="presParOf" srcId="{AF5287DD-FF0B-4ACB-A202-988D3D1A7910}" destId="{761ED189-2C18-4725-A980-FDC95D684E18}" srcOrd="1" destOrd="0" presId="urn:microsoft.com/office/officeart/2005/8/layout/orgChart1"/>
    <dgm:cxn modelId="{C7FE7FC2-8E3F-4780-AD9A-DB4DC2CB98FB}" type="presParOf" srcId="{AF5287DD-FF0B-4ACB-A202-988D3D1A7910}" destId="{E3FB9E71-E3A6-4391-82E2-59144A65B6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44655-9BA3-443A-9541-2EB5EF909577}">
      <dsp:nvSpPr>
        <dsp:cNvPr id="0" name=""/>
        <dsp:cNvSpPr/>
      </dsp:nvSpPr>
      <dsp:spPr>
        <a:xfrm>
          <a:off x="3923814" y="478580"/>
          <a:ext cx="91440" cy="266839"/>
        </a:xfrm>
        <a:custGeom>
          <a:avLst/>
          <a:gdLst/>
          <a:ahLst/>
          <a:cxnLst/>
          <a:rect l="0" t="0" r="0" b="0"/>
          <a:pathLst>
            <a:path>
              <a:moveTo>
                <a:pt x="105922" y="0"/>
              </a:moveTo>
              <a:lnTo>
                <a:pt x="105922" y="266839"/>
              </a:lnTo>
              <a:lnTo>
                <a:pt x="45720" y="2668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0D5814-0014-40E5-85F7-070FC0E3921B}">
      <dsp:nvSpPr>
        <dsp:cNvPr id="0" name=""/>
        <dsp:cNvSpPr/>
      </dsp:nvSpPr>
      <dsp:spPr>
        <a:xfrm>
          <a:off x="4818604" y="1481963"/>
          <a:ext cx="146830" cy="4738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14"/>
              </a:lnTo>
              <a:lnTo>
                <a:pt x="146830" y="4738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0088B-B339-4FFA-92F2-4A13730BCB30}">
      <dsp:nvSpPr>
        <dsp:cNvPr id="0" name=""/>
        <dsp:cNvSpPr/>
      </dsp:nvSpPr>
      <dsp:spPr>
        <a:xfrm>
          <a:off x="4029737" y="478580"/>
          <a:ext cx="1063472" cy="453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845"/>
              </a:lnTo>
              <a:lnTo>
                <a:pt x="1063472" y="401845"/>
              </a:lnTo>
              <a:lnTo>
                <a:pt x="1063472" y="4533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A1FA1E-4E6E-4B80-BDC7-BF3D9519AA3E}">
      <dsp:nvSpPr>
        <dsp:cNvPr id="0" name=""/>
        <dsp:cNvSpPr/>
      </dsp:nvSpPr>
      <dsp:spPr>
        <a:xfrm>
          <a:off x="4169523" y="2070074"/>
          <a:ext cx="173877" cy="411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468"/>
              </a:lnTo>
              <a:lnTo>
                <a:pt x="173877" y="4114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E1293-432B-4664-841C-FA41DCA44808}">
      <dsp:nvSpPr>
        <dsp:cNvPr id="0" name=""/>
        <dsp:cNvSpPr/>
      </dsp:nvSpPr>
      <dsp:spPr>
        <a:xfrm>
          <a:off x="3997291" y="1459175"/>
          <a:ext cx="422219" cy="103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05"/>
              </a:lnTo>
              <a:lnTo>
                <a:pt x="422219" y="51505"/>
              </a:lnTo>
              <a:lnTo>
                <a:pt x="422219" y="1030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5DE39-DC48-42AB-9082-2D9113027822}">
      <dsp:nvSpPr>
        <dsp:cNvPr id="0" name=""/>
        <dsp:cNvSpPr/>
      </dsp:nvSpPr>
      <dsp:spPr>
        <a:xfrm>
          <a:off x="3335377" y="2066719"/>
          <a:ext cx="109184" cy="917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835"/>
              </a:lnTo>
              <a:lnTo>
                <a:pt x="109184" y="9178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8A45D-3E0D-4D01-BA87-7F42291327A5}">
      <dsp:nvSpPr>
        <dsp:cNvPr id="0" name=""/>
        <dsp:cNvSpPr/>
      </dsp:nvSpPr>
      <dsp:spPr>
        <a:xfrm>
          <a:off x="3289657" y="2066719"/>
          <a:ext cx="91440" cy="3155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5516"/>
              </a:lnTo>
              <a:lnTo>
                <a:pt x="63141" y="31551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264BA-1C0F-4E1A-8370-2EE23F23EAA2}">
      <dsp:nvSpPr>
        <dsp:cNvPr id="0" name=""/>
        <dsp:cNvSpPr/>
      </dsp:nvSpPr>
      <dsp:spPr>
        <a:xfrm>
          <a:off x="3626535" y="1459175"/>
          <a:ext cx="370755" cy="103010"/>
        </a:xfrm>
        <a:custGeom>
          <a:avLst/>
          <a:gdLst/>
          <a:ahLst/>
          <a:cxnLst/>
          <a:rect l="0" t="0" r="0" b="0"/>
          <a:pathLst>
            <a:path>
              <a:moveTo>
                <a:pt x="370755" y="0"/>
              </a:moveTo>
              <a:lnTo>
                <a:pt x="370755" y="51505"/>
              </a:lnTo>
              <a:lnTo>
                <a:pt x="0" y="51505"/>
              </a:lnTo>
              <a:lnTo>
                <a:pt x="0" y="1030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FABFC9-5629-4840-9E80-CDD1D6FE5D32}">
      <dsp:nvSpPr>
        <dsp:cNvPr id="0" name=""/>
        <dsp:cNvSpPr/>
      </dsp:nvSpPr>
      <dsp:spPr>
        <a:xfrm>
          <a:off x="3951571" y="478580"/>
          <a:ext cx="91440" cy="533427"/>
        </a:xfrm>
        <a:custGeom>
          <a:avLst/>
          <a:gdLst/>
          <a:ahLst/>
          <a:cxnLst/>
          <a:rect l="0" t="0" r="0" b="0"/>
          <a:pathLst>
            <a:path>
              <a:moveTo>
                <a:pt x="78166" y="0"/>
              </a:moveTo>
              <a:lnTo>
                <a:pt x="78166" y="481921"/>
              </a:lnTo>
              <a:lnTo>
                <a:pt x="45720" y="481921"/>
              </a:lnTo>
              <a:lnTo>
                <a:pt x="45720" y="5334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BC132-313F-41D7-990B-E39B7A6E19BF}">
      <dsp:nvSpPr>
        <dsp:cNvPr id="0" name=""/>
        <dsp:cNvSpPr/>
      </dsp:nvSpPr>
      <dsp:spPr>
        <a:xfrm>
          <a:off x="2877456" y="1519289"/>
          <a:ext cx="91440" cy="320735"/>
        </a:xfrm>
        <a:custGeom>
          <a:avLst/>
          <a:gdLst/>
          <a:ahLst/>
          <a:cxnLst/>
          <a:rect l="0" t="0" r="0" b="0"/>
          <a:pathLst>
            <a:path>
              <a:moveTo>
                <a:pt x="97225" y="0"/>
              </a:moveTo>
              <a:lnTo>
                <a:pt x="97225" y="320735"/>
              </a:lnTo>
              <a:lnTo>
                <a:pt x="45720" y="3207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7438A-BDFD-4C5E-8C27-1A5C0431359D}">
      <dsp:nvSpPr>
        <dsp:cNvPr id="0" name=""/>
        <dsp:cNvSpPr/>
      </dsp:nvSpPr>
      <dsp:spPr>
        <a:xfrm>
          <a:off x="2974682" y="478580"/>
          <a:ext cx="1055055" cy="533427"/>
        </a:xfrm>
        <a:custGeom>
          <a:avLst/>
          <a:gdLst/>
          <a:ahLst/>
          <a:cxnLst/>
          <a:rect l="0" t="0" r="0" b="0"/>
          <a:pathLst>
            <a:path>
              <a:moveTo>
                <a:pt x="1055055" y="0"/>
              </a:moveTo>
              <a:lnTo>
                <a:pt x="1055055" y="481921"/>
              </a:lnTo>
              <a:lnTo>
                <a:pt x="0" y="481921"/>
              </a:lnTo>
              <a:lnTo>
                <a:pt x="0" y="5334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04C53-26B8-4930-89A7-DFEC58E56281}">
      <dsp:nvSpPr>
        <dsp:cNvPr id="0" name=""/>
        <dsp:cNvSpPr/>
      </dsp:nvSpPr>
      <dsp:spPr>
        <a:xfrm>
          <a:off x="3430711" y="1048"/>
          <a:ext cx="1198051" cy="4775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000" b="0" i="0" u="none" strike="noStrike" kern="1200" cap="none" normalizeH="0" baseline="0" smtClean="0">
              <a:ln/>
              <a:effectLst/>
              <a:latin typeface="Arial Narrow" pitchFamily="34" charset="0"/>
            </a:rPr>
            <a:t>Femi Cadmus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000" b="0" i="0" u="none" strike="noStrike" kern="1200" cap="none" normalizeH="0" baseline="0" smtClean="0">
              <a:ln/>
              <a:effectLst/>
              <a:latin typeface="Arial Narrow" pitchFamily="34" charset="0"/>
            </a:rPr>
            <a:t>Library Director</a:t>
          </a:r>
          <a:endParaRPr kumimoji="0" lang="en-US" sz="1000" b="0" i="0" u="none" strike="noStrike" kern="1200" cap="none" normalizeH="0" baseline="0" dirty="0" smtClean="0">
            <a:ln/>
            <a:effectLst/>
            <a:latin typeface="Arial Narrow" pitchFamily="34" charset="0"/>
          </a:endParaRPr>
        </a:p>
      </dsp:txBody>
      <dsp:txXfrm>
        <a:off x="3430711" y="1048"/>
        <a:ext cx="1198051" cy="477531"/>
      </dsp:txXfrm>
    </dsp:sp>
    <dsp:sp modelId="{D8BEFA0A-6219-4A8D-BD80-10E7A0662397}">
      <dsp:nvSpPr>
        <dsp:cNvPr id="0" name=""/>
        <dsp:cNvSpPr/>
      </dsp:nvSpPr>
      <dsp:spPr>
        <a:xfrm>
          <a:off x="2561760" y="1012007"/>
          <a:ext cx="825843" cy="5072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Thomas Mills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Asst. Director Collections &amp; Rare Books Curator </a:t>
          </a:r>
          <a:endParaRPr kumimoji="0" lang="en-US" sz="900" b="0" i="0" u="none" strike="noStrike" kern="1200" cap="none" normalizeH="0" baseline="0" dirty="0" smtClean="0">
            <a:ln/>
            <a:effectLst/>
            <a:latin typeface="Arial Narrow" pitchFamily="34" charset="0"/>
          </a:endParaRPr>
        </a:p>
      </dsp:txBody>
      <dsp:txXfrm>
        <a:off x="2561760" y="1012007"/>
        <a:ext cx="825843" cy="507282"/>
      </dsp:txXfrm>
    </dsp:sp>
    <dsp:sp modelId="{C0F538DF-7B7A-4B95-B0FC-53AF47FCCDD3}">
      <dsp:nvSpPr>
        <dsp:cNvPr id="0" name=""/>
        <dsp:cNvSpPr/>
      </dsp:nvSpPr>
      <dsp:spPr>
        <a:xfrm>
          <a:off x="2181262" y="1622300"/>
          <a:ext cx="741914" cy="4354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latin typeface="Arial Narrow" pitchFamily="34" charset="0"/>
            </a:rPr>
            <a:t>Pat Jones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latin typeface="Arial Narrow" pitchFamily="34" charset="0"/>
            </a:rPr>
            <a:t>Senior Accounts Assistant</a:t>
          </a:r>
          <a:endParaRPr lang="en-US" sz="900" kern="1200" dirty="0">
            <a:latin typeface="Arial Narrow" pitchFamily="34" charset="0"/>
          </a:endParaRPr>
        </a:p>
      </dsp:txBody>
      <dsp:txXfrm>
        <a:off x="2181262" y="1622300"/>
        <a:ext cx="741914" cy="435449"/>
      </dsp:txXfrm>
    </dsp:sp>
    <dsp:sp modelId="{995B3100-60E6-44DD-B5B8-96DB25B94F0B}">
      <dsp:nvSpPr>
        <dsp:cNvPr id="0" name=""/>
        <dsp:cNvSpPr/>
      </dsp:nvSpPr>
      <dsp:spPr>
        <a:xfrm>
          <a:off x="3490614" y="1012007"/>
          <a:ext cx="1013352" cy="4471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Pat Court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Associate Law Librarian</a:t>
          </a:r>
          <a:endParaRPr kumimoji="0" lang="en-US" sz="900" b="0" i="0" u="none" strike="noStrike" kern="1200" cap="none" normalizeH="0" baseline="0" dirty="0" smtClean="0">
            <a:ln/>
            <a:effectLst/>
            <a:latin typeface="Arial Narrow" pitchFamily="34" charset="0"/>
          </a:endParaRPr>
        </a:p>
      </dsp:txBody>
      <dsp:txXfrm>
        <a:off x="3490614" y="1012007"/>
        <a:ext cx="1013352" cy="447167"/>
      </dsp:txXfrm>
    </dsp:sp>
    <dsp:sp modelId="{84558574-CCD2-47C4-8FD4-053E35BA0F68}">
      <dsp:nvSpPr>
        <dsp:cNvPr id="0" name=""/>
        <dsp:cNvSpPr/>
      </dsp:nvSpPr>
      <dsp:spPr>
        <a:xfrm>
          <a:off x="3262588" y="1562186"/>
          <a:ext cx="727894" cy="5045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Jean Callihan</a:t>
          </a:r>
        </a:p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smtClean="0">
              <a:ln/>
              <a:effectLst/>
              <a:latin typeface="Arial Narrow" pitchFamily="34" charset="0"/>
            </a:rPr>
            <a:t>Head, Research Services</a:t>
          </a:r>
          <a:endParaRPr kumimoji="0" lang="en-US" sz="900" b="0" i="0" u="none" strike="noStrike" kern="1200" cap="none" normalizeH="0" baseline="0" dirty="0" smtClean="0">
            <a:ln/>
            <a:effectLst/>
            <a:latin typeface="Arial Narrow" pitchFamily="34" charset="0"/>
          </a:endParaRPr>
        </a:p>
      </dsp:txBody>
      <dsp:txXfrm>
        <a:off x="3262588" y="1562186"/>
        <a:ext cx="727894" cy="504532"/>
      </dsp:txXfrm>
    </dsp:sp>
    <dsp:sp modelId="{A99F4D2F-2FA7-4553-B8D5-112F18BE43B0}">
      <dsp:nvSpPr>
        <dsp:cNvPr id="0" name=""/>
        <dsp:cNvSpPr/>
      </dsp:nvSpPr>
      <dsp:spPr>
        <a:xfrm>
          <a:off x="3352798" y="2133600"/>
          <a:ext cx="715695" cy="4972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Matt Morrison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Senior Research Services Librarian</a:t>
          </a:r>
          <a:endParaRPr lang="en-US" sz="900" kern="1200" dirty="0">
            <a:latin typeface="Arial Narrow" pitchFamily="34" charset="0"/>
          </a:endParaRPr>
        </a:p>
      </dsp:txBody>
      <dsp:txXfrm>
        <a:off x="3352798" y="2133600"/>
        <a:ext cx="715695" cy="497270"/>
      </dsp:txXfrm>
    </dsp:sp>
    <dsp:sp modelId="{D22839F1-0004-4997-8FD1-8B22A0A2CDDA}">
      <dsp:nvSpPr>
        <dsp:cNvPr id="0" name=""/>
        <dsp:cNvSpPr/>
      </dsp:nvSpPr>
      <dsp:spPr>
        <a:xfrm>
          <a:off x="3444562" y="2770011"/>
          <a:ext cx="904602" cy="429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Vacant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Research Services Librarian</a:t>
          </a:r>
          <a:endParaRPr lang="en-US" sz="900" kern="1200" dirty="0">
            <a:latin typeface="Arial Narrow" pitchFamily="34" charset="0"/>
          </a:endParaRPr>
        </a:p>
      </dsp:txBody>
      <dsp:txXfrm>
        <a:off x="3444562" y="2770011"/>
        <a:ext cx="904602" cy="429087"/>
      </dsp:txXfrm>
    </dsp:sp>
    <dsp:sp modelId="{678FF1EF-DB1B-4ECB-9D42-AFAABF795189}">
      <dsp:nvSpPr>
        <dsp:cNvPr id="0" name=""/>
        <dsp:cNvSpPr/>
      </dsp:nvSpPr>
      <dsp:spPr>
        <a:xfrm>
          <a:off x="4107026" y="1562186"/>
          <a:ext cx="624967" cy="5078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dirty="0" smtClean="0">
              <a:ln/>
              <a:effectLst/>
              <a:latin typeface="Arial Narrow" pitchFamily="34" charset="0"/>
            </a:rPr>
            <a:t>Amy Emerson</a:t>
          </a:r>
        </a:p>
        <a:p>
          <a:pPr marL="0" marR="0" lvl="0" indent="0" algn="ctr" defTabSz="914400" rtl="0" eaLnBrk="1" fontAlgn="base" latinLnBrk="0" hangingPunct="1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900" b="0" i="0" u="none" strike="noStrike" kern="1200" cap="none" normalizeH="0" baseline="0" dirty="0" smtClean="0">
              <a:ln/>
              <a:effectLst/>
              <a:latin typeface="Arial Narrow" pitchFamily="34" charset="0"/>
            </a:rPr>
            <a:t>Head, Access Services &amp; Foreign &amp; Intl Law Specialist</a:t>
          </a:r>
          <a:endParaRPr kumimoji="0" lang="en-US" sz="900" b="0" i="0" u="none" strike="noStrike" kern="1200" cap="none" normalizeH="0" baseline="0" dirty="0" smtClean="0">
            <a:ln/>
            <a:effectLst/>
            <a:latin typeface="Arial Narrow" pitchFamily="34" charset="0"/>
          </a:endParaRPr>
        </a:p>
      </dsp:txBody>
      <dsp:txXfrm>
        <a:off x="4107026" y="1562186"/>
        <a:ext cx="624967" cy="507887"/>
      </dsp:txXfrm>
    </dsp:sp>
    <dsp:sp modelId="{14BA75A0-83BD-40F6-BCE5-C78486D7DB07}">
      <dsp:nvSpPr>
        <dsp:cNvPr id="0" name=""/>
        <dsp:cNvSpPr/>
      </dsp:nvSpPr>
      <dsp:spPr>
        <a:xfrm>
          <a:off x="4343401" y="2209801"/>
          <a:ext cx="599155" cy="5434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latin typeface="Arial Narrow" pitchFamily="34" charset="0"/>
            </a:rPr>
            <a:t>Access Services Dept.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latin typeface="Arial Narrow" pitchFamily="34" charset="0"/>
            </a:rPr>
            <a:t>See Chart 2</a:t>
          </a:r>
          <a:endParaRPr lang="en-US" sz="900" kern="1200" dirty="0">
            <a:latin typeface="Arial Narrow" pitchFamily="34" charset="0"/>
          </a:endParaRPr>
        </a:p>
      </dsp:txBody>
      <dsp:txXfrm>
        <a:off x="4343401" y="2209801"/>
        <a:ext cx="599155" cy="543483"/>
      </dsp:txXfrm>
    </dsp:sp>
    <dsp:sp modelId="{74BF052A-EF62-4239-BABE-13FF3F8CBCBB}">
      <dsp:nvSpPr>
        <dsp:cNvPr id="0" name=""/>
        <dsp:cNvSpPr/>
      </dsp:nvSpPr>
      <dsp:spPr>
        <a:xfrm>
          <a:off x="4749953" y="931931"/>
          <a:ext cx="686513" cy="5500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Jean Pajerek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Asst. Director Information Management</a:t>
          </a:r>
          <a:endParaRPr lang="en-US" sz="900" kern="1200" dirty="0">
            <a:latin typeface="Arial Narrow" pitchFamily="34" charset="0"/>
          </a:endParaRPr>
        </a:p>
      </dsp:txBody>
      <dsp:txXfrm>
        <a:off x="4749953" y="931931"/>
        <a:ext cx="686513" cy="550031"/>
      </dsp:txXfrm>
    </dsp:sp>
    <dsp:sp modelId="{BD1812B0-0B6E-4BE7-8735-727D46F6E956}">
      <dsp:nvSpPr>
        <dsp:cNvPr id="0" name=""/>
        <dsp:cNvSpPr/>
      </dsp:nvSpPr>
      <dsp:spPr>
        <a:xfrm>
          <a:off x="4965434" y="1665050"/>
          <a:ext cx="930502" cy="581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Information Management Dept.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Arial Narrow" pitchFamily="34" charset="0"/>
            </a:rPr>
            <a:t>See Chart 3</a:t>
          </a:r>
          <a:endParaRPr lang="en-US" sz="900" kern="1200" dirty="0">
            <a:latin typeface="Arial Narrow" pitchFamily="34" charset="0"/>
          </a:endParaRPr>
        </a:p>
      </dsp:txBody>
      <dsp:txXfrm>
        <a:off x="4965434" y="1665050"/>
        <a:ext cx="930502" cy="581454"/>
      </dsp:txXfrm>
    </dsp:sp>
    <dsp:sp modelId="{AEE16C72-BF84-4FEC-81D5-DE1AB3444C4D}">
      <dsp:nvSpPr>
        <dsp:cNvPr id="0" name=""/>
        <dsp:cNvSpPr/>
      </dsp:nvSpPr>
      <dsp:spPr>
        <a:xfrm>
          <a:off x="3283344" y="581843"/>
          <a:ext cx="686190" cy="3271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atin typeface="Arial Narrow" pitchFamily="34" charset="0"/>
            </a:rPr>
            <a:t>Chris O’Hara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atin typeface="Arial Narrow" pitchFamily="34" charset="0"/>
            </a:rPr>
            <a:t>Admin Assistant</a:t>
          </a:r>
          <a:endParaRPr lang="en-US" sz="800" kern="1200" dirty="0">
            <a:latin typeface="Arial Narrow" pitchFamily="34" charset="0"/>
          </a:endParaRPr>
        </a:p>
      </dsp:txBody>
      <dsp:txXfrm>
        <a:off x="3283344" y="581843"/>
        <a:ext cx="686190" cy="327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540" cy="46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76" tIns="46638" rIns="93276" bIns="46638" numCol="1" anchor="t" anchorCtr="0" compatLnSpc="1">
            <a:prstTxWarp prst="textNoShape">
              <a:avLst/>
            </a:prstTxWarp>
          </a:bodyPr>
          <a:lstStyle>
            <a:lvl1pPr defTabSz="932477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781" y="0"/>
            <a:ext cx="3041540" cy="46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76" tIns="46638" rIns="93276" bIns="46638" numCol="1" anchor="t" anchorCtr="0" compatLnSpc="1">
            <a:prstTxWarp prst="textNoShape">
              <a:avLst/>
            </a:prstTxWarp>
          </a:bodyPr>
          <a:lstStyle>
            <a:lvl1pPr algn="r" defTabSz="932477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634" y="4420633"/>
            <a:ext cx="5614657" cy="418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76" tIns="46638" rIns="93276" bIns="466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674"/>
            <a:ext cx="3041540" cy="46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76" tIns="46638" rIns="93276" bIns="46638" numCol="1" anchor="b" anchorCtr="0" compatLnSpc="1">
            <a:prstTxWarp prst="textNoShape">
              <a:avLst/>
            </a:prstTxWarp>
          </a:bodyPr>
          <a:lstStyle>
            <a:lvl1pPr defTabSz="932477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781" y="8839674"/>
            <a:ext cx="3041540" cy="46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76" tIns="46638" rIns="93276" bIns="46638" numCol="1" anchor="b" anchorCtr="0" compatLnSpc="1">
            <a:prstTxWarp prst="textNoShape">
              <a:avLst/>
            </a:prstTxWarp>
          </a:bodyPr>
          <a:lstStyle>
            <a:lvl1pPr algn="r" defTabSz="932477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fld id="{E90F28DE-0887-41DA-A709-B70CE34565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614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F43E56-623A-44AC-8F4D-05AFC3EADC6B}" type="slidenum">
              <a:rPr lang="en-US"/>
              <a:pPr/>
              <a:t>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5C6C2-9B15-4648-9B6E-4749E1BD1E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0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2BFB7-51DB-4F37-93A9-CB9429A45B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83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E4F45-BF1B-4F38-9F29-FD7A2CD6CD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9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1B5A6-8914-429F-B2D4-73CB6FA513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1C89D-4242-40CE-A698-CDFE4C1B67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7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F47A0-2AA5-429A-9B37-A3334B0894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90D14-F303-4D73-99D0-5453DB98A5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4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EB980-DCEA-478F-854D-752F29B473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1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B0ADF-C3B0-4E59-8EBF-22D978220A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70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898D22-1ADD-4302-881D-35A2405B62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9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8EB18-A0F8-4AA7-ACBF-A5EF94259E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0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fld id="{CF77958F-CF90-4C39-8412-285A114C24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3584047"/>
              </p:ext>
            </p:extLst>
          </p:nvPr>
        </p:nvGraphicFramePr>
        <p:xfrm>
          <a:off x="533400" y="1371600"/>
          <a:ext cx="80772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47" name="Rectangle 7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b"/>
          <a:lstStyle/>
          <a:p>
            <a:r>
              <a:rPr lang="en-US" sz="2000" dirty="0" smtClean="0"/>
              <a:t>Cornell Law </a:t>
            </a:r>
            <a:r>
              <a:rPr lang="en-US" sz="2000" dirty="0" smtClean="0"/>
              <a:t>Library Organizational Chart 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ganization chart">
  <a:themeElements>
    <a:clrScheme name="tp1082[1]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p1082[1]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p1082[1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Organization chart</Template>
  <TotalTime>359</TotalTime>
  <Words>83</Words>
  <Application>Microsoft Office PowerPoint</Application>
  <PresentationFormat>On-screen Show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Organization chart</vt:lpstr>
      <vt:lpstr>Cornell Law Library Organizational Chart 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 Chart Title</dc:title>
  <dc:creator>LibUser</dc:creator>
  <cp:lastModifiedBy>LibUser</cp:lastModifiedBy>
  <cp:revision>9</cp:revision>
  <cp:lastPrinted>2011-09-01T12:55:14Z</cp:lastPrinted>
  <dcterms:created xsi:type="dcterms:W3CDTF">2011-08-31T21:23:38Z</dcterms:created>
  <dcterms:modified xsi:type="dcterms:W3CDTF">2011-09-01T18:09:50Z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TC060889761033</vt:lpwstr>
  </property>
</Properties>
</file>