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2619A2-12E3-4E25-AAFE-B660FCC829C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D06FDBC4-811A-4E94-B0F3-47FFD530BCFA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Jean Pajerek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Asst. Director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Information Management</a:t>
          </a:r>
        </a:p>
      </dgm:t>
    </dgm:pt>
    <dgm:pt modelId="{24F411FC-2218-4B00-A9FA-827846CAF48D}" type="parTrans" cxnId="{402E049B-A936-4E15-A472-4DEC7A37DA1D}">
      <dgm:prSet/>
      <dgm:spPr/>
      <dgm:t>
        <a:bodyPr/>
        <a:lstStyle/>
        <a:p>
          <a:endParaRPr lang="en-US"/>
        </a:p>
      </dgm:t>
    </dgm:pt>
    <dgm:pt modelId="{6B53994D-F227-4661-BC6C-EEEFA4AF80A0}" type="sibTrans" cxnId="{402E049B-A936-4E15-A472-4DEC7A37DA1D}">
      <dgm:prSet/>
      <dgm:spPr/>
      <dgm:t>
        <a:bodyPr/>
        <a:lstStyle/>
        <a:p>
          <a:endParaRPr lang="en-US"/>
        </a:p>
      </dgm:t>
    </dgm:pt>
    <dgm:pt modelId="{BF4C88D9-6580-4423-B69F-D3302512173B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Gary Bogart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Continuations Management Assistant</a:t>
          </a:r>
        </a:p>
      </dgm:t>
    </dgm:pt>
    <dgm:pt modelId="{017AFB89-FFB4-45D7-8F3E-764250B9959B}" type="parTrans" cxnId="{2294A729-63EC-4D76-9C76-390FDDD85460}">
      <dgm:prSet/>
      <dgm:spPr/>
      <dgm:t>
        <a:bodyPr/>
        <a:lstStyle/>
        <a:p>
          <a:endParaRPr lang="en-US"/>
        </a:p>
      </dgm:t>
    </dgm:pt>
    <dgm:pt modelId="{08C92D80-F6E2-404E-B5AF-1F7708E6F698}" type="sibTrans" cxnId="{2294A729-63EC-4D76-9C76-390FDDD85460}">
      <dgm:prSet/>
      <dgm:spPr/>
      <dgm:t>
        <a:bodyPr/>
        <a:lstStyle/>
        <a:p>
          <a:endParaRPr lang="en-US"/>
        </a:p>
      </dgm:t>
    </dgm:pt>
    <dgm:pt modelId="{014ECB8E-F001-4367-BF7A-913BA48449EA}" type="asst">
      <dgm:prSet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Sasha Skenderija</a:t>
          </a:r>
        </a:p>
        <a:p>
          <a:r>
            <a:rPr lang="en-US" sz="800" dirty="0" smtClean="0">
              <a:solidFill>
                <a:schemeClr val="tx1"/>
              </a:solidFill>
            </a:rPr>
            <a:t>Research and Technology Coordinator</a:t>
          </a:r>
        </a:p>
        <a:p>
          <a:r>
            <a:rPr lang="en-US" sz="800" dirty="0" smtClean="0">
              <a:solidFill>
                <a:schemeClr val="tx1"/>
              </a:solidFill>
            </a:rPr>
            <a:t>Webmaster</a:t>
          </a:r>
          <a:endParaRPr lang="en-US" sz="800" dirty="0">
            <a:solidFill>
              <a:schemeClr val="tx1"/>
            </a:solidFill>
          </a:endParaRPr>
        </a:p>
      </dgm:t>
    </dgm:pt>
    <dgm:pt modelId="{47A3140D-8577-4C38-BFB7-CFE1777B0E46}" type="parTrans" cxnId="{B276BFAA-1B8B-4648-9DB6-B2B2BCC5A422}">
      <dgm:prSet/>
      <dgm:spPr/>
      <dgm:t>
        <a:bodyPr/>
        <a:lstStyle/>
        <a:p>
          <a:endParaRPr lang="en-US"/>
        </a:p>
      </dgm:t>
    </dgm:pt>
    <dgm:pt modelId="{EC89D91C-8D96-481B-A7EE-FACCD38E6042}" type="sibTrans" cxnId="{B276BFAA-1B8B-4648-9DB6-B2B2BCC5A422}">
      <dgm:prSet/>
      <dgm:spPr/>
      <dgm:t>
        <a:bodyPr/>
        <a:lstStyle/>
        <a:p>
          <a:endParaRPr lang="en-US"/>
        </a:p>
      </dgm:t>
    </dgm:pt>
    <dgm:pt modelId="{05CC890C-3B4F-4FCB-BDE4-B9F40E3F9630}">
      <dgm:prSet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W. Mae Louis</a:t>
          </a:r>
        </a:p>
        <a:p>
          <a:r>
            <a:rPr lang="en-US" sz="800" dirty="0" smtClean="0">
              <a:solidFill>
                <a:schemeClr val="tx1"/>
              </a:solidFill>
            </a:rPr>
            <a:t>Cataloger</a:t>
          </a:r>
          <a:endParaRPr lang="en-US" sz="800" dirty="0">
            <a:solidFill>
              <a:schemeClr val="tx1"/>
            </a:solidFill>
          </a:endParaRPr>
        </a:p>
      </dgm:t>
    </dgm:pt>
    <dgm:pt modelId="{70A034BA-6902-4EB2-9ED4-B5CCD15608FF}" type="parTrans" cxnId="{A1B2C139-2782-4AE8-BACC-29453786D90F}">
      <dgm:prSet/>
      <dgm:spPr/>
      <dgm:t>
        <a:bodyPr/>
        <a:lstStyle/>
        <a:p>
          <a:endParaRPr lang="en-US"/>
        </a:p>
      </dgm:t>
    </dgm:pt>
    <dgm:pt modelId="{94D4FFA4-23A1-4E90-89C0-EDBF68E87000}" type="sibTrans" cxnId="{A1B2C139-2782-4AE8-BACC-29453786D90F}">
      <dgm:prSet/>
      <dgm:spPr/>
      <dgm:t>
        <a:bodyPr/>
        <a:lstStyle/>
        <a:p>
          <a:endParaRPr lang="en-US"/>
        </a:p>
      </dgm:t>
    </dgm:pt>
    <dgm:pt modelId="{7A8D54D6-B876-48E4-97F5-5A839F5508C1}">
      <dgm:prSet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Jacqueline Magagnosc</a:t>
          </a:r>
        </a:p>
        <a:p>
          <a:r>
            <a:rPr lang="en-US" sz="800" dirty="0" smtClean="0">
              <a:solidFill>
                <a:schemeClr val="tx1"/>
              </a:solidFill>
            </a:rPr>
            <a:t>Information Management Assistant</a:t>
          </a:r>
          <a:endParaRPr lang="en-US" sz="800" dirty="0" smtClean="0">
            <a:solidFill>
              <a:schemeClr val="tx1"/>
            </a:solidFill>
          </a:endParaRPr>
        </a:p>
      </dgm:t>
    </dgm:pt>
    <dgm:pt modelId="{C54EC1A0-E7DE-4545-ADEC-89AE302D0907}" type="parTrans" cxnId="{75A25A93-6B84-45C3-9B12-B14FB419A664}">
      <dgm:prSet/>
      <dgm:spPr/>
      <dgm:t>
        <a:bodyPr/>
        <a:lstStyle/>
        <a:p>
          <a:endParaRPr lang="en-US"/>
        </a:p>
      </dgm:t>
    </dgm:pt>
    <dgm:pt modelId="{C4DBF28E-C549-4361-A13E-F23942C20C9B}" type="sibTrans" cxnId="{75A25A93-6B84-45C3-9B12-B14FB419A664}">
      <dgm:prSet/>
      <dgm:spPr/>
      <dgm:t>
        <a:bodyPr/>
        <a:lstStyle/>
        <a:p>
          <a:endParaRPr lang="en-US"/>
        </a:p>
      </dgm:t>
    </dgm:pt>
    <dgm:pt modelId="{F2E4D8BD-DBED-49F0-B761-DF872865DAB2}">
      <dgm:prSet custT="1"/>
      <dgm:spPr/>
      <dgm:t>
        <a:bodyPr/>
        <a:lstStyle/>
        <a:p>
          <a:r>
            <a:rPr lang="en-US" sz="800" baseline="0" dirty="0" smtClean="0">
              <a:solidFill>
                <a:schemeClr val="tx1"/>
              </a:solidFill>
            </a:rPr>
            <a:t>Elizabeth Teskey</a:t>
          </a:r>
        </a:p>
        <a:p>
          <a:r>
            <a:rPr lang="en-US" sz="800" baseline="0" dirty="0" smtClean="0">
              <a:solidFill>
                <a:schemeClr val="tx1"/>
              </a:solidFill>
            </a:rPr>
            <a:t>Assistant to Asst. Director, Information Management</a:t>
          </a:r>
          <a:endParaRPr lang="en-US" sz="900" dirty="0">
            <a:solidFill>
              <a:schemeClr val="tx1"/>
            </a:solidFill>
          </a:endParaRPr>
        </a:p>
      </dgm:t>
    </dgm:pt>
    <dgm:pt modelId="{260A70F8-05F5-4688-88DB-17C81D022381}" type="parTrans" cxnId="{D5E684AD-ADA8-4276-824C-AF061B888A42}">
      <dgm:prSet/>
      <dgm:spPr/>
      <dgm:t>
        <a:bodyPr/>
        <a:lstStyle/>
        <a:p>
          <a:endParaRPr lang="en-US"/>
        </a:p>
      </dgm:t>
    </dgm:pt>
    <dgm:pt modelId="{FC32E8CF-2890-42BD-B0BA-1636F03003AF}" type="sibTrans" cxnId="{D5E684AD-ADA8-4276-824C-AF061B888A42}">
      <dgm:prSet/>
      <dgm:spPr/>
      <dgm:t>
        <a:bodyPr/>
        <a:lstStyle/>
        <a:p>
          <a:endParaRPr lang="en-US"/>
        </a:p>
      </dgm:t>
    </dgm:pt>
    <dgm:pt modelId="{64E9416D-769B-4256-805B-56B2F8889ECF}" type="pres">
      <dgm:prSet presAssocID="{4A2619A2-12E3-4E25-AAFE-B660FCC829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EB28DB5-9409-429D-B33F-2C18C76FEEC1}" type="pres">
      <dgm:prSet presAssocID="{D06FDBC4-811A-4E94-B0F3-47FFD530BCFA}" presName="hierRoot1" presStyleCnt="0">
        <dgm:presLayoutVars>
          <dgm:hierBranch/>
        </dgm:presLayoutVars>
      </dgm:prSet>
      <dgm:spPr/>
    </dgm:pt>
    <dgm:pt modelId="{5E438160-BD6E-41B8-967A-99F7057A06BD}" type="pres">
      <dgm:prSet presAssocID="{D06FDBC4-811A-4E94-B0F3-47FFD530BCFA}" presName="rootComposite1" presStyleCnt="0"/>
      <dgm:spPr/>
    </dgm:pt>
    <dgm:pt modelId="{5D64A195-816F-4920-89D4-00A462E35D6C}" type="pres">
      <dgm:prSet presAssocID="{D06FDBC4-811A-4E94-B0F3-47FFD530BCFA}" presName="rootText1" presStyleLbl="node0" presStyleIdx="0" presStyleCnt="1" custLinFactNeighborX="-1163" custLinFactNeighborY="-66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AB7CCB-8677-4F42-8288-1037B14384E0}" type="pres">
      <dgm:prSet presAssocID="{D06FDBC4-811A-4E94-B0F3-47FFD530BCFA}" presName="rootConnector1" presStyleLbl="node1" presStyleIdx="0" presStyleCnt="0"/>
      <dgm:spPr/>
    </dgm:pt>
    <dgm:pt modelId="{6103A688-B4FB-4E37-85A1-31B0143DC071}" type="pres">
      <dgm:prSet presAssocID="{D06FDBC4-811A-4E94-B0F3-47FFD530BCFA}" presName="hierChild2" presStyleCnt="0"/>
      <dgm:spPr/>
    </dgm:pt>
    <dgm:pt modelId="{09080396-C2A7-4E06-9E40-C0BA612F1CA0}" type="pres">
      <dgm:prSet presAssocID="{017AFB89-FFB4-45D7-8F3E-764250B9959B}" presName="Name35" presStyleLbl="parChTrans1D2" presStyleIdx="0" presStyleCnt="5"/>
      <dgm:spPr/>
    </dgm:pt>
    <dgm:pt modelId="{AE0AAE54-17BB-4CB1-B754-FB677FFB73D8}" type="pres">
      <dgm:prSet presAssocID="{BF4C88D9-6580-4423-B69F-D3302512173B}" presName="hierRoot2" presStyleCnt="0">
        <dgm:presLayoutVars>
          <dgm:hierBranch val="r"/>
        </dgm:presLayoutVars>
      </dgm:prSet>
      <dgm:spPr/>
    </dgm:pt>
    <dgm:pt modelId="{DA040F14-CFB8-429F-849B-98DEBF94C5DC}" type="pres">
      <dgm:prSet presAssocID="{BF4C88D9-6580-4423-B69F-D3302512173B}" presName="rootComposite" presStyleCnt="0"/>
      <dgm:spPr/>
    </dgm:pt>
    <dgm:pt modelId="{3E22F175-4804-49F5-8AE0-510E80E1CC3E}" type="pres">
      <dgm:prSet presAssocID="{BF4C88D9-6580-4423-B69F-D3302512173B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780AF6-5ED3-4A7D-9BE9-9A43054C4D5A}" type="pres">
      <dgm:prSet presAssocID="{BF4C88D9-6580-4423-B69F-D3302512173B}" presName="rootConnector" presStyleLbl="node2" presStyleIdx="0" presStyleCnt="4"/>
      <dgm:spPr/>
    </dgm:pt>
    <dgm:pt modelId="{5F6268CC-BD31-4084-8DFE-A5E7DB74E383}" type="pres">
      <dgm:prSet presAssocID="{BF4C88D9-6580-4423-B69F-D3302512173B}" presName="hierChild4" presStyleCnt="0"/>
      <dgm:spPr/>
    </dgm:pt>
    <dgm:pt modelId="{D1E4A879-B781-478B-8D72-35961FABBB2E}" type="pres">
      <dgm:prSet presAssocID="{BF4C88D9-6580-4423-B69F-D3302512173B}" presName="hierChild5" presStyleCnt="0"/>
      <dgm:spPr/>
    </dgm:pt>
    <dgm:pt modelId="{57B1A7BD-49C4-4CBF-9735-BA4D17233AD9}" type="pres">
      <dgm:prSet presAssocID="{70A034BA-6902-4EB2-9ED4-B5CCD15608FF}" presName="Name35" presStyleLbl="parChTrans1D2" presStyleIdx="1" presStyleCnt="5"/>
      <dgm:spPr/>
    </dgm:pt>
    <dgm:pt modelId="{4F9349A3-3A43-43AB-BD8A-304DD910DD87}" type="pres">
      <dgm:prSet presAssocID="{05CC890C-3B4F-4FCB-BDE4-B9F40E3F9630}" presName="hierRoot2" presStyleCnt="0">
        <dgm:presLayoutVars>
          <dgm:hierBranch val="init"/>
        </dgm:presLayoutVars>
      </dgm:prSet>
      <dgm:spPr/>
    </dgm:pt>
    <dgm:pt modelId="{C076B46C-A886-4007-AE3F-06B97828AC12}" type="pres">
      <dgm:prSet presAssocID="{05CC890C-3B4F-4FCB-BDE4-B9F40E3F9630}" presName="rootComposite" presStyleCnt="0"/>
      <dgm:spPr/>
    </dgm:pt>
    <dgm:pt modelId="{EE5CF357-DADD-4975-A7E6-816969B57B35}" type="pres">
      <dgm:prSet presAssocID="{05CC890C-3B4F-4FCB-BDE4-B9F40E3F9630}" presName="rootText" presStyleLbl="node2" presStyleIdx="1" presStyleCnt="4">
        <dgm:presLayoutVars>
          <dgm:chPref val="3"/>
        </dgm:presLayoutVars>
      </dgm:prSet>
      <dgm:spPr/>
    </dgm:pt>
    <dgm:pt modelId="{A35DB2B0-5351-46D1-9192-225400DA5DA7}" type="pres">
      <dgm:prSet presAssocID="{05CC890C-3B4F-4FCB-BDE4-B9F40E3F9630}" presName="rootConnector" presStyleLbl="node2" presStyleIdx="1" presStyleCnt="4"/>
      <dgm:spPr/>
    </dgm:pt>
    <dgm:pt modelId="{CCAAB1F7-0ACF-4E68-9519-0F764EBD8403}" type="pres">
      <dgm:prSet presAssocID="{05CC890C-3B4F-4FCB-BDE4-B9F40E3F9630}" presName="hierChild4" presStyleCnt="0"/>
      <dgm:spPr/>
    </dgm:pt>
    <dgm:pt modelId="{F8033FC2-824F-41EA-868B-2EF9C0E4667F}" type="pres">
      <dgm:prSet presAssocID="{05CC890C-3B4F-4FCB-BDE4-B9F40E3F9630}" presName="hierChild5" presStyleCnt="0"/>
      <dgm:spPr/>
    </dgm:pt>
    <dgm:pt modelId="{A95369CE-A449-4835-8880-E571F2682463}" type="pres">
      <dgm:prSet presAssocID="{C54EC1A0-E7DE-4545-ADEC-89AE302D0907}" presName="Name35" presStyleLbl="parChTrans1D2" presStyleIdx="2" presStyleCnt="5"/>
      <dgm:spPr/>
    </dgm:pt>
    <dgm:pt modelId="{878EDA19-C249-478A-B9B9-D72F7CF94719}" type="pres">
      <dgm:prSet presAssocID="{7A8D54D6-B876-48E4-97F5-5A839F5508C1}" presName="hierRoot2" presStyleCnt="0">
        <dgm:presLayoutVars>
          <dgm:hierBranch val="init"/>
        </dgm:presLayoutVars>
      </dgm:prSet>
      <dgm:spPr/>
    </dgm:pt>
    <dgm:pt modelId="{8511BB72-6AAE-44A4-A1E5-052A9A600D4B}" type="pres">
      <dgm:prSet presAssocID="{7A8D54D6-B876-48E4-97F5-5A839F5508C1}" presName="rootComposite" presStyleCnt="0"/>
      <dgm:spPr/>
    </dgm:pt>
    <dgm:pt modelId="{AB7B043C-FC26-434A-AF4A-54DD49BDB520}" type="pres">
      <dgm:prSet presAssocID="{7A8D54D6-B876-48E4-97F5-5A839F5508C1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D8E219-639D-4FC4-9BDB-8A330ACE1BE8}" type="pres">
      <dgm:prSet presAssocID="{7A8D54D6-B876-48E4-97F5-5A839F5508C1}" presName="rootConnector" presStyleLbl="node2" presStyleIdx="2" presStyleCnt="4"/>
      <dgm:spPr/>
    </dgm:pt>
    <dgm:pt modelId="{2D9B3965-76B6-42B2-B7AD-85FCC68FB408}" type="pres">
      <dgm:prSet presAssocID="{7A8D54D6-B876-48E4-97F5-5A839F5508C1}" presName="hierChild4" presStyleCnt="0"/>
      <dgm:spPr/>
    </dgm:pt>
    <dgm:pt modelId="{908A8698-E108-4CFD-A1D4-7E7C43BA884B}" type="pres">
      <dgm:prSet presAssocID="{7A8D54D6-B876-48E4-97F5-5A839F5508C1}" presName="hierChild5" presStyleCnt="0"/>
      <dgm:spPr/>
    </dgm:pt>
    <dgm:pt modelId="{4A4975A2-3746-4ADE-828F-57DD7CA61069}" type="pres">
      <dgm:prSet presAssocID="{260A70F8-05F5-4688-88DB-17C81D022381}" presName="Name35" presStyleLbl="parChTrans1D2" presStyleIdx="3" presStyleCnt="5"/>
      <dgm:spPr/>
    </dgm:pt>
    <dgm:pt modelId="{B5E1719B-BBB0-4DA9-8A71-22EA5556807E}" type="pres">
      <dgm:prSet presAssocID="{F2E4D8BD-DBED-49F0-B761-DF872865DAB2}" presName="hierRoot2" presStyleCnt="0">
        <dgm:presLayoutVars>
          <dgm:hierBranch val="init"/>
        </dgm:presLayoutVars>
      </dgm:prSet>
      <dgm:spPr/>
    </dgm:pt>
    <dgm:pt modelId="{130BE281-1529-4918-A144-51C45BCE68E6}" type="pres">
      <dgm:prSet presAssocID="{F2E4D8BD-DBED-49F0-B761-DF872865DAB2}" presName="rootComposite" presStyleCnt="0"/>
      <dgm:spPr/>
    </dgm:pt>
    <dgm:pt modelId="{4EEF1E81-BB7D-4CCD-AB16-1C6871F3FFDE}" type="pres">
      <dgm:prSet presAssocID="{F2E4D8BD-DBED-49F0-B761-DF872865DAB2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39FF57-AB4A-40B2-8E99-7BD2541D3B43}" type="pres">
      <dgm:prSet presAssocID="{F2E4D8BD-DBED-49F0-B761-DF872865DAB2}" presName="rootConnector" presStyleLbl="node2" presStyleIdx="3" presStyleCnt="4"/>
      <dgm:spPr/>
    </dgm:pt>
    <dgm:pt modelId="{E0AACA75-62CA-456C-8351-B4E5BF49B807}" type="pres">
      <dgm:prSet presAssocID="{F2E4D8BD-DBED-49F0-B761-DF872865DAB2}" presName="hierChild4" presStyleCnt="0"/>
      <dgm:spPr/>
    </dgm:pt>
    <dgm:pt modelId="{33DD489B-3CC1-4DE0-A5C2-EC63036B056F}" type="pres">
      <dgm:prSet presAssocID="{F2E4D8BD-DBED-49F0-B761-DF872865DAB2}" presName="hierChild5" presStyleCnt="0"/>
      <dgm:spPr/>
    </dgm:pt>
    <dgm:pt modelId="{53136806-F0AC-4F1C-BBF9-8A5E419961E3}" type="pres">
      <dgm:prSet presAssocID="{D06FDBC4-811A-4E94-B0F3-47FFD530BCFA}" presName="hierChild3" presStyleCnt="0"/>
      <dgm:spPr/>
    </dgm:pt>
    <dgm:pt modelId="{FDBAEF64-1E6C-4163-9DBF-954F8326BCF0}" type="pres">
      <dgm:prSet presAssocID="{47A3140D-8577-4C38-BFB7-CFE1777B0E46}" presName="Name111" presStyleLbl="parChTrans1D2" presStyleIdx="4" presStyleCnt="5"/>
      <dgm:spPr/>
    </dgm:pt>
    <dgm:pt modelId="{AC421398-9F6A-4737-BC09-5ACEF91F1135}" type="pres">
      <dgm:prSet presAssocID="{014ECB8E-F001-4367-BF7A-913BA48449EA}" presName="hierRoot3" presStyleCnt="0">
        <dgm:presLayoutVars>
          <dgm:hierBranch val="init"/>
        </dgm:presLayoutVars>
      </dgm:prSet>
      <dgm:spPr/>
    </dgm:pt>
    <dgm:pt modelId="{614D2A28-B7C8-414C-A9FD-37A4A9F441C3}" type="pres">
      <dgm:prSet presAssocID="{014ECB8E-F001-4367-BF7A-913BA48449EA}" presName="rootComposite3" presStyleCnt="0"/>
      <dgm:spPr/>
    </dgm:pt>
    <dgm:pt modelId="{3BDF4992-EF0D-4FF3-AADC-3F057A517E0B}" type="pres">
      <dgm:prSet presAssocID="{014ECB8E-F001-4367-BF7A-913BA48449EA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AB4D87-449D-4C00-9F79-6A84732E3695}" type="pres">
      <dgm:prSet presAssocID="{014ECB8E-F001-4367-BF7A-913BA48449EA}" presName="rootConnector3" presStyleLbl="asst1" presStyleIdx="0" presStyleCnt="1"/>
      <dgm:spPr/>
    </dgm:pt>
    <dgm:pt modelId="{39C2F045-A300-4F61-ABE9-29E9EC2665EE}" type="pres">
      <dgm:prSet presAssocID="{014ECB8E-F001-4367-BF7A-913BA48449EA}" presName="hierChild6" presStyleCnt="0"/>
      <dgm:spPr/>
    </dgm:pt>
    <dgm:pt modelId="{28F19851-3E3D-49A4-BAB3-2FC5672FBF6D}" type="pres">
      <dgm:prSet presAssocID="{014ECB8E-F001-4367-BF7A-913BA48449EA}" presName="hierChild7" presStyleCnt="0"/>
      <dgm:spPr/>
    </dgm:pt>
  </dgm:ptLst>
  <dgm:cxnLst>
    <dgm:cxn modelId="{E89A5C0A-3D1B-4CB8-923B-14D929786752}" type="presOf" srcId="{BF4C88D9-6580-4423-B69F-D3302512173B}" destId="{3E22F175-4804-49F5-8AE0-510E80E1CC3E}" srcOrd="0" destOrd="0" presId="urn:microsoft.com/office/officeart/2005/8/layout/orgChart1"/>
    <dgm:cxn modelId="{0D227052-D2CF-4879-8A7F-6D8B3521A4AC}" type="presOf" srcId="{D06FDBC4-811A-4E94-B0F3-47FFD530BCFA}" destId="{21AB7CCB-8677-4F42-8288-1037B14384E0}" srcOrd="1" destOrd="0" presId="urn:microsoft.com/office/officeart/2005/8/layout/orgChart1"/>
    <dgm:cxn modelId="{1880338D-916C-42D4-A9A3-2EF9B5E61643}" type="presOf" srcId="{017AFB89-FFB4-45D7-8F3E-764250B9959B}" destId="{09080396-C2A7-4E06-9E40-C0BA612F1CA0}" srcOrd="0" destOrd="0" presId="urn:microsoft.com/office/officeart/2005/8/layout/orgChart1"/>
    <dgm:cxn modelId="{D190A7DD-D9E6-4107-AC21-E5ADDCF54AF8}" type="presOf" srcId="{BF4C88D9-6580-4423-B69F-D3302512173B}" destId="{88780AF6-5ED3-4A7D-9BE9-9A43054C4D5A}" srcOrd="1" destOrd="0" presId="urn:microsoft.com/office/officeart/2005/8/layout/orgChart1"/>
    <dgm:cxn modelId="{C163FAAC-EAD9-4CC9-AB97-737BD3934AF2}" type="presOf" srcId="{47A3140D-8577-4C38-BFB7-CFE1777B0E46}" destId="{FDBAEF64-1E6C-4163-9DBF-954F8326BCF0}" srcOrd="0" destOrd="0" presId="urn:microsoft.com/office/officeart/2005/8/layout/orgChart1"/>
    <dgm:cxn modelId="{D2FCDFDF-3891-413D-8A1B-8CACF864DCD8}" type="presOf" srcId="{014ECB8E-F001-4367-BF7A-913BA48449EA}" destId="{D1AB4D87-449D-4C00-9F79-6A84732E3695}" srcOrd="1" destOrd="0" presId="urn:microsoft.com/office/officeart/2005/8/layout/orgChart1"/>
    <dgm:cxn modelId="{35911252-9268-44BF-A7F1-07E96DDA4E50}" type="presOf" srcId="{C54EC1A0-E7DE-4545-ADEC-89AE302D0907}" destId="{A95369CE-A449-4835-8880-E571F2682463}" srcOrd="0" destOrd="0" presId="urn:microsoft.com/office/officeart/2005/8/layout/orgChart1"/>
    <dgm:cxn modelId="{C5F658D8-753A-4A99-8C99-B390297E5CAC}" type="presOf" srcId="{7A8D54D6-B876-48E4-97F5-5A839F5508C1}" destId="{AB7B043C-FC26-434A-AF4A-54DD49BDB520}" srcOrd="0" destOrd="0" presId="urn:microsoft.com/office/officeart/2005/8/layout/orgChart1"/>
    <dgm:cxn modelId="{63E44F96-7494-4A3D-BE37-7C0A5B4ED33B}" type="presOf" srcId="{260A70F8-05F5-4688-88DB-17C81D022381}" destId="{4A4975A2-3746-4ADE-828F-57DD7CA61069}" srcOrd="0" destOrd="0" presId="urn:microsoft.com/office/officeart/2005/8/layout/orgChart1"/>
    <dgm:cxn modelId="{D5E684AD-ADA8-4276-824C-AF061B888A42}" srcId="{D06FDBC4-811A-4E94-B0F3-47FFD530BCFA}" destId="{F2E4D8BD-DBED-49F0-B761-DF872865DAB2}" srcOrd="4" destOrd="0" parTransId="{260A70F8-05F5-4688-88DB-17C81D022381}" sibTransId="{FC32E8CF-2890-42BD-B0BA-1636F03003AF}"/>
    <dgm:cxn modelId="{75A25A93-6B84-45C3-9B12-B14FB419A664}" srcId="{D06FDBC4-811A-4E94-B0F3-47FFD530BCFA}" destId="{7A8D54D6-B876-48E4-97F5-5A839F5508C1}" srcOrd="3" destOrd="0" parTransId="{C54EC1A0-E7DE-4545-ADEC-89AE302D0907}" sibTransId="{C4DBF28E-C549-4361-A13E-F23942C20C9B}"/>
    <dgm:cxn modelId="{E5C97CDD-A8C3-43A2-A796-111B18EE46D0}" type="presOf" srcId="{4A2619A2-12E3-4E25-AAFE-B660FCC829C5}" destId="{64E9416D-769B-4256-805B-56B2F8889ECF}" srcOrd="0" destOrd="0" presId="urn:microsoft.com/office/officeart/2005/8/layout/orgChart1"/>
    <dgm:cxn modelId="{F3E45D43-8286-4342-B110-AA798CCBC2D6}" type="presOf" srcId="{05CC890C-3B4F-4FCB-BDE4-B9F40E3F9630}" destId="{A35DB2B0-5351-46D1-9192-225400DA5DA7}" srcOrd="1" destOrd="0" presId="urn:microsoft.com/office/officeart/2005/8/layout/orgChart1"/>
    <dgm:cxn modelId="{9EEA12BA-6E36-4DA1-B480-FEC6BE2FF75C}" type="presOf" srcId="{F2E4D8BD-DBED-49F0-B761-DF872865DAB2}" destId="{4EEF1E81-BB7D-4CCD-AB16-1C6871F3FFDE}" srcOrd="0" destOrd="0" presId="urn:microsoft.com/office/officeart/2005/8/layout/orgChart1"/>
    <dgm:cxn modelId="{791E3F8C-2EA6-4F31-BDEF-1DA4181BE538}" type="presOf" srcId="{F2E4D8BD-DBED-49F0-B761-DF872865DAB2}" destId="{3639FF57-AB4A-40B2-8E99-7BD2541D3B43}" srcOrd="1" destOrd="0" presId="urn:microsoft.com/office/officeart/2005/8/layout/orgChart1"/>
    <dgm:cxn modelId="{2294A729-63EC-4D76-9C76-390FDDD85460}" srcId="{D06FDBC4-811A-4E94-B0F3-47FFD530BCFA}" destId="{BF4C88D9-6580-4423-B69F-D3302512173B}" srcOrd="0" destOrd="0" parTransId="{017AFB89-FFB4-45D7-8F3E-764250B9959B}" sibTransId="{08C92D80-F6E2-404E-B5AF-1F7708E6F698}"/>
    <dgm:cxn modelId="{402E049B-A936-4E15-A472-4DEC7A37DA1D}" srcId="{4A2619A2-12E3-4E25-AAFE-B660FCC829C5}" destId="{D06FDBC4-811A-4E94-B0F3-47FFD530BCFA}" srcOrd="0" destOrd="0" parTransId="{24F411FC-2218-4B00-A9FA-827846CAF48D}" sibTransId="{6B53994D-F227-4661-BC6C-EEEFA4AF80A0}"/>
    <dgm:cxn modelId="{B276BFAA-1B8B-4648-9DB6-B2B2BCC5A422}" srcId="{D06FDBC4-811A-4E94-B0F3-47FFD530BCFA}" destId="{014ECB8E-F001-4367-BF7A-913BA48449EA}" srcOrd="1" destOrd="0" parTransId="{47A3140D-8577-4C38-BFB7-CFE1777B0E46}" sibTransId="{EC89D91C-8D96-481B-A7EE-FACCD38E6042}"/>
    <dgm:cxn modelId="{7DA486E7-129C-4086-A215-E0EA96A615F2}" type="presOf" srcId="{014ECB8E-F001-4367-BF7A-913BA48449EA}" destId="{3BDF4992-EF0D-4FF3-AADC-3F057A517E0B}" srcOrd="0" destOrd="0" presId="urn:microsoft.com/office/officeart/2005/8/layout/orgChart1"/>
    <dgm:cxn modelId="{D8157666-7F5C-4DB3-8B0A-B386F8813F61}" type="presOf" srcId="{70A034BA-6902-4EB2-9ED4-B5CCD15608FF}" destId="{57B1A7BD-49C4-4CBF-9735-BA4D17233AD9}" srcOrd="0" destOrd="0" presId="urn:microsoft.com/office/officeart/2005/8/layout/orgChart1"/>
    <dgm:cxn modelId="{0C69278D-FFAD-45DD-8998-0A21CE48C874}" type="presOf" srcId="{05CC890C-3B4F-4FCB-BDE4-B9F40E3F9630}" destId="{EE5CF357-DADD-4975-A7E6-816969B57B35}" srcOrd="0" destOrd="0" presId="urn:microsoft.com/office/officeart/2005/8/layout/orgChart1"/>
    <dgm:cxn modelId="{98CA9CEC-02C3-429F-8439-93F6C2C562FC}" type="presOf" srcId="{7A8D54D6-B876-48E4-97F5-5A839F5508C1}" destId="{31D8E219-639D-4FC4-9BDB-8A330ACE1BE8}" srcOrd="1" destOrd="0" presId="urn:microsoft.com/office/officeart/2005/8/layout/orgChart1"/>
    <dgm:cxn modelId="{A1B2C139-2782-4AE8-BACC-29453786D90F}" srcId="{D06FDBC4-811A-4E94-B0F3-47FFD530BCFA}" destId="{05CC890C-3B4F-4FCB-BDE4-B9F40E3F9630}" srcOrd="2" destOrd="0" parTransId="{70A034BA-6902-4EB2-9ED4-B5CCD15608FF}" sibTransId="{94D4FFA4-23A1-4E90-89C0-EDBF68E87000}"/>
    <dgm:cxn modelId="{AD5133B4-52FF-4287-993B-B737571E3C0A}" type="presOf" srcId="{D06FDBC4-811A-4E94-B0F3-47FFD530BCFA}" destId="{5D64A195-816F-4920-89D4-00A462E35D6C}" srcOrd="0" destOrd="0" presId="urn:microsoft.com/office/officeart/2005/8/layout/orgChart1"/>
    <dgm:cxn modelId="{FB9F2557-AC07-4AA0-B013-1E7728149689}" type="presParOf" srcId="{64E9416D-769B-4256-805B-56B2F8889ECF}" destId="{4EB28DB5-9409-429D-B33F-2C18C76FEEC1}" srcOrd="0" destOrd="0" presId="urn:microsoft.com/office/officeart/2005/8/layout/orgChart1"/>
    <dgm:cxn modelId="{1408F2F6-DE97-421E-B248-E6B9DC6C2AA4}" type="presParOf" srcId="{4EB28DB5-9409-429D-B33F-2C18C76FEEC1}" destId="{5E438160-BD6E-41B8-967A-99F7057A06BD}" srcOrd="0" destOrd="0" presId="urn:microsoft.com/office/officeart/2005/8/layout/orgChart1"/>
    <dgm:cxn modelId="{5C3AC55E-AF9A-4B37-9FA4-4D1A4D398DEE}" type="presParOf" srcId="{5E438160-BD6E-41B8-967A-99F7057A06BD}" destId="{5D64A195-816F-4920-89D4-00A462E35D6C}" srcOrd="0" destOrd="0" presId="urn:microsoft.com/office/officeart/2005/8/layout/orgChart1"/>
    <dgm:cxn modelId="{A9F8B9FE-C62B-47E1-9A26-804829B4D3AE}" type="presParOf" srcId="{5E438160-BD6E-41B8-967A-99F7057A06BD}" destId="{21AB7CCB-8677-4F42-8288-1037B14384E0}" srcOrd="1" destOrd="0" presId="urn:microsoft.com/office/officeart/2005/8/layout/orgChart1"/>
    <dgm:cxn modelId="{4E5B1132-F17B-4820-B04F-7C6C0028969B}" type="presParOf" srcId="{4EB28DB5-9409-429D-B33F-2C18C76FEEC1}" destId="{6103A688-B4FB-4E37-85A1-31B0143DC071}" srcOrd="1" destOrd="0" presId="urn:microsoft.com/office/officeart/2005/8/layout/orgChart1"/>
    <dgm:cxn modelId="{D6E750AC-7D48-4B4C-A448-8C7259398B42}" type="presParOf" srcId="{6103A688-B4FB-4E37-85A1-31B0143DC071}" destId="{09080396-C2A7-4E06-9E40-C0BA612F1CA0}" srcOrd="0" destOrd="0" presId="urn:microsoft.com/office/officeart/2005/8/layout/orgChart1"/>
    <dgm:cxn modelId="{7CCA989C-FBD5-445E-8FC3-FD0B0EC95902}" type="presParOf" srcId="{6103A688-B4FB-4E37-85A1-31B0143DC071}" destId="{AE0AAE54-17BB-4CB1-B754-FB677FFB73D8}" srcOrd="1" destOrd="0" presId="urn:microsoft.com/office/officeart/2005/8/layout/orgChart1"/>
    <dgm:cxn modelId="{518EC578-509E-458B-B1AF-8A7C151170AB}" type="presParOf" srcId="{AE0AAE54-17BB-4CB1-B754-FB677FFB73D8}" destId="{DA040F14-CFB8-429F-849B-98DEBF94C5DC}" srcOrd="0" destOrd="0" presId="urn:microsoft.com/office/officeart/2005/8/layout/orgChart1"/>
    <dgm:cxn modelId="{4B634F6F-537E-47FB-8787-93D81E7A4AB0}" type="presParOf" srcId="{DA040F14-CFB8-429F-849B-98DEBF94C5DC}" destId="{3E22F175-4804-49F5-8AE0-510E80E1CC3E}" srcOrd="0" destOrd="0" presId="urn:microsoft.com/office/officeart/2005/8/layout/orgChart1"/>
    <dgm:cxn modelId="{16324C43-E305-488A-AAEC-32C08B456661}" type="presParOf" srcId="{DA040F14-CFB8-429F-849B-98DEBF94C5DC}" destId="{88780AF6-5ED3-4A7D-9BE9-9A43054C4D5A}" srcOrd="1" destOrd="0" presId="urn:microsoft.com/office/officeart/2005/8/layout/orgChart1"/>
    <dgm:cxn modelId="{7C5A1F12-E2B7-4F9C-B1F9-FB491D356D99}" type="presParOf" srcId="{AE0AAE54-17BB-4CB1-B754-FB677FFB73D8}" destId="{5F6268CC-BD31-4084-8DFE-A5E7DB74E383}" srcOrd="1" destOrd="0" presId="urn:microsoft.com/office/officeart/2005/8/layout/orgChart1"/>
    <dgm:cxn modelId="{C86FDADD-4DD8-454E-AD32-8C0B00F37EA0}" type="presParOf" srcId="{AE0AAE54-17BB-4CB1-B754-FB677FFB73D8}" destId="{D1E4A879-B781-478B-8D72-35961FABBB2E}" srcOrd="2" destOrd="0" presId="urn:microsoft.com/office/officeart/2005/8/layout/orgChart1"/>
    <dgm:cxn modelId="{B26D5326-1473-4860-B2A0-0A8506A3BB74}" type="presParOf" srcId="{6103A688-B4FB-4E37-85A1-31B0143DC071}" destId="{57B1A7BD-49C4-4CBF-9735-BA4D17233AD9}" srcOrd="2" destOrd="0" presId="urn:microsoft.com/office/officeart/2005/8/layout/orgChart1"/>
    <dgm:cxn modelId="{D42D3818-4322-43D3-87A1-3A7240C1F592}" type="presParOf" srcId="{6103A688-B4FB-4E37-85A1-31B0143DC071}" destId="{4F9349A3-3A43-43AB-BD8A-304DD910DD87}" srcOrd="3" destOrd="0" presId="urn:microsoft.com/office/officeart/2005/8/layout/orgChart1"/>
    <dgm:cxn modelId="{C7D81385-FE17-41E9-9CA5-8CF157DA7FA3}" type="presParOf" srcId="{4F9349A3-3A43-43AB-BD8A-304DD910DD87}" destId="{C076B46C-A886-4007-AE3F-06B97828AC12}" srcOrd="0" destOrd="0" presId="urn:microsoft.com/office/officeart/2005/8/layout/orgChart1"/>
    <dgm:cxn modelId="{71DEC7C1-6732-4438-BCA3-64530F587332}" type="presParOf" srcId="{C076B46C-A886-4007-AE3F-06B97828AC12}" destId="{EE5CF357-DADD-4975-A7E6-816969B57B35}" srcOrd="0" destOrd="0" presId="urn:microsoft.com/office/officeart/2005/8/layout/orgChart1"/>
    <dgm:cxn modelId="{BD376AE2-0A17-4E80-9B4F-828C6CFAF2B9}" type="presParOf" srcId="{C076B46C-A886-4007-AE3F-06B97828AC12}" destId="{A35DB2B0-5351-46D1-9192-225400DA5DA7}" srcOrd="1" destOrd="0" presId="urn:microsoft.com/office/officeart/2005/8/layout/orgChart1"/>
    <dgm:cxn modelId="{C0585DDC-4A9A-451D-B0FC-FD046DC3004A}" type="presParOf" srcId="{4F9349A3-3A43-43AB-BD8A-304DD910DD87}" destId="{CCAAB1F7-0ACF-4E68-9519-0F764EBD8403}" srcOrd="1" destOrd="0" presId="urn:microsoft.com/office/officeart/2005/8/layout/orgChart1"/>
    <dgm:cxn modelId="{2626B087-1FEC-46BE-8661-C78E9160B96C}" type="presParOf" srcId="{4F9349A3-3A43-43AB-BD8A-304DD910DD87}" destId="{F8033FC2-824F-41EA-868B-2EF9C0E4667F}" srcOrd="2" destOrd="0" presId="urn:microsoft.com/office/officeart/2005/8/layout/orgChart1"/>
    <dgm:cxn modelId="{E224C8D4-5629-4F69-A2B0-F92912FD6ED3}" type="presParOf" srcId="{6103A688-B4FB-4E37-85A1-31B0143DC071}" destId="{A95369CE-A449-4835-8880-E571F2682463}" srcOrd="4" destOrd="0" presId="urn:microsoft.com/office/officeart/2005/8/layout/orgChart1"/>
    <dgm:cxn modelId="{A412B5EE-715F-480B-A454-E0A40D60E55D}" type="presParOf" srcId="{6103A688-B4FB-4E37-85A1-31B0143DC071}" destId="{878EDA19-C249-478A-B9B9-D72F7CF94719}" srcOrd="5" destOrd="0" presId="urn:microsoft.com/office/officeart/2005/8/layout/orgChart1"/>
    <dgm:cxn modelId="{D4D3B4F7-9553-4D29-84F1-7D448114FE38}" type="presParOf" srcId="{878EDA19-C249-478A-B9B9-D72F7CF94719}" destId="{8511BB72-6AAE-44A4-A1E5-052A9A600D4B}" srcOrd="0" destOrd="0" presId="urn:microsoft.com/office/officeart/2005/8/layout/orgChart1"/>
    <dgm:cxn modelId="{FBF93C02-8027-4075-901F-15E22022E377}" type="presParOf" srcId="{8511BB72-6AAE-44A4-A1E5-052A9A600D4B}" destId="{AB7B043C-FC26-434A-AF4A-54DD49BDB520}" srcOrd="0" destOrd="0" presId="urn:microsoft.com/office/officeart/2005/8/layout/orgChart1"/>
    <dgm:cxn modelId="{C0F0A6E3-3992-4D6D-9ABE-E75BA3CBAA71}" type="presParOf" srcId="{8511BB72-6AAE-44A4-A1E5-052A9A600D4B}" destId="{31D8E219-639D-4FC4-9BDB-8A330ACE1BE8}" srcOrd="1" destOrd="0" presId="urn:microsoft.com/office/officeart/2005/8/layout/orgChart1"/>
    <dgm:cxn modelId="{7FAF1018-AB49-46A6-A30B-53C1AE6DBCEE}" type="presParOf" srcId="{878EDA19-C249-478A-B9B9-D72F7CF94719}" destId="{2D9B3965-76B6-42B2-B7AD-85FCC68FB408}" srcOrd="1" destOrd="0" presId="urn:microsoft.com/office/officeart/2005/8/layout/orgChart1"/>
    <dgm:cxn modelId="{9503D351-EAA4-4C2E-B3A9-246D797C14DA}" type="presParOf" srcId="{878EDA19-C249-478A-B9B9-D72F7CF94719}" destId="{908A8698-E108-4CFD-A1D4-7E7C43BA884B}" srcOrd="2" destOrd="0" presId="urn:microsoft.com/office/officeart/2005/8/layout/orgChart1"/>
    <dgm:cxn modelId="{2DC74C5A-9809-46AC-A1AC-038A6546B2F5}" type="presParOf" srcId="{6103A688-B4FB-4E37-85A1-31B0143DC071}" destId="{4A4975A2-3746-4ADE-828F-57DD7CA61069}" srcOrd="6" destOrd="0" presId="urn:microsoft.com/office/officeart/2005/8/layout/orgChart1"/>
    <dgm:cxn modelId="{B9EAA142-4C9D-47DF-9E4D-178E2291C3C2}" type="presParOf" srcId="{6103A688-B4FB-4E37-85A1-31B0143DC071}" destId="{B5E1719B-BBB0-4DA9-8A71-22EA5556807E}" srcOrd="7" destOrd="0" presId="urn:microsoft.com/office/officeart/2005/8/layout/orgChart1"/>
    <dgm:cxn modelId="{383EE4F6-853F-4772-8997-366DD64E0074}" type="presParOf" srcId="{B5E1719B-BBB0-4DA9-8A71-22EA5556807E}" destId="{130BE281-1529-4918-A144-51C45BCE68E6}" srcOrd="0" destOrd="0" presId="urn:microsoft.com/office/officeart/2005/8/layout/orgChart1"/>
    <dgm:cxn modelId="{37B68278-F0BD-46F4-8D85-6D557EE09787}" type="presParOf" srcId="{130BE281-1529-4918-A144-51C45BCE68E6}" destId="{4EEF1E81-BB7D-4CCD-AB16-1C6871F3FFDE}" srcOrd="0" destOrd="0" presId="urn:microsoft.com/office/officeart/2005/8/layout/orgChart1"/>
    <dgm:cxn modelId="{A822D157-6E14-4EE5-8F41-7868DB154B87}" type="presParOf" srcId="{130BE281-1529-4918-A144-51C45BCE68E6}" destId="{3639FF57-AB4A-40B2-8E99-7BD2541D3B43}" srcOrd="1" destOrd="0" presId="urn:microsoft.com/office/officeart/2005/8/layout/orgChart1"/>
    <dgm:cxn modelId="{3EEB083C-8D04-47A7-A778-9D10D4697C3D}" type="presParOf" srcId="{B5E1719B-BBB0-4DA9-8A71-22EA5556807E}" destId="{E0AACA75-62CA-456C-8351-B4E5BF49B807}" srcOrd="1" destOrd="0" presId="urn:microsoft.com/office/officeart/2005/8/layout/orgChart1"/>
    <dgm:cxn modelId="{C493519B-DF69-471B-9824-415DE723C99E}" type="presParOf" srcId="{B5E1719B-BBB0-4DA9-8A71-22EA5556807E}" destId="{33DD489B-3CC1-4DE0-A5C2-EC63036B056F}" srcOrd="2" destOrd="0" presId="urn:microsoft.com/office/officeart/2005/8/layout/orgChart1"/>
    <dgm:cxn modelId="{FC79074B-5AFF-4DB5-97B9-DADFDD177250}" type="presParOf" srcId="{4EB28DB5-9409-429D-B33F-2C18C76FEEC1}" destId="{53136806-F0AC-4F1C-BBF9-8A5E419961E3}" srcOrd="2" destOrd="0" presId="urn:microsoft.com/office/officeart/2005/8/layout/orgChart1"/>
    <dgm:cxn modelId="{F910A519-C276-4EC8-BAB6-ECBDBA3AF67D}" type="presParOf" srcId="{53136806-F0AC-4F1C-BBF9-8A5E419961E3}" destId="{FDBAEF64-1E6C-4163-9DBF-954F8326BCF0}" srcOrd="0" destOrd="0" presId="urn:microsoft.com/office/officeart/2005/8/layout/orgChart1"/>
    <dgm:cxn modelId="{F633EB64-7CA3-4261-9D2F-B4119173BAEE}" type="presParOf" srcId="{53136806-F0AC-4F1C-BBF9-8A5E419961E3}" destId="{AC421398-9F6A-4737-BC09-5ACEF91F1135}" srcOrd="1" destOrd="0" presId="urn:microsoft.com/office/officeart/2005/8/layout/orgChart1"/>
    <dgm:cxn modelId="{53D4147C-028A-4D39-84D7-762BC4CB6B6F}" type="presParOf" srcId="{AC421398-9F6A-4737-BC09-5ACEF91F1135}" destId="{614D2A28-B7C8-414C-A9FD-37A4A9F441C3}" srcOrd="0" destOrd="0" presId="urn:microsoft.com/office/officeart/2005/8/layout/orgChart1"/>
    <dgm:cxn modelId="{57EB5A9D-4CF9-4ECA-957B-227CE355D71A}" type="presParOf" srcId="{614D2A28-B7C8-414C-A9FD-37A4A9F441C3}" destId="{3BDF4992-EF0D-4FF3-AADC-3F057A517E0B}" srcOrd="0" destOrd="0" presId="urn:microsoft.com/office/officeart/2005/8/layout/orgChart1"/>
    <dgm:cxn modelId="{47A524D2-B634-4BCD-8B88-BDB587ADA4E0}" type="presParOf" srcId="{614D2A28-B7C8-414C-A9FD-37A4A9F441C3}" destId="{D1AB4D87-449D-4C00-9F79-6A84732E3695}" srcOrd="1" destOrd="0" presId="urn:microsoft.com/office/officeart/2005/8/layout/orgChart1"/>
    <dgm:cxn modelId="{1261742C-E256-4D59-988B-3D53CBBDBD4D}" type="presParOf" srcId="{AC421398-9F6A-4737-BC09-5ACEF91F1135}" destId="{39C2F045-A300-4F61-ABE9-29E9EC2665EE}" srcOrd="1" destOrd="0" presId="urn:microsoft.com/office/officeart/2005/8/layout/orgChart1"/>
    <dgm:cxn modelId="{7100DE46-5753-4507-89FB-E8AC46284100}" type="presParOf" srcId="{AC421398-9F6A-4737-BC09-5ACEF91F1135}" destId="{28F19851-3E3D-49A4-BAB3-2FC5672FBF6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AEF64-1E6C-4163-9DBF-954F8326BCF0}">
      <dsp:nvSpPr>
        <dsp:cNvPr id="0" name=""/>
        <dsp:cNvSpPr/>
      </dsp:nvSpPr>
      <dsp:spPr>
        <a:xfrm>
          <a:off x="2800775" y="1166373"/>
          <a:ext cx="118201" cy="624326"/>
        </a:xfrm>
        <a:custGeom>
          <a:avLst/>
          <a:gdLst/>
          <a:ahLst/>
          <a:cxnLst/>
          <a:rect l="0" t="0" r="0" b="0"/>
          <a:pathLst>
            <a:path>
              <a:moveTo>
                <a:pt x="118201" y="0"/>
              </a:moveTo>
              <a:lnTo>
                <a:pt x="118201" y="624326"/>
              </a:lnTo>
              <a:lnTo>
                <a:pt x="0" y="6243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975A2-3746-4ADE-828F-57DD7CA61069}">
      <dsp:nvSpPr>
        <dsp:cNvPr id="0" name=""/>
        <dsp:cNvSpPr/>
      </dsp:nvSpPr>
      <dsp:spPr>
        <a:xfrm>
          <a:off x="2918977" y="1166373"/>
          <a:ext cx="2312414" cy="1206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3737"/>
              </a:lnTo>
              <a:lnTo>
                <a:pt x="2312414" y="1073737"/>
              </a:lnTo>
              <a:lnTo>
                <a:pt x="2312414" y="12066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369CE-A449-4835-8880-E571F2682463}">
      <dsp:nvSpPr>
        <dsp:cNvPr id="0" name=""/>
        <dsp:cNvSpPr/>
      </dsp:nvSpPr>
      <dsp:spPr>
        <a:xfrm>
          <a:off x="2918977" y="1166373"/>
          <a:ext cx="780620" cy="1206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3737"/>
              </a:lnTo>
              <a:lnTo>
                <a:pt x="780620" y="1073737"/>
              </a:lnTo>
              <a:lnTo>
                <a:pt x="780620" y="12066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B1A7BD-49C4-4CBF-9735-BA4D17233AD9}">
      <dsp:nvSpPr>
        <dsp:cNvPr id="0" name=""/>
        <dsp:cNvSpPr/>
      </dsp:nvSpPr>
      <dsp:spPr>
        <a:xfrm>
          <a:off x="2167802" y="1166373"/>
          <a:ext cx="751174" cy="1206661"/>
        </a:xfrm>
        <a:custGeom>
          <a:avLst/>
          <a:gdLst/>
          <a:ahLst/>
          <a:cxnLst/>
          <a:rect l="0" t="0" r="0" b="0"/>
          <a:pathLst>
            <a:path>
              <a:moveTo>
                <a:pt x="751174" y="0"/>
              </a:moveTo>
              <a:lnTo>
                <a:pt x="751174" y="1073737"/>
              </a:lnTo>
              <a:lnTo>
                <a:pt x="0" y="1073737"/>
              </a:lnTo>
              <a:lnTo>
                <a:pt x="0" y="12066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80396-C2A7-4E06-9E40-C0BA612F1CA0}">
      <dsp:nvSpPr>
        <dsp:cNvPr id="0" name=""/>
        <dsp:cNvSpPr/>
      </dsp:nvSpPr>
      <dsp:spPr>
        <a:xfrm>
          <a:off x="636008" y="1166373"/>
          <a:ext cx="2282969" cy="1206661"/>
        </a:xfrm>
        <a:custGeom>
          <a:avLst/>
          <a:gdLst/>
          <a:ahLst/>
          <a:cxnLst/>
          <a:rect l="0" t="0" r="0" b="0"/>
          <a:pathLst>
            <a:path>
              <a:moveTo>
                <a:pt x="2282969" y="0"/>
              </a:moveTo>
              <a:lnTo>
                <a:pt x="2282969" y="1073737"/>
              </a:lnTo>
              <a:lnTo>
                <a:pt x="0" y="1073737"/>
              </a:lnTo>
              <a:lnTo>
                <a:pt x="0" y="12066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4A195-816F-4920-89D4-00A462E35D6C}">
      <dsp:nvSpPr>
        <dsp:cNvPr id="0" name=""/>
        <dsp:cNvSpPr/>
      </dsp:nvSpPr>
      <dsp:spPr>
        <a:xfrm>
          <a:off x="2286004" y="533400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Jean Pajerek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Asst. Director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Information Management</a:t>
          </a:r>
        </a:p>
      </dsp:txBody>
      <dsp:txXfrm>
        <a:off x="2286004" y="533400"/>
        <a:ext cx="1265945" cy="632972"/>
      </dsp:txXfrm>
    </dsp:sp>
    <dsp:sp modelId="{3E22F175-4804-49F5-8AE0-510E80E1CC3E}">
      <dsp:nvSpPr>
        <dsp:cNvPr id="0" name=""/>
        <dsp:cNvSpPr/>
      </dsp:nvSpPr>
      <dsp:spPr>
        <a:xfrm>
          <a:off x="3035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Gary Bogart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8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Continuations Management Assistant</a:t>
          </a:r>
        </a:p>
      </dsp:txBody>
      <dsp:txXfrm>
        <a:off x="3035" y="2373035"/>
        <a:ext cx="1265945" cy="632972"/>
      </dsp:txXfrm>
    </dsp:sp>
    <dsp:sp modelId="{EE5CF357-DADD-4975-A7E6-816969B57B35}">
      <dsp:nvSpPr>
        <dsp:cNvPr id="0" name=""/>
        <dsp:cNvSpPr/>
      </dsp:nvSpPr>
      <dsp:spPr>
        <a:xfrm>
          <a:off x="1534829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W. Mae Louis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Cataloger</a:t>
          </a:r>
          <a:endParaRPr lang="en-US" sz="800" kern="1200" dirty="0">
            <a:solidFill>
              <a:schemeClr val="tx1"/>
            </a:solidFill>
          </a:endParaRPr>
        </a:p>
      </dsp:txBody>
      <dsp:txXfrm>
        <a:off x="1534829" y="2373035"/>
        <a:ext cx="1265945" cy="632972"/>
      </dsp:txXfrm>
    </dsp:sp>
    <dsp:sp modelId="{AB7B043C-FC26-434A-AF4A-54DD49BDB520}">
      <dsp:nvSpPr>
        <dsp:cNvPr id="0" name=""/>
        <dsp:cNvSpPr/>
      </dsp:nvSpPr>
      <dsp:spPr>
        <a:xfrm>
          <a:off x="3066624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Jacqueline Magagnosc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Information Management Assistant</a:t>
          </a:r>
          <a:endParaRPr lang="en-US" sz="800" kern="1200" dirty="0" smtClean="0">
            <a:solidFill>
              <a:schemeClr val="tx1"/>
            </a:solidFill>
          </a:endParaRPr>
        </a:p>
      </dsp:txBody>
      <dsp:txXfrm>
        <a:off x="3066624" y="2373035"/>
        <a:ext cx="1265945" cy="632972"/>
      </dsp:txXfrm>
    </dsp:sp>
    <dsp:sp modelId="{4EEF1E81-BB7D-4CCD-AB16-1C6871F3FFDE}">
      <dsp:nvSpPr>
        <dsp:cNvPr id="0" name=""/>
        <dsp:cNvSpPr/>
      </dsp:nvSpPr>
      <dsp:spPr>
        <a:xfrm>
          <a:off x="4598418" y="2373035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baseline="0" dirty="0" smtClean="0">
              <a:solidFill>
                <a:schemeClr val="tx1"/>
              </a:solidFill>
            </a:rPr>
            <a:t>Elizabeth Teskey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baseline="0" dirty="0" smtClean="0">
              <a:solidFill>
                <a:schemeClr val="tx1"/>
              </a:solidFill>
            </a:rPr>
            <a:t>Assistant to Asst. Director, Information Management</a:t>
          </a:r>
          <a:endParaRPr lang="en-US" sz="900" kern="1200" dirty="0">
            <a:solidFill>
              <a:schemeClr val="tx1"/>
            </a:solidFill>
          </a:endParaRPr>
        </a:p>
      </dsp:txBody>
      <dsp:txXfrm>
        <a:off x="4598418" y="2373035"/>
        <a:ext cx="1265945" cy="632972"/>
      </dsp:txXfrm>
    </dsp:sp>
    <dsp:sp modelId="{3BDF4992-EF0D-4FF3-AADC-3F057A517E0B}">
      <dsp:nvSpPr>
        <dsp:cNvPr id="0" name=""/>
        <dsp:cNvSpPr/>
      </dsp:nvSpPr>
      <dsp:spPr>
        <a:xfrm>
          <a:off x="1534829" y="1474213"/>
          <a:ext cx="1265945" cy="6329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Sasha Skenderija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Research and Technology Coordinator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Webmaster</a:t>
          </a:r>
          <a:endParaRPr lang="en-US" sz="800" kern="1200" dirty="0">
            <a:solidFill>
              <a:schemeClr val="tx1"/>
            </a:solidFill>
          </a:endParaRPr>
        </a:p>
      </dsp:txBody>
      <dsp:txXfrm>
        <a:off x="1534829" y="1474213"/>
        <a:ext cx="1265945" cy="6329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1A35FD-C33A-4FAC-BE4C-0D63D9DACF9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930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25A32-2F8E-4B0D-BA21-2439F3BD002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0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ACDCE-4B32-4F2D-9170-D6FD2A8C1390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46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3EBAE2-DAD1-49FF-9785-3B49A87DD6D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01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303787-B57F-4C94-BF0E-A9BDCFFB30B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25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705BB-6C19-409D-8252-73F6EC77248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95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C3505-909D-4B2C-9632-1B8341E99C8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88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B7D32-8BD5-49D6-A6BB-13A267CC90D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77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9BCF3-6F21-4561-B814-E461DE47DF4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18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0D7F5-1EB2-4AF5-9401-CC4C4404FEB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23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7AE74-C8A4-4027-8952-4F5CDDA4745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30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101844-D802-4CD8-8634-5B258F378F48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77076904"/>
              </p:ext>
            </p:extLst>
          </p:nvPr>
        </p:nvGraphicFramePr>
        <p:xfrm>
          <a:off x="1752600" y="1447800"/>
          <a:ext cx="58674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96" name="Rectangle 2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z="1750" dirty="0" smtClean="0"/>
              <a:t>Cornell Law Library</a:t>
            </a:r>
            <a:br>
              <a:rPr lang="en-US" sz="1750" dirty="0" smtClean="0"/>
            </a:br>
            <a:r>
              <a:rPr lang="en-US" sz="1750" dirty="0" smtClean="0"/>
              <a:t> Information Management</a:t>
            </a:r>
            <a:br>
              <a:rPr lang="en-US" sz="1750" dirty="0" smtClean="0"/>
            </a:br>
            <a:r>
              <a:rPr lang="en-US" sz="1750" dirty="0" smtClean="0"/>
              <a:t>Department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sic organization chart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 organization chart</Template>
  <TotalTime>22</TotalTime>
  <Words>42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Basic organization chart</vt:lpstr>
      <vt:lpstr>Cornell Law Library  Information Management Department</vt:lpstr>
    </vt:vector>
  </TitlesOfParts>
  <Company>Image: Staff, 5-25-2010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Cornell Law Library Access Services Department</dc:title>
  <dc:creator>LibUser</dc:creator>
  <cp:lastModifiedBy>LibUser</cp:lastModifiedBy>
  <cp:revision>4</cp:revision>
  <dcterms:created xsi:type="dcterms:W3CDTF">2011-09-01T16:40:53Z</dcterms:created>
  <dcterms:modified xsi:type="dcterms:W3CDTF">2011-09-01T17:03:16Z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TC062561801033</vt:lpwstr>
  </property>
</Properties>
</file>