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12401-D402-47EE-996B-F59852051E50}" type="datetimeFigureOut">
              <a:rPr lang="en-US" smtClean="0"/>
              <a:t>7/31/2009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92808-CE8C-4AC7-BD23-33B657184F3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12401-D402-47EE-996B-F59852051E50}" type="datetimeFigureOut">
              <a:rPr lang="en-US" smtClean="0"/>
              <a:t>7/31/2009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92808-CE8C-4AC7-BD23-33B657184F3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12401-D402-47EE-996B-F59852051E50}" type="datetimeFigureOut">
              <a:rPr lang="en-US" smtClean="0"/>
              <a:t>7/31/2009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92808-CE8C-4AC7-BD23-33B657184F3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12401-D402-47EE-996B-F59852051E50}" type="datetimeFigureOut">
              <a:rPr lang="en-US" smtClean="0"/>
              <a:t>7/31/2009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92808-CE8C-4AC7-BD23-33B657184F3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12401-D402-47EE-996B-F59852051E50}" type="datetimeFigureOut">
              <a:rPr lang="en-US" smtClean="0"/>
              <a:t>7/31/2009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92808-CE8C-4AC7-BD23-33B657184F3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12401-D402-47EE-996B-F59852051E50}" type="datetimeFigureOut">
              <a:rPr lang="en-US" smtClean="0"/>
              <a:t>7/31/2009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92808-CE8C-4AC7-BD23-33B657184F3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12401-D402-47EE-996B-F59852051E50}" type="datetimeFigureOut">
              <a:rPr lang="en-US" smtClean="0"/>
              <a:t>7/31/2009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92808-CE8C-4AC7-BD23-33B657184F3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12401-D402-47EE-996B-F59852051E50}" type="datetimeFigureOut">
              <a:rPr lang="en-US" smtClean="0"/>
              <a:t>7/31/2009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92808-CE8C-4AC7-BD23-33B657184F3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12401-D402-47EE-996B-F59852051E50}" type="datetimeFigureOut">
              <a:rPr lang="en-US" smtClean="0"/>
              <a:t>7/31/2009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92808-CE8C-4AC7-BD23-33B657184F3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12401-D402-47EE-996B-F59852051E50}" type="datetimeFigureOut">
              <a:rPr lang="en-US" smtClean="0"/>
              <a:t>7/31/2009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92808-CE8C-4AC7-BD23-33B657184F3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12401-D402-47EE-996B-F59852051E50}" type="datetimeFigureOut">
              <a:rPr lang="en-US" smtClean="0"/>
              <a:t>7/31/2009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92808-CE8C-4AC7-BD23-33B657184F3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D12401-D402-47EE-996B-F59852051E50}" type="datetimeFigureOut">
              <a:rPr lang="en-US" smtClean="0"/>
              <a:t>7/31/2009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B92808-CE8C-4AC7-BD23-33B657184F3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609600"/>
            <a:ext cx="7772400" cy="45719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Setups </a:t>
            </a:r>
            <a:endParaRPr lang="en-US" dirty="0"/>
          </a:p>
        </p:txBody>
      </p:sp>
      <p:pic>
        <p:nvPicPr>
          <p:cNvPr id="6" name="Picture 5" descr="CDC para test setu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0" y="1371600"/>
            <a:ext cx="6096000" cy="4572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676400" y="4038600"/>
            <a:ext cx="1056700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dirty="0"/>
              <a:t>Dial Soap</a:t>
            </a:r>
          </a:p>
        </p:txBody>
      </p:sp>
      <p:sp>
        <p:nvSpPr>
          <p:cNvPr id="8" name="Rectangle 7"/>
          <p:cNvSpPr/>
          <p:nvPr/>
        </p:nvSpPr>
        <p:spPr>
          <a:xfrm>
            <a:off x="2286000" y="2967335"/>
            <a:ext cx="914400" cy="9233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dirty="0"/>
              <a:t>Soap</a:t>
            </a:r>
          </a:p>
          <a:p>
            <a:r>
              <a:rPr lang="en-US" dirty="0"/>
              <a:t> +</a:t>
            </a:r>
          </a:p>
          <a:p>
            <a:r>
              <a:rPr lang="en-US" dirty="0"/>
              <a:t>Water</a:t>
            </a:r>
          </a:p>
        </p:txBody>
      </p:sp>
      <p:sp>
        <p:nvSpPr>
          <p:cNvPr id="9" name="Rectangle 8"/>
          <p:cNvSpPr/>
          <p:nvPr/>
        </p:nvSpPr>
        <p:spPr>
          <a:xfrm>
            <a:off x="3276600" y="2743200"/>
            <a:ext cx="731290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dirty="0"/>
              <a:t>Pump</a:t>
            </a:r>
          </a:p>
        </p:txBody>
      </p:sp>
      <p:sp>
        <p:nvSpPr>
          <p:cNvPr id="10" name="Rectangle 9"/>
          <p:cNvSpPr/>
          <p:nvPr/>
        </p:nvSpPr>
        <p:spPr>
          <a:xfrm>
            <a:off x="5334000" y="2057400"/>
            <a:ext cx="1143000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dirty="0"/>
              <a:t>Water container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638800" y="2971800"/>
            <a:ext cx="1371600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dirty="0"/>
              <a:t>Flow accumulator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096000" y="3886200"/>
            <a:ext cx="1600200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dirty="0"/>
              <a:t>Tank + incline plane</a:t>
            </a:r>
          </a:p>
        </p:txBody>
      </p:sp>
      <p:cxnSp>
        <p:nvCxnSpPr>
          <p:cNvPr id="14" name="Straight Arrow Connector 13"/>
          <p:cNvCxnSpPr>
            <a:stCxn id="7" idx="2"/>
          </p:cNvCxnSpPr>
          <p:nvPr/>
        </p:nvCxnSpPr>
        <p:spPr>
          <a:xfrm rot="16200000" flipH="1">
            <a:off x="2010147" y="4602535"/>
            <a:ext cx="393462" cy="42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rot="16200000" flipH="1">
            <a:off x="2628900" y="4152900"/>
            <a:ext cx="609600" cy="76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rot="5400000">
            <a:off x="2971800" y="3733800"/>
            <a:ext cx="1295400" cy="76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rot="10800000">
            <a:off x="5105400" y="2514600"/>
            <a:ext cx="2286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rot="5400000">
            <a:off x="4914900" y="4076700"/>
            <a:ext cx="137160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rot="5400000">
            <a:off x="6210300" y="4610100"/>
            <a:ext cx="53340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16</Words>
  <Application>Microsoft Office PowerPoint</Application>
  <PresentationFormat>On-screen Show 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Setups 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Setups </dc:title>
  <dc:creator>plate</dc:creator>
  <cp:lastModifiedBy>plate</cp:lastModifiedBy>
  <cp:revision>2</cp:revision>
  <dcterms:created xsi:type="dcterms:W3CDTF">2009-07-31T19:47:00Z</dcterms:created>
  <dcterms:modified xsi:type="dcterms:W3CDTF">2009-07-31T20:01:38Z</dcterms:modified>
</cp:coreProperties>
</file>