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7E143-94E4-4EC6-B4CF-67F60D83713C}" type="datetimeFigureOut">
              <a:rPr lang="en-US" smtClean="0"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BE540-0E2A-4ED7-9742-5A4183F138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 flipV="1">
            <a:off x="1371600" y="1600200"/>
            <a:ext cx="0" cy="457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371600" y="5257800"/>
            <a:ext cx="6400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71600" y="2971800"/>
            <a:ext cx="457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43600" y="2971800"/>
            <a:ext cx="0" cy="3200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819400" y="2971800"/>
            <a:ext cx="0" cy="228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95600" y="3581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en-US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95600" y="25146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Wall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5200" y="51816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Axis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86600" y="47244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13716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 (y in FLUENT)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371600" y="5867400"/>
            <a:ext cx="457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048000" y="5867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en-US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34290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Outlet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3505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Inlet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</dc:creator>
  <cp:lastModifiedBy>Jason</cp:lastModifiedBy>
  <cp:revision>2</cp:revision>
  <dcterms:created xsi:type="dcterms:W3CDTF">2012-08-11T18:15:20Z</dcterms:created>
  <dcterms:modified xsi:type="dcterms:W3CDTF">2012-08-11T18:26:15Z</dcterms:modified>
</cp:coreProperties>
</file>