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0688F-D78E-45F8-982B-F65F406BCE33}" type="datetimeFigureOut">
              <a:rPr lang="en-US" smtClean="0"/>
              <a:t>8/12/2012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42FB5-181D-4C4A-8FA6-8366FDC6C56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/>
          <p:nvPr/>
        </p:nvCxnSpPr>
        <p:spPr>
          <a:xfrm>
            <a:off x="609600" y="27432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09600" y="32004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09600" y="36576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09600" y="40386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524000" y="2438400"/>
            <a:ext cx="60198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543800" y="2438400"/>
            <a:ext cx="0" cy="18288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524000" y="2438400"/>
            <a:ext cx="0" cy="18288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524000" y="4267200"/>
            <a:ext cx="60198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7543800" y="28194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7543800" y="32004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543800" y="35814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543800" y="39624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657600" y="2286000"/>
            <a:ext cx="0" cy="457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638800" y="2286000"/>
            <a:ext cx="0" cy="457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3962400" y="19812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4572000" y="19812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5181600" y="19812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4038600" y="42672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4572000" y="42672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5181600" y="42672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3657600" y="4114800"/>
            <a:ext cx="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638800" y="4114800"/>
            <a:ext cx="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581400" y="160020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Constant Heat Flux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581400" y="472440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Constant Heat Flux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752600" y="190500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Insulated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019800" y="190500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Insulated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124200" y="6096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Pipe Cross-section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505200" y="55626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Not to scale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04800" y="426720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Inlet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696200" y="42672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Outlet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15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Jason</dc:creator>
  <cp:lastModifiedBy>Jason</cp:lastModifiedBy>
  <cp:revision>2</cp:revision>
  <dcterms:created xsi:type="dcterms:W3CDTF">2012-08-11T17:56:52Z</dcterms:created>
  <dcterms:modified xsi:type="dcterms:W3CDTF">2012-08-11T18:13:05Z</dcterms:modified>
</cp:coreProperties>
</file>