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5"/>
  </p:notesMasterIdLst>
  <p:handoutMasterIdLst>
    <p:handoutMasterId r:id="rId6"/>
  </p:handoutMasterIdLst>
  <p:sldIdLst>
    <p:sldId id="475" r:id="rId2"/>
    <p:sldId id="477" r:id="rId3"/>
    <p:sldId id="476" r:id="rId4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73096" autoAdjust="0"/>
  </p:normalViewPr>
  <p:slideViewPr>
    <p:cSldViewPr>
      <p:cViewPr varScale="1">
        <p:scale>
          <a:sx n="50" d="100"/>
          <a:sy n="50" d="100"/>
        </p:scale>
        <p:origin x="-88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1200" y="-78"/>
      </p:cViewPr>
      <p:guideLst>
        <p:guide orient="horz" pos="3024"/>
        <p:guide pos="2304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686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472440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r>
              <a:rPr lang="en-US" dirty="0" smtClean="0"/>
              <a:t>CEE 4540: Sustainable Municipal Drinking Water Treatment</a:t>
            </a:r>
          </a:p>
          <a:p>
            <a:r>
              <a:rPr lang="en-US" dirty="0" smtClean="0"/>
              <a:t>Monroe Weber-Shirk</a:t>
            </a:r>
            <a:endParaRPr lang="en-US" dirty="0"/>
          </a:p>
        </p:txBody>
      </p:sp>
      <p:sp>
        <p:nvSpPr>
          <p:cNvPr id="686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E5858FC7-A491-4C1D-BE15-441EB2A2CED3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435261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7913D7C8-1D10-4E5B-8A9B-B2BE7F2B760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253816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171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172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173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35688495-61E6-4C43-9431-EA7C184628A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9906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179" name="Picture 11" descr="AguaClara Logo 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0"/>
            <a:ext cx="4191000" cy="109378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CECB2E-A233-43CF-B1E2-6433B9CB7F1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0A5AD3-08CC-4598-BE40-CD82AC3891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253CF1-E184-4C42-BF06-4252E09B865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59674A-2335-4D63-923F-889337434E6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5492B4-78F1-42E2-AFF8-75AECCA8D8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426DE9-936A-4892-B48E-BC5981E69B5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B7A795-0F78-44F3-A0FC-134940021A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AA8437-DF20-408E-9EC8-9AD0F83404A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E97E3B-4BD4-4D27-AA52-CBAF8D6425B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E4635F-EEFC-45D6-A1A7-222B36D010F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F5E825E6-5608-4DD7-9AF8-76D49B509DE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Picture/Graph/Table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Text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Picture/Graph/Table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1_AguaClara the roa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the road</Template>
  <TotalTime>2503</TotalTime>
  <Words>5</Words>
  <Application>Microsoft Office PowerPoint</Application>
  <PresentationFormat>On-screen Show (4:3)</PresentationFormat>
  <Paragraphs>5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1_AguaClara the road</vt:lpstr>
      <vt:lpstr>Slide 1</vt:lpstr>
      <vt:lpstr>Title</vt:lpstr>
      <vt:lpstr>Title</vt:lpstr>
    </vt:vector>
  </TitlesOfParts>
  <Company>Cornell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CEE 4540: Sustainable Small-Scale Water Supplies</dc:title>
  <dc:creator>Monroe Weber-Shirk</dc:creator>
  <cp:lastModifiedBy>jcw57</cp:lastModifiedBy>
  <cp:revision>250</cp:revision>
  <dcterms:created xsi:type="dcterms:W3CDTF">2008-08-26T14:48:34Z</dcterms:created>
  <dcterms:modified xsi:type="dcterms:W3CDTF">2011-02-24T17:09:30Z</dcterms:modified>
</cp:coreProperties>
</file>