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389708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/>
        </p:nvSpPr>
        <p:spPr>
          <a:xfrm rot="10800000" flipH="1">
            <a:off x="0" y="3979800"/>
            <a:ext cx="9144000" cy="28781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9" name="Shape 9"/>
          <p:cNvSpPr/>
          <p:nvPr/>
        </p:nvSpPr>
        <p:spPr>
          <a:xfrm>
            <a:off x="0" y="3190900"/>
            <a:ext cx="4617372" cy="790108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10" name="Shape 10"/>
          <p:cNvSpPr/>
          <p:nvPr/>
        </p:nvSpPr>
        <p:spPr>
          <a:xfrm rot="10800000" flipH="1">
            <a:off x="0" y="3980458"/>
            <a:ext cx="4617372" cy="759612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685800" y="2329190"/>
            <a:ext cx="7772400" cy="165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685800" y="4124476"/>
            <a:ext cx="7772400" cy="888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/>
        </p:nvSpPr>
        <p:spPr>
          <a:xfrm rot="10800000" flipH="1">
            <a:off x="0" y="1550999"/>
            <a:ext cx="9144000" cy="530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15" name="Shape 15"/>
          <p:cNvSpPr/>
          <p:nvPr/>
        </p:nvSpPr>
        <p:spPr>
          <a:xfrm flipH="1">
            <a:off x="4526627" y="761799"/>
            <a:ext cx="4617372" cy="790108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16" name="Shape 16"/>
          <p:cNvSpPr/>
          <p:nvPr/>
        </p:nvSpPr>
        <p:spPr>
          <a:xfrm rot="10800000">
            <a:off x="4526627" y="1551358"/>
            <a:ext cx="4617372" cy="759612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woColTx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 rot="10800000" flipH="1">
            <a:off x="0" y="1550999"/>
            <a:ext cx="9144000" cy="530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21" name="Shape 21"/>
          <p:cNvSpPr/>
          <p:nvPr/>
        </p:nvSpPr>
        <p:spPr>
          <a:xfrm rot="10800000">
            <a:off x="4526627" y="1551358"/>
            <a:ext cx="4617372" cy="759612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24" name="Shape 24"/>
          <p:cNvSpPr/>
          <p:nvPr/>
        </p:nvSpPr>
        <p:spPr>
          <a:xfrm flipH="1">
            <a:off x="4526627" y="761799"/>
            <a:ext cx="4617372" cy="790108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>
  <p:cSld name="title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 rot="10800000" flipH="1">
            <a:off x="0" y="1550999"/>
            <a:ext cx="9144000" cy="530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28" name="Shape 28"/>
          <p:cNvSpPr/>
          <p:nvPr/>
        </p:nvSpPr>
        <p:spPr>
          <a:xfrm flipH="1">
            <a:off x="4526627" y="761799"/>
            <a:ext cx="4617372" cy="790108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30" name="Shape 30"/>
          <p:cNvSpPr/>
          <p:nvPr/>
        </p:nvSpPr>
        <p:spPr>
          <a:xfrm rot="10800000">
            <a:off x="4526627" y="1551358"/>
            <a:ext cx="4617372" cy="759612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 rot="10800000" flipH="1">
            <a:off x="0" y="5883599"/>
            <a:ext cx="9144000" cy="9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33" name="Shape 33"/>
          <p:cNvSpPr/>
          <p:nvPr/>
        </p:nvSpPr>
        <p:spPr>
          <a:xfrm flipH="1">
            <a:off x="4526627" y="5094446"/>
            <a:ext cx="4617372" cy="790108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34" name="Shape 34"/>
          <p:cNvSpPr/>
          <p:nvPr/>
        </p:nvSpPr>
        <p:spPr>
          <a:xfrm rot="10800000">
            <a:off x="4526627" y="5884005"/>
            <a:ext cx="4617372" cy="759612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5895635"/>
            <a:ext cx="8229600" cy="67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  <a:defRPr sz="2400" i="1">
                <a:solidFill>
                  <a:schemeClr val="dk2"/>
                </a:solidFill>
              </a:defRPr>
            </a:lvl1pPr>
            <a:lvl2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ourier New"/>
              <a:buChar char="o"/>
              <a:defRPr sz="2400" i="1">
                <a:solidFill>
                  <a:schemeClr val="dk2"/>
                </a:solidFill>
              </a:defRPr>
            </a:lvl2pPr>
            <a:lvl3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Wingdings"/>
              <a:buChar char="§"/>
              <a:defRPr sz="2400" i="1">
                <a:solidFill>
                  <a:schemeClr val="dk2"/>
                </a:solidFill>
              </a:defRPr>
            </a:lvl3pPr>
            <a:lvl4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  <a:defRPr sz="2400" i="1">
                <a:solidFill>
                  <a:schemeClr val="dk2"/>
                </a:solidFill>
              </a:defRPr>
            </a:lvl4pPr>
            <a:lvl5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ourier New"/>
              <a:buChar char="o"/>
              <a:defRPr sz="2400" i="1">
                <a:solidFill>
                  <a:schemeClr val="dk2"/>
                </a:solidFill>
              </a:defRPr>
            </a:lvl5pPr>
            <a:lvl6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Wingdings"/>
              <a:buChar char="§"/>
              <a:defRPr sz="2400" i="1">
                <a:solidFill>
                  <a:schemeClr val="dk2"/>
                </a:solidFill>
              </a:defRPr>
            </a:lvl6pPr>
            <a:lvl7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  <a:defRPr sz="2400" i="1">
                <a:solidFill>
                  <a:schemeClr val="dk2"/>
                </a:solidFill>
              </a:defRPr>
            </a:lvl7pPr>
            <a:lvl8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ourier New"/>
              <a:buChar char="o"/>
              <a:defRPr sz="2400" i="1">
                <a:solidFill>
                  <a:schemeClr val="dk2"/>
                </a:solidFill>
              </a:defRPr>
            </a:lvl8pPr>
            <a:lvl9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Wingdings"/>
              <a:buChar char="§"/>
              <a:defRPr sz="2400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6676" y="101675"/>
            <a:ext cx="9134130" cy="6739722"/>
          </a:xfrm>
          <a:custGeom>
            <a:avLst/>
            <a:gdLst/>
            <a:ahLst/>
            <a:cxnLst/>
            <a:rect l="0" t="0" r="0" b="0"/>
            <a:pathLst>
              <a:path w="9157023" h="6739723" extrusionOk="0">
                <a:moveTo>
                  <a:pt x="1629" y="0"/>
                </a:moveTo>
                <a:lnTo>
                  <a:pt x="9157023" y="4340980"/>
                </a:lnTo>
                <a:lnTo>
                  <a:pt x="1593" y="6739723"/>
                </a:lnTo>
                <a:cubicBezTo>
                  <a:pt x="-3941" y="5123960"/>
                  <a:pt x="7163" y="1615763"/>
                  <a:pt x="1629" y="0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100000">
              <a:schemeClr val="dk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chemeClr val="dk1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742950" indent="-285750" algn="l" rtl="0">
              <a:spcBef>
                <a:spcPts val="480"/>
              </a:spcBef>
              <a:buClr>
                <a:schemeClr val="dk1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indent="-228600" algn="l" rtl="0">
              <a:spcBef>
                <a:spcPts val="480"/>
              </a:spcBef>
              <a:buClr>
                <a:schemeClr val="dk1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685800" y="2329190"/>
            <a:ext cx="7772400" cy="16505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Solar Cooker - Water Distillation Team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685800" y="4124476"/>
            <a:ext cx="7772400" cy="8888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/>
              <a:t>Kevin Keene, Joanna Cherches, Dias Nurgazy, </a:t>
            </a:r>
          </a:p>
          <a:p>
            <a:pPr>
              <a:buNone/>
            </a:pPr>
            <a:r>
              <a:rPr lang="en"/>
              <a:t>Deanna Steers, Kristy Macias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/>
              <a:t>Background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buClr>
                <a:schemeClr val="dk1"/>
              </a:buClr>
              <a:buSzPct val="208333"/>
              <a:buFont typeface="Arial"/>
              <a:buChar char="•"/>
            </a:pPr>
            <a:r>
              <a:rPr lang="en" sz="2400"/>
              <a:t>Original design based on existing distiller currently used in Nicaragua</a:t>
            </a:r>
          </a:p>
          <a:p>
            <a:endParaRPr lang="en" sz="2400"/>
          </a:p>
          <a:p>
            <a:pPr marL="457200" lvl="0" indent="-419100" rtl="0">
              <a:buClr>
                <a:schemeClr val="dk1"/>
              </a:buClr>
              <a:buSzPct val="208333"/>
              <a:buFont typeface="Arial"/>
              <a:buChar char="•"/>
            </a:pPr>
            <a:r>
              <a:rPr lang="en" sz="2400"/>
              <a:t>Solar distiller used to purify water to sell to companies</a:t>
            </a:r>
          </a:p>
          <a:p>
            <a:endParaRPr lang="en" sz="2400"/>
          </a:p>
          <a:p>
            <a:pPr marL="457200" lvl="0" indent="-419100" rtl="0">
              <a:buClr>
                <a:schemeClr val="dk1"/>
              </a:buClr>
              <a:buSzPct val="208333"/>
              <a:buFont typeface="Arial"/>
              <a:buChar char="•"/>
            </a:pPr>
            <a:r>
              <a:rPr lang="en" sz="2400"/>
              <a:t>Existing design used black paint to absorb sunlight, probable cause of bacteria growth</a:t>
            </a:r>
          </a:p>
          <a:p>
            <a:pPr lvl="0" rtl="0">
              <a:buNone/>
            </a:pPr>
            <a:r>
              <a:rPr lang="en" sz="2400"/>
              <a:t> </a:t>
            </a:r>
          </a:p>
          <a:p>
            <a:pPr marL="457200" lvl="0" indent="-419100" rtl="0">
              <a:buClr>
                <a:schemeClr val="dk1"/>
              </a:buClr>
              <a:buSzPct val="208333"/>
              <a:buFont typeface="Arial"/>
              <a:buChar char="•"/>
            </a:pPr>
            <a:r>
              <a:rPr lang="en" sz="2400"/>
              <a:t>Made with steel frame, styrofoam insulation, and glass cover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/>
              <a:t>Original Goals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Finish building frame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Add rubber seal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door/hinges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finish welding metal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glue glass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insulate</a:t>
            </a:r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Build stand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water input/output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water collection</a:t>
            </a:r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Testing</a:t>
            </a:r>
          </a:p>
          <a:p>
            <a:pPr marL="457200" lvl="0" indent="-4191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Eliodomestico</a:t>
            </a:r>
          </a:p>
        </p:txBody>
      </p:sp>
      <p:sp>
        <p:nvSpPr>
          <p:cNvPr id="53" name="Shape 53"/>
          <p:cNvSpPr/>
          <p:nvPr/>
        </p:nvSpPr>
        <p:spPr>
          <a:xfrm>
            <a:off x="5762625" y="0"/>
            <a:ext cx="3381375" cy="33528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54" name="Shape 54"/>
          <p:cNvSpPr/>
          <p:nvPr/>
        </p:nvSpPr>
        <p:spPr>
          <a:xfrm>
            <a:off x="5115375" y="3788560"/>
            <a:ext cx="3854064" cy="2555338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/>
              <a:t>Problems and Issues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400"/>
              <a:t>Change in our original cuts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Angled supports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Change from hinge to lift-off top design</a:t>
            </a:r>
          </a:p>
          <a:p>
            <a:endParaRPr lang="en"/>
          </a:p>
          <a:p>
            <a:pPr marL="457200" lvl="0" indent="-3810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400"/>
              <a:t>Post-trip bacteria accumulation realization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Paint chipping into water</a:t>
            </a:r>
          </a:p>
          <a:p>
            <a:endParaRPr lang="en"/>
          </a:p>
          <a:p>
            <a:pPr marL="457200" lvl="0" indent="-3810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400"/>
              <a:t>Issues with rubber seal</a:t>
            </a:r>
          </a:p>
          <a:p>
            <a:endParaRPr lang="en" sz="2400"/>
          </a:p>
          <a:p>
            <a:pPr marL="457200" lvl="0" indent="-3810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400"/>
              <a:t>Aluminum box sizing</a:t>
            </a:r>
          </a:p>
          <a:p>
            <a:endParaRPr lang="en" sz="2400"/>
          </a:p>
          <a:p>
            <a:endParaRPr lang="en" sz="2400"/>
          </a:p>
          <a:p>
            <a:endParaRPr lang="en" sz="2400"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None/>
            </a:pPr>
            <a:r>
              <a:rPr lang="en"/>
              <a:t>Construction</a:t>
            </a:r>
          </a:p>
        </p:txBody>
      </p:sp>
      <p:sp>
        <p:nvSpPr>
          <p:cNvPr id="66" name="Shape 66"/>
          <p:cNvSpPr/>
          <p:nvPr/>
        </p:nvSpPr>
        <p:spPr>
          <a:xfrm>
            <a:off x="895600" y="1673265"/>
            <a:ext cx="7075023" cy="500658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/>
              <a:t>Accomplishments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0005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700"/>
              <a:t>Completed the construction of a </a:t>
            </a:r>
          </a:p>
          <a:p>
            <a:pPr lvl="0" indent="457200" rtl="0">
              <a:buNone/>
            </a:pPr>
            <a:r>
              <a:rPr lang="en" sz="2700"/>
              <a:t>water still frame in the laboratory</a:t>
            </a:r>
          </a:p>
          <a:p>
            <a:pPr marL="457200" lvl="0" indent="-40005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700"/>
              <a:t>Constructed a frame in Nicaragua for</a:t>
            </a:r>
          </a:p>
          <a:p>
            <a:pPr lvl="0" indent="457200" rtl="0">
              <a:buNone/>
            </a:pPr>
            <a:r>
              <a:rPr lang="en" sz="2700"/>
              <a:t>testing purposes</a:t>
            </a:r>
          </a:p>
          <a:p>
            <a:pPr marL="457200" lvl="0" indent="-40005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700"/>
              <a:t>Synthesized ideas to avoid paint corrosion as experienced in Nicaragua</a:t>
            </a:r>
          </a:p>
          <a:p>
            <a:pPr marL="457200" lvl="0" indent="-40005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700"/>
              <a:t>Decided on ceramic tile for the base of the distiller</a:t>
            </a:r>
          </a:p>
          <a:p>
            <a:pPr marL="457200" lvl="0" indent="-40005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700"/>
              <a:t>Tested the distiller to determine whether a ceramic tile base is efficient</a:t>
            </a:r>
          </a:p>
          <a:p>
            <a:pPr marL="457200" lvl="0" indent="-40005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sz="2700"/>
              <a:t>Have the distiller set up and we are eager to test some more in the fall</a:t>
            </a:r>
          </a:p>
        </p:txBody>
      </p:sp>
      <p:sp>
        <p:nvSpPr>
          <p:cNvPr id="73" name="Shape 73"/>
          <p:cNvSpPr/>
          <p:nvPr/>
        </p:nvSpPr>
        <p:spPr>
          <a:xfrm>
            <a:off x="6421866" y="0"/>
            <a:ext cx="2722133" cy="250488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74" name="Shape 74"/>
          <p:cNvSpPr txBox="1"/>
          <p:nvPr/>
        </p:nvSpPr>
        <p:spPr>
          <a:xfrm>
            <a:off x="7174281" y="2504883"/>
            <a:ext cx="2358599" cy="413399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/>
              <a:t>frame completed in Nicaragua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/>
              <a:t>Future Goals/Improvements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Build system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Water input/output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Tubing/Frame structure</a:t>
            </a:r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Testing</a:t>
            </a:r>
          </a:p>
          <a:p>
            <a:pPr marL="914400" lvl="1" indent="-381000" rtl="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Compare other designs</a:t>
            </a:r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Eliodomestico Design</a:t>
            </a:r>
          </a:p>
        </p:txBody>
      </p:sp>
      <p:sp>
        <p:nvSpPr>
          <p:cNvPr id="81" name="Shape 81"/>
          <p:cNvSpPr/>
          <p:nvPr/>
        </p:nvSpPr>
        <p:spPr>
          <a:xfrm>
            <a:off x="1050800" y="4128510"/>
            <a:ext cx="3854064" cy="255533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82" name="Shape 82"/>
          <p:cNvSpPr/>
          <p:nvPr/>
        </p:nvSpPr>
        <p:spPr>
          <a:xfrm>
            <a:off x="5306462" y="1724750"/>
            <a:ext cx="3061574" cy="240376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  <p:sp>
        <p:nvSpPr>
          <p:cNvPr id="83" name="Shape 83"/>
          <p:cNvSpPr/>
          <p:nvPr/>
        </p:nvSpPr>
        <p:spPr>
          <a:xfrm>
            <a:off x="5297380" y="4268619"/>
            <a:ext cx="3079738" cy="2275121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>
  <a:themeElements>
    <a:clrScheme name="Custom 354">
      <a:dk1>
        <a:srgbClr val="000000"/>
      </a:dk1>
      <a:lt1>
        <a:srgbClr val="FFFFFF"/>
      </a:lt1>
      <a:dk2>
        <a:srgbClr val="30182B"/>
      </a:dk2>
      <a:lt2>
        <a:srgbClr val="DFDFDF"/>
      </a:lt2>
      <a:accent1>
        <a:srgbClr val="592D50"/>
      </a:accent1>
      <a:accent2>
        <a:srgbClr val="D3A67A"/>
      </a:accent2>
      <a:accent3>
        <a:srgbClr val="45485F"/>
      </a:accent3>
      <a:accent4>
        <a:srgbClr val="6B9756"/>
      </a:accent4>
      <a:accent5>
        <a:srgbClr val="7D576E"/>
      </a:accent5>
      <a:accent6>
        <a:srgbClr val="4C1A23"/>
      </a:accent6>
      <a:hlink>
        <a:srgbClr val="511E3E"/>
      </a:hlink>
      <a:folHlink>
        <a:srgbClr val="9EA0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</Words>
  <Application>Microsoft Office PowerPoint</Application>
  <PresentationFormat>On-screen Show (4:3)</PresentationFormat>
  <Paragraphs>53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/>
      <vt:lpstr>Solar Cooker - Water Distillation Team</vt:lpstr>
      <vt:lpstr>Background</vt:lpstr>
      <vt:lpstr>Original Goals</vt:lpstr>
      <vt:lpstr>Problems and Issues</vt:lpstr>
      <vt:lpstr>Construction</vt:lpstr>
      <vt:lpstr>Accomplishments</vt:lpstr>
      <vt:lpstr>Future Goals/Improvements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 Cooker - Water Distillation Team</dc:title>
  <dc:creator>TimBond</dc:creator>
  <cp:lastModifiedBy>TimBond</cp:lastModifiedBy>
  <cp:revision>1</cp:revision>
  <dcterms:modified xsi:type="dcterms:W3CDTF">2013-05-15T12:47:51Z</dcterms:modified>
</cp:coreProperties>
</file>