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475" r:id="rId2"/>
    <p:sldId id="478" r:id="rId3"/>
    <p:sldId id="477" r:id="rId4"/>
    <p:sldId id="501" r:id="rId5"/>
    <p:sldId id="502" r:id="rId6"/>
    <p:sldId id="506" r:id="rId7"/>
    <p:sldId id="507" r:id="rId8"/>
    <p:sldId id="504" r:id="rId9"/>
    <p:sldId id="505" r:id="rId10"/>
    <p:sldId id="503" r:id="rId1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07" autoAdjust="0"/>
  </p:normalViewPr>
  <p:slideViewPr>
    <p:cSldViewPr>
      <p:cViewPr>
        <p:scale>
          <a:sx n="113" d="100"/>
          <a:sy n="113" d="100"/>
        </p:scale>
        <p:origin x="-15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68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94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94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057400" y="5638800"/>
            <a:ext cx="5334000" cy="1143000"/>
          </a:xfrm>
        </p:spPr>
        <p:txBody>
          <a:bodyPr/>
          <a:lstStyle/>
          <a:p>
            <a:r>
              <a:rPr lang="en-US" dirty="0" smtClean="0"/>
              <a:t>Michelle Kim, Raquel </a:t>
            </a:r>
            <a:r>
              <a:rPr lang="en-US" dirty="0" err="1" smtClean="0"/>
              <a:t>Sghiatti</a:t>
            </a:r>
            <a:r>
              <a:rPr lang="en-US" dirty="0" smtClean="0"/>
              <a:t>, Maya </a:t>
            </a:r>
            <a:r>
              <a:rPr lang="en-US" dirty="0" err="1" smtClean="0"/>
              <a:t>Tellman</a:t>
            </a:r>
            <a:r>
              <a:rPr lang="en-US" dirty="0" smtClean="0"/>
              <a:t>, </a:t>
            </a:r>
            <a:r>
              <a:rPr lang="en-US" dirty="0" err="1" smtClean="0"/>
              <a:t>Mahina</a:t>
            </a:r>
            <a:r>
              <a:rPr lang="en-US" dirty="0" smtClean="0"/>
              <a:t> Wang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Public Relations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Comments? 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7396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r>
              <a:rPr lang="en-US" sz="2800" dirty="0" smtClean="0"/>
              <a:t>Manage any public relations with publications, awards, </a:t>
            </a:r>
            <a:r>
              <a:rPr lang="en-US" sz="2800" dirty="0" err="1" smtClean="0"/>
              <a:t>etc</a:t>
            </a:r>
            <a:endParaRPr lang="en-US" sz="2800" dirty="0" smtClean="0"/>
          </a:p>
          <a:p>
            <a:r>
              <a:rPr lang="en-US" sz="2800" dirty="0" smtClean="0"/>
              <a:t>On-campus fundraising </a:t>
            </a:r>
            <a:r>
              <a:rPr lang="en-US" sz="2800" dirty="0" smtClean="0">
                <a:sym typeface="Wingdings" pitchFamily="2" charset="2"/>
              </a:rPr>
              <a:t> Corporate sponsorship</a:t>
            </a:r>
          </a:p>
          <a:p>
            <a:r>
              <a:rPr lang="en-US" sz="2800" dirty="0" smtClean="0">
                <a:sym typeface="Wingdings" pitchFamily="2" charset="2"/>
              </a:rPr>
              <a:t>Maintain social media for </a:t>
            </a:r>
            <a:r>
              <a:rPr lang="en-US" sz="2800" dirty="0" err="1" smtClean="0">
                <a:sym typeface="Wingdings" pitchFamily="2" charset="2"/>
              </a:rPr>
              <a:t>AguaClara</a:t>
            </a:r>
            <a:endParaRPr lang="en-US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992509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Goals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Secure corporate </a:t>
            </a:r>
            <a:r>
              <a:rPr lang="en-US" dirty="0" smtClean="0"/>
              <a:t>sponsorships</a:t>
            </a:r>
          </a:p>
          <a:p>
            <a:r>
              <a:rPr lang="en-US" dirty="0"/>
              <a:t>Apply for/obtain awards and </a:t>
            </a:r>
            <a:r>
              <a:rPr lang="en-US" dirty="0" smtClean="0"/>
              <a:t>grants</a:t>
            </a:r>
          </a:p>
          <a:p>
            <a:r>
              <a:rPr lang="en-US" dirty="0"/>
              <a:t>Increase transparency of </a:t>
            </a:r>
            <a:r>
              <a:rPr lang="en-US" dirty="0" smtClean="0"/>
              <a:t>PR team</a:t>
            </a:r>
          </a:p>
          <a:p>
            <a:r>
              <a:rPr lang="en-US" dirty="0"/>
              <a:t>Partner up with other student groups on campus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Icebreaker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Your name</a:t>
            </a:r>
          </a:p>
          <a:p>
            <a:r>
              <a:rPr lang="en-US" dirty="0" smtClean="0"/>
              <a:t>Team</a:t>
            </a:r>
          </a:p>
          <a:p>
            <a:r>
              <a:rPr lang="en-US" dirty="0" smtClean="0"/>
              <a:t>Year</a:t>
            </a:r>
            <a:r>
              <a:rPr lang="en-US" dirty="0"/>
              <a:t> </a:t>
            </a:r>
            <a:r>
              <a:rPr lang="en-US" dirty="0" smtClean="0"/>
              <a:t>&amp; major</a:t>
            </a:r>
          </a:p>
          <a:p>
            <a:r>
              <a:rPr lang="en-US" dirty="0" smtClean="0"/>
              <a:t>How did you hear about </a:t>
            </a:r>
            <a:r>
              <a:rPr lang="en-US" dirty="0" err="1" smtClean="0"/>
              <a:t>AguaClara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26" name="Picture 2" descr="http://cdn.theatlantic.com/static/infocus/antarctica0304/a10_110437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33800"/>
            <a:ext cx="4346594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458200" cy="1143000"/>
          </a:xfrm>
        </p:spPr>
        <p:txBody>
          <a:bodyPr/>
          <a:lstStyle/>
          <a:p>
            <a:r>
              <a:rPr lang="en-US" dirty="0" smtClean="0"/>
              <a:t>Publications</a:t>
            </a:r>
            <a:endParaRPr lang="en-US" dirty="0"/>
          </a:p>
        </p:txBody>
      </p:sp>
      <p:sp>
        <p:nvSpPr>
          <p:cNvPr id="14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APP/</a:t>
            </a:r>
            <a:r>
              <a:rPr lang="en-US" dirty="0" err="1" smtClean="0"/>
              <a:t>AguaClara</a:t>
            </a:r>
            <a:r>
              <a:rPr lang="en-US" dirty="0" smtClean="0"/>
              <a:t> Brochure</a:t>
            </a:r>
          </a:p>
          <a:p>
            <a:r>
              <a:rPr lang="en-US" dirty="0" smtClean="0"/>
              <a:t>Sponsorship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Cornell Venture </a:t>
            </a:r>
            <a:r>
              <a:rPr lang="en-US" dirty="0" smtClean="0"/>
              <a:t>Challenge</a:t>
            </a:r>
          </a:p>
          <a:p>
            <a:pPr lvl="1"/>
            <a:r>
              <a:rPr lang="en-US" dirty="0" smtClean="0"/>
              <a:t>Prestigious Business Plan Competition</a:t>
            </a:r>
          </a:p>
          <a:p>
            <a:pPr lvl="1"/>
            <a:r>
              <a:rPr lang="en-US" dirty="0" smtClean="0"/>
              <a:t>Submitted an executive summary</a:t>
            </a:r>
          </a:p>
          <a:p>
            <a:r>
              <a:rPr lang="en-US" dirty="0" smtClean="0"/>
              <a:t>Reed Elsevier Environmental Challenge</a:t>
            </a:r>
          </a:p>
          <a:p>
            <a:pPr lvl="1"/>
            <a:r>
              <a:rPr lang="en-US" dirty="0" smtClean="0"/>
              <a:t>Demonstrate how to provide sustainable access to safe water where is is presently at risk</a:t>
            </a:r>
          </a:p>
          <a:p>
            <a:r>
              <a:rPr lang="en-US" dirty="0" err="1" smtClean="0"/>
              <a:t>Odebrecht</a:t>
            </a:r>
            <a:r>
              <a:rPr lang="en-US" dirty="0" smtClean="0"/>
              <a:t> Award for Sustainability</a:t>
            </a:r>
          </a:p>
          <a:p>
            <a:pPr lvl="1"/>
            <a:r>
              <a:rPr lang="en-US" dirty="0" smtClean="0"/>
              <a:t>Technically exceptional work that pushes the boundaries</a:t>
            </a:r>
          </a:p>
          <a:p>
            <a:pPr lvl="1"/>
            <a:r>
              <a:rPr lang="en-US" dirty="0" smtClean="0"/>
              <a:t>Demonstrates holistic application of sustainability principles</a:t>
            </a: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58717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Wikipedia Page</a:t>
            </a:r>
          </a:p>
          <a:p>
            <a:pPr lvl="1"/>
            <a:r>
              <a:rPr lang="en-US" dirty="0" smtClean="0"/>
              <a:t>OLD versus NEW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err="1" smtClean="0"/>
              <a:t>Cuaguaclara.blogspot.com</a:t>
            </a:r>
            <a:endParaRPr lang="en-US" dirty="0" smtClean="0"/>
          </a:p>
          <a:p>
            <a:pPr lvl="1"/>
            <a:r>
              <a:rPr lang="en-US" dirty="0" smtClean="0"/>
              <a:t>Check out recent posts about trips to Honduras/India</a:t>
            </a:r>
            <a:endParaRPr lang="en-US" dirty="0"/>
          </a:p>
          <a:p>
            <a:pPr lvl="1"/>
            <a:r>
              <a:rPr lang="en-US" dirty="0" smtClean="0"/>
              <a:t>If you have something to report, let us know!</a:t>
            </a:r>
          </a:p>
          <a:p>
            <a:pPr lvl="1"/>
            <a:r>
              <a:rPr lang="en-US" dirty="0" smtClean="0"/>
              <a:t>Examples: reports on sand filter, foam filter (P3)</a:t>
            </a: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49448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Events/Social</a:t>
            </a:r>
            <a:endParaRPr lang="en-US" dirty="0"/>
          </a:p>
        </p:txBody>
      </p:sp>
      <p:pic>
        <p:nvPicPr>
          <p:cNvPr id="1026" name="Picture 2" descr="https://sphotos-a.xx.fbcdn.net/hphotos-snc6/184312_592525780760975_115714041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752600"/>
            <a:ext cx="2215092" cy="245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52400" y="1600200"/>
            <a:ext cx="7086600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400" dirty="0">
                <a:latin typeface="+mn-lt"/>
              </a:rPr>
              <a:t>Carnival Coming Up</a:t>
            </a:r>
            <a:r>
              <a:rPr lang="en-US" sz="2400" dirty="0" smtClean="0">
                <a:latin typeface="+mn-lt"/>
              </a:rPr>
              <a:t>!</a:t>
            </a:r>
          </a:p>
          <a:p>
            <a:pPr marL="1200150" lvl="2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+mn-lt"/>
              </a:rPr>
              <a:t>When: March 30</a:t>
            </a:r>
            <a:r>
              <a:rPr lang="en-US" sz="2000" baseline="30000" dirty="0" smtClean="0">
                <a:latin typeface="+mn-lt"/>
              </a:rPr>
              <a:t>th</a:t>
            </a:r>
            <a:r>
              <a:rPr lang="en-US" sz="2000" dirty="0" smtClean="0">
                <a:latin typeface="+mn-lt"/>
              </a:rPr>
              <a:t> @ WSH</a:t>
            </a:r>
          </a:p>
          <a:p>
            <a:pPr marL="1200150" lvl="2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+mn-lt"/>
              </a:rPr>
              <a:t>Hosted </a:t>
            </a:r>
            <a:r>
              <a:rPr lang="en-US" sz="2000" dirty="0">
                <a:latin typeface="+mn-lt"/>
              </a:rPr>
              <a:t>by the Global Health Student </a:t>
            </a:r>
            <a:r>
              <a:rPr lang="en-US" sz="2000" dirty="0" smtClean="0">
                <a:latin typeface="+mn-lt"/>
              </a:rPr>
              <a:t>Council and benefits </a:t>
            </a:r>
            <a:r>
              <a:rPr lang="en-US" sz="2000" dirty="0">
                <a:latin typeface="+mn-lt"/>
              </a:rPr>
              <a:t>a nonprofit started by a current </a:t>
            </a:r>
            <a:r>
              <a:rPr lang="en-US" sz="2000" dirty="0" err="1" smtClean="0">
                <a:latin typeface="+mn-lt"/>
              </a:rPr>
              <a:t>Cornellian</a:t>
            </a:r>
            <a:r>
              <a:rPr lang="en-US" sz="2000" dirty="0" smtClean="0">
                <a:latin typeface="+mn-lt"/>
              </a:rPr>
              <a:t>:</a:t>
            </a:r>
            <a:r>
              <a:rPr lang="en-US" sz="2000" dirty="0">
                <a:latin typeface="+mn-lt"/>
              </a:rPr>
              <a:t/>
            </a:r>
            <a:br>
              <a:rPr lang="en-US" sz="2000" dirty="0">
                <a:latin typeface="+mn-lt"/>
              </a:rPr>
            </a:br>
            <a:r>
              <a:rPr lang="en-US" sz="2000" dirty="0" smtClean="0">
                <a:latin typeface="+mn-lt"/>
              </a:rPr>
              <a:t>the </a:t>
            </a:r>
            <a:r>
              <a:rPr lang="en-US" sz="2000" dirty="0" err="1" smtClean="0">
                <a:latin typeface="+mn-lt"/>
              </a:rPr>
              <a:t>AAvia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Foundation provides healthcare for children in </a:t>
            </a:r>
            <a:r>
              <a:rPr lang="en-US" sz="2000" dirty="0" smtClean="0">
                <a:latin typeface="+mn-lt"/>
              </a:rPr>
              <a:t>Bolivia</a:t>
            </a:r>
          </a:p>
          <a:p>
            <a:pPr marL="1200150" lvl="2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+mn-lt"/>
              </a:rPr>
              <a:t>For </a:t>
            </a:r>
            <a:r>
              <a:rPr lang="en-US" sz="2000" dirty="0">
                <a:latin typeface="+mn-lt"/>
              </a:rPr>
              <a:t>Every 20 Tickets we </a:t>
            </a:r>
            <a:r>
              <a:rPr lang="en-US" sz="2000" dirty="0" smtClean="0">
                <a:latin typeface="+mn-lt"/>
              </a:rPr>
              <a:t>sell, </a:t>
            </a:r>
            <a:r>
              <a:rPr lang="en-US" sz="2000" dirty="0" err="1">
                <a:latin typeface="+mn-lt"/>
              </a:rPr>
              <a:t>AguaClara</a:t>
            </a:r>
            <a:r>
              <a:rPr lang="en-US" sz="2000" dirty="0">
                <a:latin typeface="+mn-lt"/>
              </a:rPr>
              <a:t> makes </a:t>
            </a:r>
            <a:r>
              <a:rPr lang="en-US" sz="2000" dirty="0" smtClean="0">
                <a:latin typeface="+mn-lt"/>
              </a:rPr>
              <a:t>$50</a:t>
            </a:r>
            <a:r>
              <a:rPr lang="en-US" sz="2000" dirty="0">
                <a:latin typeface="+mn-lt"/>
              </a:rPr>
              <a:t/>
            </a: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</a:endParaRP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400" dirty="0" err="1" smtClean="0">
                <a:latin typeface="+mn-lt"/>
              </a:rPr>
              <a:t>AguaClara</a:t>
            </a:r>
            <a:r>
              <a:rPr lang="en-US" sz="2400" dirty="0" smtClean="0">
                <a:latin typeface="+mn-lt"/>
              </a:rPr>
              <a:t> End-of-year BBQ</a:t>
            </a:r>
          </a:p>
          <a:p>
            <a:pPr marL="1200150" lvl="2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000" dirty="0" smtClean="0">
                <a:latin typeface="+mn-lt"/>
              </a:rPr>
              <a:t>When</a:t>
            </a:r>
            <a:r>
              <a:rPr lang="en-US" sz="2000" dirty="0">
                <a:latin typeface="+mn-lt"/>
              </a:rPr>
              <a:t>: April </a:t>
            </a:r>
            <a:r>
              <a:rPr lang="en-US" sz="2000" dirty="0" smtClean="0">
                <a:latin typeface="+mn-lt"/>
              </a:rPr>
              <a:t>28</a:t>
            </a:r>
            <a:r>
              <a:rPr lang="en-US" sz="2000" baseline="30000" dirty="0" smtClean="0">
                <a:latin typeface="+mn-lt"/>
              </a:rPr>
              <a:t>th</a:t>
            </a:r>
            <a:endParaRPr lang="en-US" sz="2000" dirty="0"/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400" dirty="0" smtClean="0">
                <a:latin typeface="+mn-lt"/>
              </a:rPr>
              <a:t>Game Night? </a:t>
            </a:r>
            <a:r>
              <a:rPr lang="en-US" sz="2400" dirty="0" err="1" smtClean="0">
                <a:latin typeface="+mn-lt"/>
              </a:rPr>
              <a:t>AguaClara</a:t>
            </a:r>
            <a:r>
              <a:rPr lang="en-US" sz="2400" dirty="0" smtClean="0">
                <a:latin typeface="+mn-lt"/>
              </a:rPr>
              <a:t> party?</a:t>
            </a:r>
          </a:p>
        </p:txBody>
      </p:sp>
      <p:pic>
        <p:nvPicPr>
          <p:cNvPr id="1028" name="Picture 4" descr="http://www.edwardsgroupllc.com/wp-content/uploads/2010/10/board-games-300x2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0"/>
            <a:ext cx="2171700" cy="162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7891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1524000"/>
            <a:ext cx="9144000" cy="2895600"/>
          </a:xfrm>
          <a:prstGeom prst="rect">
            <a:avLst/>
          </a:prstGeom>
        </p:spPr>
        <p:txBody>
          <a:bodyPr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sz="8800" kern="0" dirty="0" smtClean="0">
                <a:solidFill>
                  <a:schemeClr val="bg1"/>
                </a:solidFill>
              </a:rPr>
              <a:t>BAGEL TUESDAY TOMORROW</a:t>
            </a:r>
            <a:endParaRPr lang="en-US" sz="88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8904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2864</TotalTime>
  <Words>202</Words>
  <Application>Microsoft Office PowerPoint</Application>
  <PresentationFormat>On-screen Show (4:3)</PresentationFormat>
  <Paragraphs>50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1_AguaClara the road</vt:lpstr>
      <vt:lpstr>Public Relations</vt:lpstr>
      <vt:lpstr>PR Mission</vt:lpstr>
      <vt:lpstr>Semester Goals</vt:lpstr>
      <vt:lpstr>Icebreaker</vt:lpstr>
      <vt:lpstr>Publications</vt:lpstr>
      <vt:lpstr>Awards</vt:lpstr>
      <vt:lpstr>Social Media</vt:lpstr>
      <vt:lpstr>Events/Social</vt:lpstr>
      <vt:lpstr>PowerPoint Presentation</vt:lpstr>
      <vt:lpstr>Comments? 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 Lab User</cp:lastModifiedBy>
  <cp:revision>285</cp:revision>
  <dcterms:created xsi:type="dcterms:W3CDTF">2008-08-26T14:48:34Z</dcterms:created>
  <dcterms:modified xsi:type="dcterms:W3CDTF">2013-03-10T17:56:47Z</dcterms:modified>
</cp:coreProperties>
</file>