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2"/>
  </p:notesMasterIdLst>
  <p:sldIdLst>
    <p:sldId id="256" r:id="rId2"/>
    <p:sldId id="356" r:id="rId3"/>
    <p:sldId id="353" r:id="rId4"/>
    <p:sldId id="354" r:id="rId5"/>
    <p:sldId id="357" r:id="rId6"/>
    <p:sldId id="358" r:id="rId7"/>
    <p:sldId id="359" r:id="rId8"/>
    <p:sldId id="360" r:id="rId9"/>
    <p:sldId id="361" r:id="rId10"/>
    <p:sldId id="35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71927" autoAdjust="0"/>
  </p:normalViewPr>
  <p:slideViewPr>
    <p:cSldViewPr>
      <p:cViewPr varScale="1">
        <p:scale>
          <a:sx n="53" d="100"/>
          <a:sy n="53" d="100"/>
        </p:scale>
        <p:origin x="1884" y="60"/>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3/16/2015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The work that AguaClara is doing is not only impressive</a:t>
            </a:r>
            <a:r>
              <a:rPr lang="en-US" baseline="0" dirty="0" smtClean="0"/>
              <a:t>, but is making a genuine difference in the world. There should be recognition for that! Make our work well known to people. We want to make our presence on campus KNOWN</a:t>
            </a:r>
          </a:p>
          <a:p>
            <a:pPr marL="228600" indent="-228600">
              <a:buAutoNum type="arabicParenR"/>
            </a:pPr>
            <a:r>
              <a:rPr lang="en-US" baseline="0" dirty="0" smtClean="0"/>
              <a:t>How did you hear about AguaClara? Why did you join AguaClara? When? For how long have you been on the team? Knowing this would help us to best understand where our new members are coming from</a:t>
            </a:r>
          </a:p>
          <a:p>
            <a:pPr marL="228600" indent="-228600">
              <a:buAutoNum type="arabicParenR"/>
            </a:pPr>
            <a:r>
              <a:rPr lang="en-US" dirty="0" smtClean="0"/>
              <a:t>One</a:t>
            </a:r>
            <a:r>
              <a:rPr lang="en-US" baseline="0" dirty="0" smtClean="0"/>
              <a:t> of the other things Public Relations hopes to do is to connect the subteams together and encourage intercommunication on the team. With nearly 60 people, it’s hard to communicate with everyone, but we’d like to provide those opportunities!</a:t>
            </a:r>
          </a:p>
          <a:p>
            <a:pPr marL="228600" indent="-228600">
              <a:buAutoNum type="arabicParenR"/>
            </a:pPr>
            <a:r>
              <a:rPr lang="en-US" baseline="0" dirty="0" smtClean="0"/>
              <a:t>We make sure there’s enough AguaClara swag to go around [do NOT say swag during the presentation], whether it’s t-shirts or </a:t>
            </a:r>
            <a:r>
              <a:rPr lang="en-US" baseline="0" dirty="0" err="1" smtClean="0"/>
              <a:t>quarterzips</a:t>
            </a:r>
            <a:r>
              <a:rPr lang="en-US" baseline="0" dirty="0" smtClean="0"/>
              <a:t> or stickers, we like to see everyone showing their team pride around campus! Have an idea? Make sure to let us know!</a:t>
            </a:r>
          </a:p>
          <a:p>
            <a:pPr marL="228600" indent="-228600">
              <a:buAutoNum type="arabicParenR"/>
            </a:pPr>
            <a:r>
              <a:rPr lang="en-US" baseline="0" dirty="0" smtClean="0"/>
              <a:t>We know everyone on the team is very busy with the research and designing that they do, part of our job is to help make that easier for people. We try to look into ways to make the website easier to navigate and understand, we try to create some kind of system for funds, we try to make the little things in the team go more smoothly</a:t>
            </a:r>
          </a:p>
          <a:p>
            <a:pPr marL="228600" indent="-228600">
              <a:buAutoNum type="arabicParenR"/>
            </a:pPr>
            <a:r>
              <a:rPr lang="en-US" baseline="0" dirty="0" smtClean="0"/>
              <a:t>The work we do is not only impressive on Cornell standards, but on national and global standards. We can show what we’ve got through competitions!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403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first couple</a:t>
            </a:r>
            <a:r>
              <a:rPr lang="en-US" baseline="0" dirty="0" smtClean="0"/>
              <a:t> weeks of the semester we sat and brainstormed ideas for what we’d like to accomplish or see done by the end of the year. The list of things to do eventually broke down into this list [read list </a:t>
            </a:r>
            <a:r>
              <a:rPr lang="en-US" baseline="0" dirty="0" err="1" smtClean="0"/>
              <a:t>outloud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val="48876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8292129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16/03/2015</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16/03/2015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16/03/2015</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16/03/2015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16/03/2015</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16/03/2015</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16/03/2015</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16/03/2015</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ena7@cornell.edu"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video" Target="https://www.youtube.com/embed/L44wY8LZSU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19400" y="5029200"/>
            <a:ext cx="4648200" cy="624673"/>
          </a:xfrm>
        </p:spPr>
        <p:txBody>
          <a:bodyPr/>
          <a:lstStyle/>
          <a:p>
            <a:r>
              <a:rPr lang="es-HN" sz="2800" b="1" dirty="0" smtClean="0">
                <a:effectLst>
                  <a:outerShdw blurRad="38100" dist="38100" dir="2700000" algn="tl">
                    <a:srgbClr val="000000">
                      <a:alpha val="43137"/>
                    </a:srgbClr>
                  </a:outerShdw>
                </a:effectLst>
              </a:rPr>
              <a:t>Erika Axe and Bridget Cheng</a:t>
            </a:r>
            <a:endParaRPr lang="es-HN" sz="2800" b="1" dirty="0">
              <a:effectLst>
                <a:outerShdw blurRad="38100" dist="38100" dir="2700000" algn="tl">
                  <a:srgbClr val="000000">
                    <a:alpha val="43137"/>
                  </a:srgbClr>
                </a:outerShdw>
              </a:effectLst>
            </a:endParaRPr>
          </a:p>
        </p:txBody>
      </p:sp>
      <p:sp>
        <p:nvSpPr>
          <p:cNvPr id="2" name="Title 1"/>
          <p:cNvSpPr>
            <a:spLocks noGrp="1"/>
          </p:cNvSpPr>
          <p:nvPr>
            <p:ph type="ctrTitle" sz="quarter"/>
          </p:nvPr>
        </p:nvSpPr>
        <p:spPr/>
        <p:txBody>
          <a:bodyPr/>
          <a:lstStyle/>
          <a:p>
            <a:r>
              <a:rPr lang="en-US" dirty="0" smtClean="0">
                <a:effectLst>
                  <a:outerShdw blurRad="38100" dist="38100" dir="2700000" algn="tl">
                    <a:srgbClr val="000000">
                      <a:alpha val="43137"/>
                    </a:srgbClr>
                  </a:outerShdw>
                </a:effectLst>
              </a:rPr>
              <a:t>Public</a:t>
            </a:r>
            <a:r>
              <a:rPr lang="es-HN"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Relations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9875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 </a:t>
            </a:r>
            <a:br>
              <a:rPr lang="en-US" dirty="0" smtClean="0"/>
            </a:br>
            <a:r>
              <a:rPr lang="en-US" dirty="0" smtClean="0"/>
              <a:t>Looking Forward</a:t>
            </a:r>
            <a:endParaRPr lang="en-US" dirty="0"/>
          </a:p>
        </p:txBody>
      </p:sp>
      <p:sp>
        <p:nvSpPr>
          <p:cNvPr id="10" name="Content Placeholder 9"/>
          <p:cNvSpPr>
            <a:spLocks noGrp="1"/>
          </p:cNvSpPr>
          <p:nvPr>
            <p:ph sz="half" idx="1"/>
          </p:nvPr>
        </p:nvSpPr>
        <p:spPr>
          <a:xfrm>
            <a:off x="457200" y="1600200"/>
            <a:ext cx="8305800" cy="4525963"/>
          </a:xfrm>
        </p:spPr>
        <p:txBody>
          <a:bodyPr/>
          <a:lstStyle/>
          <a:p>
            <a:pPr marL="0" indent="0">
              <a:buNone/>
            </a:pPr>
            <a:r>
              <a:rPr lang="en-US" dirty="0" smtClean="0"/>
              <a:t>We would love to hear any ideas from people on the team to work on either this semester or in the future!</a:t>
            </a:r>
          </a:p>
          <a:p>
            <a:pPr marL="0" indent="0">
              <a:buNone/>
            </a:pPr>
            <a:r>
              <a:rPr lang="en-US" i="1" dirty="0" smtClean="0"/>
              <a:t>Please contact either Erika (</a:t>
            </a:r>
            <a:r>
              <a:rPr lang="en-US" i="1" dirty="0" smtClean="0">
                <a:hlinkClick r:id="rId2"/>
              </a:rPr>
              <a:t>ena7@cornell.edu</a:t>
            </a:r>
            <a:r>
              <a:rPr lang="en-US" i="1" dirty="0" smtClean="0"/>
              <a:t>) or Bridget (bjc267@cornell.edu)</a:t>
            </a:r>
            <a:endParaRPr lang="en-US" i="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20160">
            <a:off x="4001556" y="3578131"/>
            <a:ext cx="4217796" cy="286136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4714606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We Do</a:t>
            </a:r>
            <a:endParaRPr lang="en-US" sz="4000" dirty="0"/>
          </a:p>
        </p:txBody>
      </p:sp>
      <p:sp>
        <p:nvSpPr>
          <p:cNvPr id="3" name="Text Placeholder 2"/>
          <p:cNvSpPr>
            <a:spLocks noGrp="1"/>
          </p:cNvSpPr>
          <p:nvPr>
            <p:ph type="body" sz="quarter" idx="13"/>
          </p:nvPr>
        </p:nvSpPr>
        <p:spPr>
          <a:xfrm>
            <a:off x="457200" y="1524000"/>
            <a:ext cx="5715000" cy="4724400"/>
          </a:xfrm>
        </p:spPr>
        <p:txBody>
          <a:bodyPr/>
          <a:lstStyle/>
          <a:p>
            <a:r>
              <a:rPr lang="en-US" dirty="0" smtClean="0"/>
              <a:t>Spreading the word: AguaClara!</a:t>
            </a:r>
          </a:p>
          <a:p>
            <a:r>
              <a:rPr lang="en-US" dirty="0" smtClean="0"/>
              <a:t>Try to get new members for AguaClara</a:t>
            </a:r>
          </a:p>
          <a:p>
            <a:r>
              <a:rPr lang="en-US" dirty="0" smtClean="0"/>
              <a:t>Inter-subteam Communication and Events</a:t>
            </a:r>
          </a:p>
          <a:p>
            <a:r>
              <a:rPr lang="en-US" dirty="0" smtClean="0"/>
              <a:t>AguaClara Item Sales</a:t>
            </a:r>
          </a:p>
          <a:p>
            <a:r>
              <a:rPr lang="en-US" dirty="0" smtClean="0"/>
              <a:t>General System Improvements</a:t>
            </a:r>
          </a:p>
          <a:p>
            <a:r>
              <a:rPr lang="en-US" dirty="0" smtClean="0"/>
              <a:t>Competitions!</a:t>
            </a:r>
            <a:endParaRPr lang="en-US" dirty="0" smtClean="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1496" y="1898904"/>
            <a:ext cx="2540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160" y="4343400"/>
            <a:ext cx="2552192" cy="1701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301654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Semester Goals</a:t>
            </a:r>
            <a:endParaRPr lang="en-US" sz="4000" dirty="0"/>
          </a:p>
        </p:txBody>
      </p:sp>
      <p:sp>
        <p:nvSpPr>
          <p:cNvPr id="3" name="Text Placeholder 2"/>
          <p:cNvSpPr>
            <a:spLocks noGrp="1"/>
          </p:cNvSpPr>
          <p:nvPr>
            <p:ph type="body" sz="quarter" idx="13"/>
          </p:nvPr>
        </p:nvSpPr>
        <p:spPr/>
        <p:txBody>
          <a:bodyPr/>
          <a:lstStyle/>
          <a:p>
            <a:r>
              <a:rPr lang="en-US" sz="2400" dirty="0" smtClean="0"/>
              <a:t>Facebook </a:t>
            </a:r>
            <a:r>
              <a:rPr lang="en-US" sz="2400" dirty="0"/>
              <a:t>Updates </a:t>
            </a:r>
            <a:r>
              <a:rPr lang="en-US" sz="2400" dirty="0" smtClean="0"/>
              <a:t>and Twitter Updates</a:t>
            </a:r>
            <a:endParaRPr lang="en-US" sz="2400" dirty="0"/>
          </a:p>
          <a:p>
            <a:r>
              <a:rPr lang="en-US" sz="2400" dirty="0" smtClean="0"/>
              <a:t>Bagel Wednesdays</a:t>
            </a:r>
          </a:p>
          <a:p>
            <a:r>
              <a:rPr lang="en-US" sz="2400" dirty="0" smtClean="0"/>
              <a:t>Information </a:t>
            </a:r>
            <a:r>
              <a:rPr lang="en-US" sz="2400" dirty="0"/>
              <a:t>to Tour groups </a:t>
            </a:r>
            <a:endParaRPr lang="en-US" sz="2400" dirty="0" smtClean="0"/>
          </a:p>
          <a:p>
            <a:r>
              <a:rPr lang="en-US" sz="2400" dirty="0" smtClean="0"/>
              <a:t>Stickers </a:t>
            </a:r>
            <a:r>
              <a:rPr lang="en-US" sz="2400" dirty="0"/>
              <a:t>vs </a:t>
            </a:r>
            <a:r>
              <a:rPr lang="en-US" sz="2400" dirty="0" smtClean="0"/>
              <a:t>T-Shirts </a:t>
            </a:r>
            <a:r>
              <a:rPr lang="en-US" sz="2400" dirty="0"/>
              <a:t>for AguaClara </a:t>
            </a:r>
            <a:endParaRPr lang="en-US" sz="2400" dirty="0" smtClean="0"/>
          </a:p>
          <a:p>
            <a:r>
              <a:rPr lang="en-US" sz="2400" dirty="0" smtClean="0"/>
              <a:t>Future Information </a:t>
            </a:r>
            <a:r>
              <a:rPr lang="en-US" sz="2400" dirty="0"/>
              <a:t>Event in </a:t>
            </a:r>
            <a:r>
              <a:rPr lang="en-US" sz="2400" dirty="0" smtClean="0"/>
              <a:t>Duffield</a:t>
            </a:r>
            <a:endParaRPr lang="en-US" sz="2400" dirty="0"/>
          </a:p>
          <a:p>
            <a:r>
              <a:rPr lang="en-US" sz="2400" dirty="0" smtClean="0"/>
              <a:t>Create </a:t>
            </a:r>
            <a:r>
              <a:rPr lang="en-US" sz="2400" dirty="0"/>
              <a:t>pamphlets for AguaClara to put in the Engineering Office In Hollister </a:t>
            </a:r>
          </a:p>
          <a:p>
            <a:r>
              <a:rPr lang="en-US" sz="2400" dirty="0"/>
              <a:t>Posters for Hollister/Campus Buildings </a:t>
            </a:r>
            <a:endParaRPr lang="en-US" sz="2400" dirty="0" smtClean="0"/>
          </a:p>
          <a:p>
            <a:r>
              <a:rPr lang="en-US" sz="2400" dirty="0" smtClean="0"/>
              <a:t>Video </a:t>
            </a:r>
            <a:r>
              <a:rPr lang="en-US" sz="2400" dirty="0"/>
              <a:t>Competition: National Academy of Engineering (due </a:t>
            </a:r>
            <a:r>
              <a:rPr lang="en-US" sz="2400" dirty="0" smtClean="0"/>
              <a:t>3/2) </a:t>
            </a:r>
          </a:p>
          <a:p>
            <a:r>
              <a:rPr lang="en-US" sz="2400" dirty="0" smtClean="0"/>
              <a:t>Individual </a:t>
            </a:r>
            <a:r>
              <a:rPr lang="en-US" sz="2400" dirty="0"/>
              <a:t>Subteams Competition: </a:t>
            </a:r>
            <a:r>
              <a:rPr lang="en-US" sz="2400" dirty="0" err="1"/>
              <a:t>Odebrecht</a:t>
            </a:r>
            <a:r>
              <a:rPr lang="en-US" sz="2400" dirty="0"/>
              <a:t> Award </a:t>
            </a:r>
            <a:endParaRPr lang="en-US" sz="2400" dirty="0" smtClean="0"/>
          </a:p>
          <a:p>
            <a:r>
              <a:rPr lang="en-US" sz="2400" dirty="0" smtClean="0"/>
              <a:t>Website Updates</a:t>
            </a:r>
            <a:endParaRPr lang="en-US" sz="2400" dirty="0"/>
          </a:p>
        </p:txBody>
      </p:sp>
    </p:spTree>
    <p:extLst>
      <p:ext uri="{BB962C8B-B14F-4D97-AF65-F5344CB8AC3E}">
        <p14:creationId xmlns:p14="http://schemas.microsoft.com/office/powerpoint/2010/main" val="3427902515"/>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To Spread the Word</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p>
          <a:p>
            <a:r>
              <a:rPr lang="en-US" dirty="0" smtClean="0"/>
              <a:t>Facebook and Twitter Updates</a:t>
            </a:r>
          </a:p>
          <a:p>
            <a:endParaRPr lang="en-US" dirty="0" smtClean="0"/>
          </a:p>
          <a:p>
            <a:endParaRPr lang="en-US" dirty="0" smtClean="0"/>
          </a:p>
          <a:p>
            <a:endParaRPr lang="en-US" dirty="0"/>
          </a:p>
        </p:txBody>
      </p:sp>
      <p:sp>
        <p:nvSpPr>
          <p:cNvPr id="11" name="Content Placeholder 10"/>
          <p:cNvSpPr>
            <a:spLocks noGrp="1"/>
          </p:cNvSpPr>
          <p:nvPr>
            <p:ph sz="half" idx="2"/>
          </p:nvPr>
        </p:nvSpPr>
        <p:spPr/>
        <p:txBody>
          <a:bodyPr/>
          <a:lstStyle/>
          <a:p>
            <a:pPr marL="0" indent="0">
              <a:buNone/>
            </a:pPr>
            <a:r>
              <a:rPr lang="en-US" b="1" u="sng" dirty="0" smtClean="0"/>
              <a:t>Future: </a:t>
            </a:r>
            <a:endParaRPr lang="en-US" dirty="0" smtClean="0"/>
          </a:p>
          <a:p>
            <a:r>
              <a:rPr lang="en-US" dirty="0" smtClean="0"/>
              <a:t>Collaborate </a:t>
            </a:r>
            <a:r>
              <a:rPr lang="en-US" dirty="0"/>
              <a:t>with other team members to create posters to hang around Hollister and the Engineering </a:t>
            </a:r>
            <a:r>
              <a:rPr lang="en-US" dirty="0" smtClean="0"/>
              <a:t>Quad</a:t>
            </a:r>
          </a:p>
          <a:p>
            <a:r>
              <a:rPr lang="en-US" dirty="0" smtClean="0"/>
              <a:t>Contact magazines and newspapers to get articles written about our work</a:t>
            </a:r>
            <a:endParaRPr lang="en-US" dirty="0"/>
          </a:p>
          <a:p>
            <a:pPr marL="0" indent="0">
              <a:buNone/>
            </a:pPr>
            <a:endParaRPr lang="en-US" dirty="0"/>
          </a:p>
        </p:txBody>
      </p:sp>
      <p:pic>
        <p:nvPicPr>
          <p:cNvPr id="3" name="Picture 2"/>
          <p:cNvPicPr>
            <a:picLocks noChangeAspect="1"/>
          </p:cNvPicPr>
          <p:nvPr/>
        </p:nvPicPr>
        <p:blipFill>
          <a:blip r:embed="rId2"/>
          <a:stretch>
            <a:fillRect/>
          </a:stretch>
        </p:blipFill>
        <p:spPr>
          <a:xfrm>
            <a:off x="723900" y="3163839"/>
            <a:ext cx="3505200" cy="32275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81739871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sz="3600" i="1" dirty="0" smtClean="0"/>
              <a:t>To Try To Get New Members</a:t>
            </a:r>
            <a:endParaRPr lang="en-US" sz="3600" dirty="0"/>
          </a:p>
        </p:txBody>
      </p:sp>
      <p:sp>
        <p:nvSpPr>
          <p:cNvPr id="11" name="Content Placeholder 10"/>
          <p:cNvSpPr>
            <a:spLocks noGrp="1"/>
          </p:cNvSpPr>
          <p:nvPr>
            <p:ph sz="half" idx="2"/>
          </p:nvPr>
        </p:nvSpPr>
        <p:spPr/>
        <p:txBody>
          <a:bodyPr/>
          <a:lstStyle/>
          <a:p>
            <a:pPr marL="0" indent="0">
              <a:buNone/>
            </a:pPr>
            <a:r>
              <a:rPr lang="en-US" b="1" u="sng" dirty="0" smtClean="0"/>
              <a:t>Future:</a:t>
            </a:r>
          </a:p>
          <a:p>
            <a:r>
              <a:rPr lang="en-US" dirty="0"/>
              <a:t>Make sure tour guides have our information</a:t>
            </a:r>
          </a:p>
          <a:p>
            <a:r>
              <a:rPr lang="en-US" dirty="0"/>
              <a:t>Create plans to have a pamphlet for </a:t>
            </a:r>
            <a:r>
              <a:rPr lang="en-US" dirty="0" err="1"/>
              <a:t>prefreshmen</a:t>
            </a:r>
            <a:r>
              <a:rPr lang="en-US" dirty="0"/>
              <a:t> and new members available in the Engineering </a:t>
            </a:r>
            <a:r>
              <a:rPr lang="en-US" dirty="0" smtClean="0"/>
              <a:t>Office</a:t>
            </a:r>
          </a:p>
          <a:p>
            <a:r>
              <a:rPr lang="en-US" dirty="0"/>
              <a:t>Set up some kind of information event during in the Spring</a:t>
            </a:r>
          </a:p>
          <a:p>
            <a:pPr marL="0" indent="0">
              <a:buNone/>
            </a:pPr>
            <a:endParaRPr lang="en-US" dirty="0"/>
          </a:p>
          <a:p>
            <a:endParaRPr lang="en-US" dirty="0"/>
          </a:p>
        </p:txBody>
      </p:sp>
      <p:pic>
        <p:nvPicPr>
          <p:cNvPr id="3" name="Picture 2"/>
          <p:cNvPicPr>
            <a:picLocks noChangeAspect="1"/>
          </p:cNvPicPr>
          <p:nvPr/>
        </p:nvPicPr>
        <p:blipFill rotWithShape="1">
          <a:blip r:embed="rId2"/>
          <a:srcRect l="25640" t="-615" r="21027" b="615"/>
          <a:stretch/>
        </p:blipFill>
        <p:spPr>
          <a:xfrm>
            <a:off x="457200" y="1752600"/>
            <a:ext cx="3840480" cy="4800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773620592"/>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To Connect Our Team</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endParaRPr lang="en-US" dirty="0" smtClean="0"/>
          </a:p>
          <a:p>
            <a:r>
              <a:rPr lang="en-US" dirty="0" smtClean="0"/>
              <a:t>Our first Bagel Wednesday of the Semester!</a:t>
            </a:r>
            <a:endParaRPr lang="en-US" dirty="0"/>
          </a:p>
        </p:txBody>
      </p:sp>
      <p:sp>
        <p:nvSpPr>
          <p:cNvPr id="11" name="Content Placeholder 10"/>
          <p:cNvSpPr>
            <a:spLocks noGrp="1"/>
          </p:cNvSpPr>
          <p:nvPr>
            <p:ph sz="half" idx="2"/>
          </p:nvPr>
        </p:nvSpPr>
        <p:spPr>
          <a:xfrm>
            <a:off x="4648200" y="1600200"/>
            <a:ext cx="4267200" cy="4525963"/>
          </a:xfrm>
        </p:spPr>
        <p:txBody>
          <a:bodyPr/>
          <a:lstStyle/>
          <a:p>
            <a:pPr marL="0" indent="0">
              <a:buNone/>
            </a:pPr>
            <a:r>
              <a:rPr lang="en-US" b="1" u="sng" dirty="0" smtClean="0"/>
              <a:t>Future:</a:t>
            </a:r>
            <a:endParaRPr lang="en-US" dirty="0" smtClean="0"/>
          </a:p>
          <a:p>
            <a:r>
              <a:rPr lang="en-US" dirty="0" smtClean="0"/>
              <a:t>More Bagel Wednesdays</a:t>
            </a:r>
          </a:p>
          <a:p>
            <a:r>
              <a:rPr lang="en-US" dirty="0" smtClean="0"/>
              <a:t>Organize a full team picture for this semester</a:t>
            </a:r>
          </a:p>
          <a:p>
            <a:r>
              <a:rPr lang="en-US" dirty="0" smtClean="0"/>
              <a:t>Plan socialization events for future Fridays</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657600"/>
            <a:ext cx="3962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04543570"/>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We’ll Do…</a:t>
            </a:r>
            <a:br>
              <a:rPr lang="en-US" dirty="0" smtClean="0"/>
            </a:br>
            <a:r>
              <a:rPr lang="en-US" i="1" dirty="0" smtClean="0"/>
              <a:t>With Item Sales</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p>
          <a:p>
            <a:r>
              <a:rPr lang="en-US" dirty="0" smtClean="0"/>
              <a:t>Had a sale of old AguaClara merchandise from previous years</a:t>
            </a:r>
            <a:endParaRPr lang="en-US" dirty="0"/>
          </a:p>
        </p:txBody>
      </p:sp>
      <p:sp>
        <p:nvSpPr>
          <p:cNvPr id="11" name="Content Placeholder 10"/>
          <p:cNvSpPr>
            <a:spLocks noGrp="1"/>
          </p:cNvSpPr>
          <p:nvPr>
            <p:ph sz="half" idx="2"/>
          </p:nvPr>
        </p:nvSpPr>
        <p:spPr/>
        <p:txBody>
          <a:bodyPr/>
          <a:lstStyle/>
          <a:p>
            <a:pPr marL="0" indent="0">
              <a:buNone/>
            </a:pPr>
            <a:r>
              <a:rPr lang="en-US" b="1" u="sng" dirty="0" smtClean="0"/>
              <a:t>Future:</a:t>
            </a:r>
            <a:endParaRPr lang="en-US" dirty="0" smtClean="0"/>
          </a:p>
          <a:p>
            <a:r>
              <a:rPr lang="en-US" dirty="0" smtClean="0"/>
              <a:t>Create new designs for long-sleeve apparel and possible sticker sales</a:t>
            </a:r>
            <a:endParaRPr lang="en-US" dirty="0"/>
          </a:p>
        </p:txBody>
      </p:sp>
      <p:pic>
        <p:nvPicPr>
          <p:cNvPr id="3" name="Picture 2"/>
          <p:cNvPicPr>
            <a:picLocks noChangeAspect="1"/>
          </p:cNvPicPr>
          <p:nvPr/>
        </p:nvPicPr>
        <p:blipFill>
          <a:blip r:embed="rId2"/>
          <a:stretch>
            <a:fillRect/>
          </a:stretch>
        </p:blipFill>
        <p:spPr>
          <a:xfrm rot="178368">
            <a:off x="1464111" y="3924188"/>
            <a:ext cx="6063378" cy="22443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5610493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sz="4000" i="1" dirty="0" smtClean="0"/>
              <a:t>With System Improvements</a:t>
            </a:r>
            <a:endParaRPr lang="en-US" dirty="0"/>
          </a:p>
        </p:txBody>
      </p:sp>
      <p:sp>
        <p:nvSpPr>
          <p:cNvPr id="11" name="Content Placeholder 10"/>
          <p:cNvSpPr>
            <a:spLocks noGrp="1"/>
          </p:cNvSpPr>
          <p:nvPr>
            <p:ph sz="half" idx="2"/>
          </p:nvPr>
        </p:nvSpPr>
        <p:spPr>
          <a:xfrm>
            <a:off x="438150" y="1600200"/>
            <a:ext cx="8248650" cy="4525963"/>
          </a:xfrm>
        </p:spPr>
        <p:txBody>
          <a:bodyPr/>
          <a:lstStyle/>
          <a:p>
            <a:pPr marL="0" indent="0">
              <a:buNone/>
            </a:pPr>
            <a:r>
              <a:rPr lang="en-US" b="1" u="sng" dirty="0" smtClean="0"/>
              <a:t>Future:</a:t>
            </a:r>
          </a:p>
          <a:p>
            <a:r>
              <a:rPr lang="en-US" dirty="0" smtClean="0"/>
              <a:t>Create a set system or dealing with the money that AguaClara has</a:t>
            </a:r>
          </a:p>
          <a:p>
            <a:r>
              <a:rPr lang="en-US" dirty="0" smtClean="0"/>
              <a:t>Website Updates</a:t>
            </a:r>
            <a:endParaRPr lang="en-US" dirty="0"/>
          </a:p>
        </p:txBody>
      </p:sp>
      <p:pic>
        <p:nvPicPr>
          <p:cNvPr id="4" name="Picture 3"/>
          <p:cNvPicPr>
            <a:picLocks noChangeAspect="1"/>
          </p:cNvPicPr>
          <p:nvPr/>
        </p:nvPicPr>
        <p:blipFill>
          <a:blip r:embed="rId3"/>
          <a:stretch>
            <a:fillRect/>
          </a:stretch>
        </p:blipFill>
        <p:spPr>
          <a:xfrm rot="20932661">
            <a:off x="845937" y="3741538"/>
            <a:ext cx="2714625" cy="2714625"/>
          </a:xfrm>
          <a:prstGeom prst="rect">
            <a:avLst/>
          </a:prstGeom>
        </p:spPr>
      </p:pic>
      <p:pic>
        <p:nvPicPr>
          <p:cNvPr id="5" name="Picture 4"/>
          <p:cNvPicPr>
            <a:picLocks noChangeAspect="1"/>
          </p:cNvPicPr>
          <p:nvPr/>
        </p:nvPicPr>
        <p:blipFill>
          <a:blip r:embed="rId4"/>
          <a:stretch>
            <a:fillRect/>
          </a:stretch>
        </p:blipFill>
        <p:spPr>
          <a:xfrm>
            <a:off x="3399091" y="3143667"/>
            <a:ext cx="5281613" cy="298249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98060874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i="1" dirty="0" smtClean="0"/>
              <a:t>With Competitions</a:t>
            </a:r>
            <a:endParaRPr lang="en-US" dirty="0"/>
          </a:p>
        </p:txBody>
      </p:sp>
      <p:sp>
        <p:nvSpPr>
          <p:cNvPr id="10" name="Content Placeholder 9"/>
          <p:cNvSpPr>
            <a:spLocks noGrp="1"/>
          </p:cNvSpPr>
          <p:nvPr>
            <p:ph sz="half" idx="1"/>
          </p:nvPr>
        </p:nvSpPr>
        <p:spPr/>
        <p:txBody>
          <a:bodyPr/>
          <a:lstStyle/>
          <a:p>
            <a:pPr marL="0" indent="0">
              <a:buNone/>
            </a:pPr>
            <a:r>
              <a:rPr lang="en-US" b="1" u="sng" dirty="0" smtClean="0"/>
              <a:t>Completed:</a:t>
            </a:r>
          </a:p>
          <a:p>
            <a:r>
              <a:rPr lang="en-US" dirty="0"/>
              <a:t>Video Competition: National Academy of Engineering (due 3/2) </a:t>
            </a:r>
          </a:p>
          <a:p>
            <a:endParaRPr lang="en-US" dirty="0"/>
          </a:p>
        </p:txBody>
      </p:sp>
      <p:sp>
        <p:nvSpPr>
          <p:cNvPr id="11" name="Content Placeholder 10"/>
          <p:cNvSpPr>
            <a:spLocks noGrp="1"/>
          </p:cNvSpPr>
          <p:nvPr>
            <p:ph sz="half" idx="2"/>
          </p:nvPr>
        </p:nvSpPr>
        <p:spPr/>
        <p:txBody>
          <a:bodyPr/>
          <a:lstStyle/>
          <a:p>
            <a:pPr marL="0" indent="0">
              <a:buNone/>
            </a:pPr>
            <a:r>
              <a:rPr lang="en-US" b="1" u="sng" dirty="0" smtClean="0"/>
              <a:t>Future:</a:t>
            </a:r>
          </a:p>
          <a:p>
            <a:r>
              <a:rPr lang="en-US" dirty="0" smtClean="0"/>
              <a:t>Individual </a:t>
            </a:r>
            <a:r>
              <a:rPr lang="en-US" dirty="0"/>
              <a:t>Subteams Competition: </a:t>
            </a:r>
            <a:r>
              <a:rPr lang="en-US" dirty="0" err="1"/>
              <a:t>Odebrecht</a:t>
            </a:r>
            <a:r>
              <a:rPr lang="en-US" dirty="0"/>
              <a:t> Award </a:t>
            </a:r>
          </a:p>
          <a:p>
            <a:endParaRPr lang="en-US" dirty="0"/>
          </a:p>
        </p:txBody>
      </p:sp>
      <p:pic>
        <p:nvPicPr>
          <p:cNvPr id="3" name="L44wY8LZSUQ"/>
          <p:cNvPicPr>
            <a:picLocks noRot="1" noChangeAspect="1"/>
          </p:cNvPicPr>
          <p:nvPr>
            <a:videoFile r:link="rId1"/>
          </p:nvPr>
        </p:nvPicPr>
        <p:blipFill>
          <a:blip r:embed="rId3"/>
          <a:stretch>
            <a:fillRect/>
          </a:stretch>
        </p:blipFill>
        <p:spPr>
          <a:xfrm>
            <a:off x="1830211" y="3657600"/>
            <a:ext cx="5331177" cy="2998787"/>
          </a:xfrm>
          <a:prstGeom prst="rect">
            <a:avLst/>
          </a:prstGeom>
        </p:spPr>
      </p:pic>
    </p:spTree>
    <p:extLst>
      <p:ext uri="{BB962C8B-B14F-4D97-AF65-F5344CB8AC3E}">
        <p14:creationId xmlns:p14="http://schemas.microsoft.com/office/powerpoint/2010/main" val="2193462969"/>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2315</TotalTime>
  <Words>643</Words>
  <Application>Microsoft Office PowerPoint</Application>
  <PresentationFormat>On-screen Show (4:3)</PresentationFormat>
  <Paragraphs>67</Paragraphs>
  <Slides>10</Slides>
  <Notes>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Candara</vt:lpstr>
      <vt:lpstr>Wingdings</vt:lpstr>
      <vt:lpstr>AguaClara English</vt:lpstr>
      <vt:lpstr>Public Relations</vt:lpstr>
      <vt:lpstr>What We Do</vt:lpstr>
      <vt:lpstr>Semester Goals</vt:lpstr>
      <vt:lpstr>What We’ll Do… To Spread the Word</vt:lpstr>
      <vt:lpstr>What We’ll Do… To Try To Get New Members</vt:lpstr>
      <vt:lpstr>What We’ll Do… To Connect Our Team</vt:lpstr>
      <vt:lpstr>What We’ll Do… With Item Sales</vt:lpstr>
      <vt:lpstr>What We’ve Done… With System Improvements</vt:lpstr>
      <vt:lpstr>What We’ve Done… With Competitions</vt:lpstr>
      <vt:lpstr>Public Relations…  Looking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Erika Axe</cp:lastModifiedBy>
  <cp:revision>58</cp:revision>
  <dcterms:created xsi:type="dcterms:W3CDTF">2014-03-12T20:19:44Z</dcterms:created>
  <dcterms:modified xsi:type="dcterms:W3CDTF">2015-03-16T13:26:24Z</dcterms:modified>
</cp:coreProperties>
</file>