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475" r:id="rId2"/>
    <p:sldId id="477" r:id="rId3"/>
    <p:sldId id="476" r:id="rId4"/>
    <p:sldId id="478" r:id="rId5"/>
    <p:sldId id="479" r:id="rId6"/>
    <p:sldId id="480" r:id="rId7"/>
    <p:sldId id="482" r:id="rId8"/>
    <p:sldId id="481" r:id="rId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3096" autoAdjust="0"/>
  </p:normalViewPr>
  <p:slideViewPr>
    <p:cSldViewPr>
      <p:cViewPr>
        <p:scale>
          <a:sx n="58" d="100"/>
          <a:sy n="58" d="100"/>
        </p:scale>
        <p:origin x="-1716" y="-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2400" y="5425508"/>
            <a:ext cx="8686800" cy="1143000"/>
          </a:xfrm>
        </p:spPr>
        <p:txBody>
          <a:bodyPr/>
          <a:lstStyle/>
          <a:p>
            <a:r>
              <a:rPr lang="en-US" dirty="0" smtClean="0"/>
              <a:t>Diana Kelterborn, Owen </a:t>
            </a:r>
            <a:r>
              <a:rPr lang="en-US" dirty="0" err="1" smtClean="0"/>
              <a:t>Guldner</a:t>
            </a:r>
            <a:r>
              <a:rPr lang="en-US" dirty="0" smtClean="0"/>
              <a:t>, and Susan Chen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>
          <a:xfrm>
            <a:off x="2002971" y="990600"/>
            <a:ext cx="7772400" cy="1470025"/>
          </a:xfrm>
        </p:spPr>
        <p:txBody>
          <a:bodyPr/>
          <a:lstStyle/>
          <a:p>
            <a:r>
              <a:rPr lang="en-US" dirty="0" smtClean="0"/>
              <a:t>Demo Plant Team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 Demo Plant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Demo Plant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14" y="1674586"/>
            <a:ext cx="3867150" cy="51562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258660"/>
            <a:ext cx="333375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Improvements Made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ntire frame more contained and presentable</a:t>
            </a:r>
          </a:p>
          <a:p>
            <a:r>
              <a:rPr lang="en-US" dirty="0" smtClean="0"/>
              <a:t>Added vinyl backdrop</a:t>
            </a:r>
          </a:p>
          <a:p>
            <a:r>
              <a:rPr lang="en-US" dirty="0" smtClean="0"/>
              <a:t>New stock tanks, constant head tanks, and entrance tank</a:t>
            </a:r>
          </a:p>
          <a:p>
            <a:r>
              <a:rPr lang="en-US" dirty="0" smtClean="0"/>
              <a:t>Chemical </a:t>
            </a:r>
            <a:r>
              <a:rPr lang="en-US" dirty="0" err="1" smtClean="0"/>
              <a:t>Doser</a:t>
            </a:r>
            <a:r>
              <a:rPr lang="en-US" dirty="0" smtClean="0"/>
              <a:t> properly labeled with a better float</a:t>
            </a:r>
          </a:p>
          <a:p>
            <a:r>
              <a:rPr lang="en-US" dirty="0" smtClean="0"/>
              <a:t>Shortened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</a:p>
          <a:p>
            <a:r>
              <a:rPr lang="en-US" dirty="0" smtClean="0"/>
              <a:t>Lengthened SRSF column</a:t>
            </a:r>
          </a:p>
          <a:p>
            <a:r>
              <a:rPr lang="en-US" dirty="0" smtClean="0"/>
              <a:t>Replaced spoons with magnetic stir bars</a:t>
            </a:r>
          </a:p>
          <a:p>
            <a:r>
              <a:rPr lang="en-US" dirty="0" smtClean="0"/>
              <a:t>Converted stock concentrations to ‘</a:t>
            </a:r>
            <a:r>
              <a:rPr lang="en-US" dirty="0" err="1" smtClean="0"/>
              <a:t>spoonfuls</a:t>
            </a:r>
            <a:r>
              <a:rPr lang="en-US" dirty="0" smtClean="0"/>
              <a:t>’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724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Manual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r>
              <a:rPr lang="en-US" dirty="0" smtClean="0"/>
              <a:t>Catalog of </a:t>
            </a:r>
            <a:r>
              <a:rPr lang="en-US" dirty="0" smtClean="0"/>
              <a:t>parts</a:t>
            </a:r>
            <a:endParaRPr lang="en-US" dirty="0" smtClean="0"/>
          </a:p>
          <a:p>
            <a:r>
              <a:rPr lang="en-US" dirty="0" smtClean="0"/>
              <a:t>How to construct, </a:t>
            </a:r>
            <a:r>
              <a:rPr lang="en-US" dirty="0" smtClean="0"/>
              <a:t>assemble, operate</a:t>
            </a:r>
            <a:r>
              <a:rPr lang="en-US" dirty="0" smtClean="0"/>
              <a:t>, and disassemble plant</a:t>
            </a:r>
          </a:p>
          <a:p>
            <a:r>
              <a:rPr lang="en-US" dirty="0" smtClean="0"/>
              <a:t>Troubleshooting tips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" t="10715" r="2113" b="6249"/>
          <a:stretch/>
        </p:blipFill>
        <p:spPr bwMode="auto">
          <a:xfrm>
            <a:off x="16329" y="1676400"/>
            <a:ext cx="9027853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3395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</a:t>
            </a:r>
            <a:r>
              <a:rPr lang="en-US" dirty="0" smtClean="0"/>
              <a:t>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r>
              <a:rPr lang="en-US" dirty="0" smtClean="0"/>
              <a:t>An Excel Spreadsheet</a:t>
            </a:r>
          </a:p>
          <a:p>
            <a:r>
              <a:rPr lang="en-US" dirty="0" smtClean="0"/>
              <a:t>Contains list of all parts with their supplier, price, cost per package, and actual cost</a:t>
            </a:r>
          </a:p>
          <a:p>
            <a:r>
              <a:rPr lang="en-US" dirty="0" smtClean="0"/>
              <a:t>Cost of a new Demo Plant is $640 though only $512 are </a:t>
            </a:r>
            <a:r>
              <a:rPr lang="en-US" dirty="0" smtClean="0"/>
              <a:t>used for each plant</a:t>
            </a:r>
            <a:endParaRPr lang="en-US" dirty="0"/>
          </a:p>
          <a:p>
            <a:r>
              <a:rPr lang="en-US" dirty="0" smtClean="0"/>
              <a:t>Building multiple plants at one time will lower their individual costs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55" t="54018" r="31353" b="22991"/>
          <a:stretch/>
        </p:blipFill>
        <p:spPr bwMode="auto">
          <a:xfrm>
            <a:off x="2514600" y="4876800"/>
            <a:ext cx="4669973" cy="168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80"/>
          <a:stretch/>
        </p:blipFill>
        <p:spPr bwMode="auto">
          <a:xfrm>
            <a:off x="152400" y="1600200"/>
            <a:ext cx="875612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3921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Look into using a different, cheaper modular system rather than 80/20 such as friction-grip framing</a:t>
            </a:r>
          </a:p>
          <a:p>
            <a:r>
              <a:rPr lang="en-US" dirty="0" smtClean="0"/>
              <a:t>Build </a:t>
            </a:r>
            <a:r>
              <a:rPr lang="en-US" dirty="0"/>
              <a:t>more plants</a:t>
            </a:r>
          </a:p>
          <a:p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8" t="23437" r="31228" b="25000"/>
          <a:stretch/>
        </p:blipFill>
        <p:spPr bwMode="auto">
          <a:xfrm>
            <a:off x="1600200" y="3505200"/>
            <a:ext cx="5410200" cy="291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790343"/>
            <a:ext cx="2038350" cy="2717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725" y="3790343"/>
            <a:ext cx="2038350" cy="2717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90343"/>
            <a:ext cx="2038350" cy="2717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790343"/>
            <a:ext cx="203835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0910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Questions?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695449"/>
            <a:ext cx="6889820" cy="489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0429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2608</TotalTime>
  <Words>161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1_AguaClara the road</vt:lpstr>
      <vt:lpstr>Demo Plant Team</vt:lpstr>
      <vt:lpstr>Old Demo Plant</vt:lpstr>
      <vt:lpstr>New Demo Plant</vt:lpstr>
      <vt:lpstr>Improvements Made</vt:lpstr>
      <vt:lpstr>User Manual</vt:lpstr>
      <vt:lpstr>Cost Sheet</vt:lpstr>
      <vt:lpstr>Future Work</vt:lpstr>
      <vt:lpstr>Any Questions?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owner</cp:lastModifiedBy>
  <cp:revision>260</cp:revision>
  <dcterms:created xsi:type="dcterms:W3CDTF">2008-08-26T14:48:34Z</dcterms:created>
  <dcterms:modified xsi:type="dcterms:W3CDTF">2012-08-03T15:54:17Z</dcterms:modified>
</cp:coreProperties>
</file>