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2"/>
  </p:notesMasterIdLst>
  <p:sldIdLst>
    <p:sldId id="360" r:id="rId2"/>
    <p:sldId id="392" r:id="rId3"/>
    <p:sldId id="393" r:id="rId4"/>
    <p:sldId id="394" r:id="rId5"/>
    <p:sldId id="395" r:id="rId6"/>
    <p:sldId id="396" r:id="rId7"/>
    <p:sldId id="370" r:id="rId8"/>
    <p:sldId id="371" r:id="rId9"/>
    <p:sldId id="372" r:id="rId10"/>
    <p:sldId id="388" r:id="rId11"/>
    <p:sldId id="381" r:id="rId12"/>
    <p:sldId id="390" r:id="rId13"/>
    <p:sldId id="383" r:id="rId14"/>
    <p:sldId id="380" r:id="rId15"/>
    <p:sldId id="398" r:id="rId16"/>
    <p:sldId id="377" r:id="rId17"/>
    <p:sldId id="376" r:id="rId18"/>
    <p:sldId id="397" r:id="rId19"/>
    <p:sldId id="391" r:id="rId20"/>
    <p:sldId id="35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64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79643" autoAdjust="0"/>
  </p:normalViewPr>
  <p:slideViewPr>
    <p:cSldViewPr>
      <p:cViewPr varScale="1">
        <p:scale>
          <a:sx n="94" d="100"/>
          <a:sy n="94" d="100"/>
        </p:scale>
        <p:origin x="-336" y="-112"/>
      </p:cViewPr>
      <p:guideLst>
        <p:guide orient="horz" pos="1344"/>
        <p:guide pos="912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.cornell.edu\EN\aguaclara\RESEARCH\Laminar%20Tube%20Floc\Spring%202015\Experiments\3.9%200.1%20test%202\SWAT_031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.cornell.edu\EN\aguaclara\RESEARCH\Laminar%20Tube%20Floc\Spring%202015\Experiments\3.9%200.1%20test%202\SWAT_031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.cornell.edu\EN\aguaclara\RESEARCH\Laminar%20Tube%20Floc\Spring%202015\Experiments\3.9%200.1%20test%202\SWAT_031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.cornell.edu\EN\aguaclara\RESEARCH\Laminar%20Tube%20Floc\Spring%202015\Experiments\3.9%200.1%20test%202\SWAT_031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96382024269127"/>
          <c:y val="0.0943188025089646"/>
          <c:w val="0.826917624013774"/>
          <c:h val="0.742741886243436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Sheet2!$C$1</c:f>
              <c:strCache>
                <c:ptCount val="1"/>
                <c:pt idx="0">
                  <c:v>Influent Turbidity (NTU)</c:v>
                </c:pt>
              </c:strCache>
            </c:strRef>
          </c:tx>
          <c:marker>
            <c:symbol val="none"/>
          </c:marker>
          <c:xVal>
            <c:numRef>
              <c:f>Sheet2!$A$2:$A$12001</c:f>
              <c:numCache>
                <c:formatCode>General</c:formatCode>
                <c:ptCount val="12000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  <c:pt idx="159">
                  <c:v>160.0</c:v>
                </c:pt>
                <c:pt idx="160">
                  <c:v>161.0</c:v>
                </c:pt>
                <c:pt idx="161">
                  <c:v>162.0</c:v>
                </c:pt>
                <c:pt idx="162">
                  <c:v>163.0</c:v>
                </c:pt>
                <c:pt idx="163">
                  <c:v>164.0</c:v>
                </c:pt>
                <c:pt idx="164">
                  <c:v>165.0</c:v>
                </c:pt>
                <c:pt idx="165">
                  <c:v>166.0</c:v>
                </c:pt>
                <c:pt idx="166">
                  <c:v>167.0</c:v>
                </c:pt>
                <c:pt idx="167">
                  <c:v>168.0</c:v>
                </c:pt>
                <c:pt idx="168">
                  <c:v>169.0</c:v>
                </c:pt>
                <c:pt idx="169">
                  <c:v>170.0</c:v>
                </c:pt>
                <c:pt idx="170">
                  <c:v>171.0</c:v>
                </c:pt>
                <c:pt idx="171">
                  <c:v>172.0</c:v>
                </c:pt>
                <c:pt idx="172">
                  <c:v>173.0</c:v>
                </c:pt>
                <c:pt idx="173">
                  <c:v>174.0</c:v>
                </c:pt>
                <c:pt idx="174">
                  <c:v>175.0</c:v>
                </c:pt>
                <c:pt idx="175">
                  <c:v>176.0</c:v>
                </c:pt>
                <c:pt idx="176">
                  <c:v>177.0</c:v>
                </c:pt>
                <c:pt idx="177">
                  <c:v>178.0</c:v>
                </c:pt>
                <c:pt idx="178">
                  <c:v>179.0</c:v>
                </c:pt>
                <c:pt idx="179">
                  <c:v>180.0</c:v>
                </c:pt>
                <c:pt idx="180">
                  <c:v>181.0</c:v>
                </c:pt>
                <c:pt idx="181">
                  <c:v>182.0</c:v>
                </c:pt>
                <c:pt idx="182">
                  <c:v>183.0</c:v>
                </c:pt>
                <c:pt idx="183">
                  <c:v>184.0</c:v>
                </c:pt>
                <c:pt idx="184">
                  <c:v>185.0</c:v>
                </c:pt>
                <c:pt idx="185">
                  <c:v>186.0</c:v>
                </c:pt>
                <c:pt idx="186">
                  <c:v>187.0</c:v>
                </c:pt>
                <c:pt idx="187">
                  <c:v>188.0</c:v>
                </c:pt>
                <c:pt idx="188">
                  <c:v>189.0</c:v>
                </c:pt>
                <c:pt idx="189">
                  <c:v>190.0</c:v>
                </c:pt>
                <c:pt idx="190">
                  <c:v>191.0</c:v>
                </c:pt>
                <c:pt idx="191">
                  <c:v>192.0</c:v>
                </c:pt>
                <c:pt idx="192">
                  <c:v>193.0</c:v>
                </c:pt>
                <c:pt idx="193">
                  <c:v>194.0</c:v>
                </c:pt>
                <c:pt idx="194">
                  <c:v>195.0</c:v>
                </c:pt>
                <c:pt idx="195">
                  <c:v>196.0</c:v>
                </c:pt>
                <c:pt idx="196">
                  <c:v>197.0</c:v>
                </c:pt>
                <c:pt idx="197">
                  <c:v>198.0</c:v>
                </c:pt>
                <c:pt idx="198">
                  <c:v>199.0</c:v>
                </c:pt>
                <c:pt idx="199">
                  <c:v>200.0</c:v>
                </c:pt>
                <c:pt idx="200">
                  <c:v>201.0</c:v>
                </c:pt>
                <c:pt idx="201">
                  <c:v>202.0</c:v>
                </c:pt>
                <c:pt idx="202">
                  <c:v>203.0</c:v>
                </c:pt>
                <c:pt idx="203">
                  <c:v>204.0</c:v>
                </c:pt>
                <c:pt idx="204">
                  <c:v>205.0</c:v>
                </c:pt>
                <c:pt idx="205">
                  <c:v>206.0</c:v>
                </c:pt>
                <c:pt idx="206">
                  <c:v>207.0</c:v>
                </c:pt>
                <c:pt idx="207">
                  <c:v>208.0</c:v>
                </c:pt>
                <c:pt idx="208">
                  <c:v>209.0</c:v>
                </c:pt>
                <c:pt idx="209">
                  <c:v>210.0</c:v>
                </c:pt>
                <c:pt idx="210">
                  <c:v>211.0</c:v>
                </c:pt>
                <c:pt idx="211">
                  <c:v>212.0</c:v>
                </c:pt>
                <c:pt idx="212">
                  <c:v>213.0</c:v>
                </c:pt>
                <c:pt idx="213">
                  <c:v>214.0</c:v>
                </c:pt>
                <c:pt idx="214">
                  <c:v>215.0</c:v>
                </c:pt>
                <c:pt idx="215">
                  <c:v>216.0</c:v>
                </c:pt>
                <c:pt idx="216">
                  <c:v>217.0</c:v>
                </c:pt>
                <c:pt idx="217">
                  <c:v>218.0</c:v>
                </c:pt>
                <c:pt idx="218">
                  <c:v>219.0</c:v>
                </c:pt>
                <c:pt idx="219">
                  <c:v>220.0</c:v>
                </c:pt>
                <c:pt idx="220">
                  <c:v>221.0</c:v>
                </c:pt>
                <c:pt idx="221">
                  <c:v>222.0</c:v>
                </c:pt>
                <c:pt idx="222">
                  <c:v>223.0</c:v>
                </c:pt>
                <c:pt idx="223">
                  <c:v>224.0</c:v>
                </c:pt>
                <c:pt idx="224">
                  <c:v>225.0</c:v>
                </c:pt>
                <c:pt idx="225">
                  <c:v>226.0</c:v>
                </c:pt>
                <c:pt idx="226">
                  <c:v>227.0</c:v>
                </c:pt>
                <c:pt idx="227">
                  <c:v>228.0</c:v>
                </c:pt>
                <c:pt idx="228">
                  <c:v>229.0</c:v>
                </c:pt>
                <c:pt idx="229">
                  <c:v>230.0</c:v>
                </c:pt>
                <c:pt idx="230">
                  <c:v>231.0</c:v>
                </c:pt>
                <c:pt idx="231">
                  <c:v>232.0</c:v>
                </c:pt>
                <c:pt idx="232">
                  <c:v>233.0</c:v>
                </c:pt>
                <c:pt idx="233">
                  <c:v>234.0</c:v>
                </c:pt>
                <c:pt idx="234">
                  <c:v>235.0</c:v>
                </c:pt>
                <c:pt idx="235">
                  <c:v>236.0</c:v>
                </c:pt>
                <c:pt idx="236">
                  <c:v>237.0</c:v>
                </c:pt>
                <c:pt idx="237">
                  <c:v>238.0</c:v>
                </c:pt>
                <c:pt idx="238">
                  <c:v>239.0</c:v>
                </c:pt>
                <c:pt idx="239">
                  <c:v>240.0</c:v>
                </c:pt>
                <c:pt idx="240">
                  <c:v>241.0</c:v>
                </c:pt>
                <c:pt idx="241">
                  <c:v>242.0</c:v>
                </c:pt>
                <c:pt idx="242">
                  <c:v>243.0</c:v>
                </c:pt>
                <c:pt idx="243">
                  <c:v>244.0</c:v>
                </c:pt>
                <c:pt idx="244">
                  <c:v>245.0</c:v>
                </c:pt>
                <c:pt idx="245">
                  <c:v>246.0</c:v>
                </c:pt>
                <c:pt idx="246">
                  <c:v>247.0</c:v>
                </c:pt>
                <c:pt idx="247">
                  <c:v>248.0</c:v>
                </c:pt>
                <c:pt idx="248">
                  <c:v>249.0</c:v>
                </c:pt>
                <c:pt idx="249">
                  <c:v>250.0</c:v>
                </c:pt>
                <c:pt idx="250">
                  <c:v>251.0</c:v>
                </c:pt>
                <c:pt idx="251">
                  <c:v>252.0</c:v>
                </c:pt>
                <c:pt idx="252">
                  <c:v>253.0</c:v>
                </c:pt>
                <c:pt idx="253">
                  <c:v>254.0</c:v>
                </c:pt>
                <c:pt idx="254">
                  <c:v>255.0</c:v>
                </c:pt>
                <c:pt idx="255">
                  <c:v>256.0</c:v>
                </c:pt>
                <c:pt idx="256">
                  <c:v>257.0</c:v>
                </c:pt>
                <c:pt idx="257">
                  <c:v>258.0</c:v>
                </c:pt>
                <c:pt idx="258">
                  <c:v>259.0</c:v>
                </c:pt>
                <c:pt idx="259">
                  <c:v>260.0</c:v>
                </c:pt>
                <c:pt idx="260">
                  <c:v>261.0</c:v>
                </c:pt>
                <c:pt idx="261">
                  <c:v>262.0</c:v>
                </c:pt>
                <c:pt idx="262">
                  <c:v>263.0</c:v>
                </c:pt>
                <c:pt idx="263">
                  <c:v>264.0</c:v>
                </c:pt>
                <c:pt idx="264">
                  <c:v>265.0</c:v>
                </c:pt>
                <c:pt idx="265">
                  <c:v>266.0</c:v>
                </c:pt>
                <c:pt idx="266">
                  <c:v>267.0</c:v>
                </c:pt>
                <c:pt idx="267">
                  <c:v>268.0</c:v>
                </c:pt>
                <c:pt idx="268">
                  <c:v>269.0</c:v>
                </c:pt>
                <c:pt idx="269">
                  <c:v>270.0</c:v>
                </c:pt>
                <c:pt idx="270">
                  <c:v>271.0</c:v>
                </c:pt>
                <c:pt idx="271">
                  <c:v>272.0</c:v>
                </c:pt>
                <c:pt idx="272">
                  <c:v>273.0</c:v>
                </c:pt>
                <c:pt idx="273">
                  <c:v>274.0</c:v>
                </c:pt>
                <c:pt idx="274">
                  <c:v>275.0</c:v>
                </c:pt>
                <c:pt idx="275">
                  <c:v>276.0</c:v>
                </c:pt>
                <c:pt idx="276">
                  <c:v>277.0</c:v>
                </c:pt>
                <c:pt idx="277">
                  <c:v>278.0</c:v>
                </c:pt>
                <c:pt idx="278">
                  <c:v>279.0</c:v>
                </c:pt>
                <c:pt idx="279">
                  <c:v>280.0</c:v>
                </c:pt>
                <c:pt idx="280">
                  <c:v>281.0</c:v>
                </c:pt>
                <c:pt idx="281">
                  <c:v>282.0</c:v>
                </c:pt>
                <c:pt idx="282">
                  <c:v>283.0</c:v>
                </c:pt>
                <c:pt idx="283">
                  <c:v>284.0</c:v>
                </c:pt>
                <c:pt idx="284">
                  <c:v>285.0</c:v>
                </c:pt>
                <c:pt idx="285">
                  <c:v>286.0</c:v>
                </c:pt>
                <c:pt idx="286">
                  <c:v>287.0</c:v>
                </c:pt>
                <c:pt idx="287">
                  <c:v>288.0</c:v>
                </c:pt>
                <c:pt idx="288">
                  <c:v>289.0</c:v>
                </c:pt>
                <c:pt idx="289">
                  <c:v>290.0</c:v>
                </c:pt>
                <c:pt idx="290">
                  <c:v>291.0</c:v>
                </c:pt>
                <c:pt idx="291">
                  <c:v>292.0</c:v>
                </c:pt>
                <c:pt idx="292">
                  <c:v>293.0</c:v>
                </c:pt>
                <c:pt idx="293">
                  <c:v>294.0</c:v>
                </c:pt>
                <c:pt idx="294">
                  <c:v>295.0</c:v>
                </c:pt>
                <c:pt idx="295">
                  <c:v>296.0</c:v>
                </c:pt>
                <c:pt idx="296">
                  <c:v>297.0</c:v>
                </c:pt>
                <c:pt idx="297">
                  <c:v>298.0</c:v>
                </c:pt>
                <c:pt idx="298">
                  <c:v>299.0</c:v>
                </c:pt>
                <c:pt idx="299">
                  <c:v>300.0</c:v>
                </c:pt>
                <c:pt idx="300">
                  <c:v>301.0</c:v>
                </c:pt>
                <c:pt idx="301">
                  <c:v>302.0</c:v>
                </c:pt>
                <c:pt idx="302">
                  <c:v>303.0</c:v>
                </c:pt>
                <c:pt idx="303">
                  <c:v>304.0</c:v>
                </c:pt>
                <c:pt idx="304">
                  <c:v>305.0</c:v>
                </c:pt>
                <c:pt idx="305">
                  <c:v>306.0</c:v>
                </c:pt>
                <c:pt idx="306">
                  <c:v>307.0</c:v>
                </c:pt>
                <c:pt idx="307">
                  <c:v>308.0</c:v>
                </c:pt>
                <c:pt idx="308">
                  <c:v>309.0</c:v>
                </c:pt>
                <c:pt idx="309">
                  <c:v>310.0</c:v>
                </c:pt>
                <c:pt idx="310">
                  <c:v>311.0</c:v>
                </c:pt>
                <c:pt idx="311">
                  <c:v>312.0</c:v>
                </c:pt>
                <c:pt idx="312">
                  <c:v>313.0</c:v>
                </c:pt>
                <c:pt idx="313">
                  <c:v>314.0</c:v>
                </c:pt>
                <c:pt idx="314">
                  <c:v>315.0</c:v>
                </c:pt>
                <c:pt idx="315">
                  <c:v>316.0</c:v>
                </c:pt>
                <c:pt idx="316">
                  <c:v>317.0</c:v>
                </c:pt>
                <c:pt idx="317">
                  <c:v>318.0</c:v>
                </c:pt>
                <c:pt idx="318">
                  <c:v>319.0</c:v>
                </c:pt>
                <c:pt idx="319">
                  <c:v>320.0</c:v>
                </c:pt>
                <c:pt idx="320">
                  <c:v>321.0</c:v>
                </c:pt>
                <c:pt idx="321">
                  <c:v>322.0</c:v>
                </c:pt>
                <c:pt idx="322">
                  <c:v>323.0</c:v>
                </c:pt>
                <c:pt idx="323">
                  <c:v>324.0</c:v>
                </c:pt>
                <c:pt idx="324">
                  <c:v>325.0</c:v>
                </c:pt>
                <c:pt idx="325">
                  <c:v>326.0</c:v>
                </c:pt>
                <c:pt idx="326">
                  <c:v>327.0</c:v>
                </c:pt>
                <c:pt idx="327">
                  <c:v>328.0</c:v>
                </c:pt>
                <c:pt idx="328">
                  <c:v>329.0</c:v>
                </c:pt>
                <c:pt idx="329">
                  <c:v>330.0</c:v>
                </c:pt>
                <c:pt idx="330">
                  <c:v>331.0</c:v>
                </c:pt>
                <c:pt idx="331">
                  <c:v>332.0</c:v>
                </c:pt>
                <c:pt idx="332">
                  <c:v>333.0</c:v>
                </c:pt>
                <c:pt idx="333">
                  <c:v>334.0</c:v>
                </c:pt>
                <c:pt idx="334">
                  <c:v>335.0</c:v>
                </c:pt>
                <c:pt idx="335">
                  <c:v>336.0</c:v>
                </c:pt>
                <c:pt idx="336">
                  <c:v>337.0</c:v>
                </c:pt>
                <c:pt idx="337">
                  <c:v>338.0</c:v>
                </c:pt>
                <c:pt idx="338">
                  <c:v>339.0</c:v>
                </c:pt>
                <c:pt idx="339">
                  <c:v>340.0</c:v>
                </c:pt>
                <c:pt idx="340">
                  <c:v>341.0</c:v>
                </c:pt>
                <c:pt idx="341">
                  <c:v>342.0</c:v>
                </c:pt>
                <c:pt idx="342">
                  <c:v>343.0</c:v>
                </c:pt>
                <c:pt idx="343">
                  <c:v>344.0</c:v>
                </c:pt>
                <c:pt idx="344">
                  <c:v>345.0</c:v>
                </c:pt>
                <c:pt idx="345">
                  <c:v>346.0</c:v>
                </c:pt>
                <c:pt idx="346">
                  <c:v>347.0</c:v>
                </c:pt>
                <c:pt idx="347">
                  <c:v>348.0</c:v>
                </c:pt>
                <c:pt idx="348">
                  <c:v>349.0</c:v>
                </c:pt>
                <c:pt idx="349">
                  <c:v>350.0</c:v>
                </c:pt>
                <c:pt idx="350">
                  <c:v>351.0</c:v>
                </c:pt>
                <c:pt idx="351">
                  <c:v>352.0</c:v>
                </c:pt>
                <c:pt idx="352">
                  <c:v>353.0</c:v>
                </c:pt>
                <c:pt idx="353">
                  <c:v>354.0</c:v>
                </c:pt>
                <c:pt idx="354">
                  <c:v>355.0</c:v>
                </c:pt>
                <c:pt idx="355">
                  <c:v>356.0</c:v>
                </c:pt>
                <c:pt idx="356">
                  <c:v>357.0</c:v>
                </c:pt>
                <c:pt idx="357">
                  <c:v>358.0</c:v>
                </c:pt>
                <c:pt idx="358">
                  <c:v>359.0</c:v>
                </c:pt>
                <c:pt idx="359">
                  <c:v>360.0</c:v>
                </c:pt>
                <c:pt idx="360">
                  <c:v>361.0</c:v>
                </c:pt>
                <c:pt idx="361">
                  <c:v>362.0</c:v>
                </c:pt>
                <c:pt idx="362">
                  <c:v>363.0</c:v>
                </c:pt>
                <c:pt idx="363">
                  <c:v>364.0</c:v>
                </c:pt>
                <c:pt idx="364">
                  <c:v>365.0</c:v>
                </c:pt>
                <c:pt idx="365">
                  <c:v>366.0</c:v>
                </c:pt>
                <c:pt idx="366">
                  <c:v>367.0</c:v>
                </c:pt>
                <c:pt idx="367">
                  <c:v>368.0</c:v>
                </c:pt>
                <c:pt idx="368">
                  <c:v>369.0</c:v>
                </c:pt>
                <c:pt idx="369">
                  <c:v>370.0</c:v>
                </c:pt>
                <c:pt idx="370">
                  <c:v>371.0</c:v>
                </c:pt>
                <c:pt idx="371">
                  <c:v>372.0</c:v>
                </c:pt>
                <c:pt idx="372">
                  <c:v>373.0</c:v>
                </c:pt>
                <c:pt idx="373">
                  <c:v>374.0</c:v>
                </c:pt>
                <c:pt idx="374">
                  <c:v>375.0</c:v>
                </c:pt>
                <c:pt idx="375">
                  <c:v>376.0</c:v>
                </c:pt>
                <c:pt idx="376">
                  <c:v>377.0</c:v>
                </c:pt>
                <c:pt idx="377">
                  <c:v>378.0</c:v>
                </c:pt>
                <c:pt idx="378">
                  <c:v>379.0</c:v>
                </c:pt>
                <c:pt idx="379">
                  <c:v>380.0</c:v>
                </c:pt>
                <c:pt idx="380">
                  <c:v>381.0</c:v>
                </c:pt>
                <c:pt idx="381">
                  <c:v>382.0</c:v>
                </c:pt>
                <c:pt idx="382">
                  <c:v>383.0</c:v>
                </c:pt>
                <c:pt idx="383">
                  <c:v>384.0</c:v>
                </c:pt>
                <c:pt idx="384">
                  <c:v>385.0</c:v>
                </c:pt>
                <c:pt idx="385">
                  <c:v>386.0</c:v>
                </c:pt>
                <c:pt idx="386">
                  <c:v>387.0</c:v>
                </c:pt>
                <c:pt idx="387">
                  <c:v>388.0</c:v>
                </c:pt>
                <c:pt idx="388">
                  <c:v>389.0</c:v>
                </c:pt>
                <c:pt idx="389">
                  <c:v>390.0</c:v>
                </c:pt>
                <c:pt idx="390">
                  <c:v>391.0</c:v>
                </c:pt>
                <c:pt idx="391">
                  <c:v>392.0</c:v>
                </c:pt>
                <c:pt idx="392">
                  <c:v>393.0</c:v>
                </c:pt>
                <c:pt idx="393">
                  <c:v>394.0</c:v>
                </c:pt>
                <c:pt idx="394">
                  <c:v>395.0</c:v>
                </c:pt>
                <c:pt idx="395">
                  <c:v>396.0</c:v>
                </c:pt>
                <c:pt idx="396">
                  <c:v>397.0</c:v>
                </c:pt>
                <c:pt idx="397">
                  <c:v>398.0</c:v>
                </c:pt>
                <c:pt idx="398">
                  <c:v>399.0</c:v>
                </c:pt>
                <c:pt idx="399">
                  <c:v>400.0</c:v>
                </c:pt>
                <c:pt idx="400">
                  <c:v>401.0</c:v>
                </c:pt>
                <c:pt idx="401">
                  <c:v>402.0</c:v>
                </c:pt>
                <c:pt idx="402">
                  <c:v>403.0</c:v>
                </c:pt>
                <c:pt idx="403">
                  <c:v>404.0</c:v>
                </c:pt>
                <c:pt idx="404">
                  <c:v>405.0</c:v>
                </c:pt>
                <c:pt idx="405">
                  <c:v>406.0</c:v>
                </c:pt>
                <c:pt idx="406">
                  <c:v>407.0</c:v>
                </c:pt>
                <c:pt idx="407">
                  <c:v>408.0</c:v>
                </c:pt>
                <c:pt idx="408">
                  <c:v>409.0</c:v>
                </c:pt>
                <c:pt idx="409">
                  <c:v>410.0</c:v>
                </c:pt>
                <c:pt idx="410">
                  <c:v>411.0</c:v>
                </c:pt>
                <c:pt idx="411">
                  <c:v>412.0</c:v>
                </c:pt>
                <c:pt idx="412">
                  <c:v>413.0</c:v>
                </c:pt>
                <c:pt idx="413">
                  <c:v>414.0</c:v>
                </c:pt>
                <c:pt idx="414">
                  <c:v>415.0</c:v>
                </c:pt>
                <c:pt idx="415">
                  <c:v>416.0</c:v>
                </c:pt>
                <c:pt idx="416">
                  <c:v>417.0</c:v>
                </c:pt>
                <c:pt idx="417">
                  <c:v>418.0</c:v>
                </c:pt>
                <c:pt idx="418">
                  <c:v>419.0</c:v>
                </c:pt>
                <c:pt idx="419">
                  <c:v>420.0</c:v>
                </c:pt>
                <c:pt idx="420">
                  <c:v>421.0</c:v>
                </c:pt>
                <c:pt idx="421">
                  <c:v>422.0</c:v>
                </c:pt>
                <c:pt idx="422">
                  <c:v>423.0</c:v>
                </c:pt>
                <c:pt idx="423">
                  <c:v>424.0</c:v>
                </c:pt>
                <c:pt idx="424">
                  <c:v>425.0</c:v>
                </c:pt>
                <c:pt idx="425">
                  <c:v>426.0</c:v>
                </c:pt>
                <c:pt idx="426">
                  <c:v>427.0</c:v>
                </c:pt>
                <c:pt idx="427">
                  <c:v>428.0</c:v>
                </c:pt>
                <c:pt idx="428">
                  <c:v>429.0</c:v>
                </c:pt>
                <c:pt idx="429">
                  <c:v>430.0</c:v>
                </c:pt>
                <c:pt idx="430">
                  <c:v>431.0</c:v>
                </c:pt>
                <c:pt idx="431">
                  <c:v>432.0</c:v>
                </c:pt>
                <c:pt idx="432">
                  <c:v>433.0</c:v>
                </c:pt>
                <c:pt idx="433">
                  <c:v>434.0</c:v>
                </c:pt>
                <c:pt idx="434">
                  <c:v>435.0</c:v>
                </c:pt>
                <c:pt idx="435">
                  <c:v>436.0</c:v>
                </c:pt>
                <c:pt idx="436">
                  <c:v>437.0</c:v>
                </c:pt>
                <c:pt idx="437">
                  <c:v>438.0</c:v>
                </c:pt>
                <c:pt idx="438">
                  <c:v>439.0</c:v>
                </c:pt>
                <c:pt idx="439">
                  <c:v>440.0</c:v>
                </c:pt>
                <c:pt idx="440">
                  <c:v>441.0</c:v>
                </c:pt>
                <c:pt idx="441">
                  <c:v>442.0</c:v>
                </c:pt>
                <c:pt idx="442">
                  <c:v>443.0</c:v>
                </c:pt>
                <c:pt idx="443">
                  <c:v>444.0</c:v>
                </c:pt>
                <c:pt idx="444">
                  <c:v>445.0</c:v>
                </c:pt>
                <c:pt idx="445">
                  <c:v>446.0</c:v>
                </c:pt>
                <c:pt idx="446">
                  <c:v>447.0</c:v>
                </c:pt>
                <c:pt idx="447">
                  <c:v>448.0</c:v>
                </c:pt>
                <c:pt idx="448">
                  <c:v>449.0</c:v>
                </c:pt>
                <c:pt idx="449">
                  <c:v>450.0</c:v>
                </c:pt>
                <c:pt idx="450">
                  <c:v>451.0</c:v>
                </c:pt>
                <c:pt idx="451">
                  <c:v>452.0</c:v>
                </c:pt>
                <c:pt idx="452">
                  <c:v>453.0</c:v>
                </c:pt>
                <c:pt idx="453">
                  <c:v>454.0</c:v>
                </c:pt>
                <c:pt idx="454">
                  <c:v>455.0</c:v>
                </c:pt>
                <c:pt idx="455">
                  <c:v>456.0</c:v>
                </c:pt>
                <c:pt idx="456">
                  <c:v>457.0</c:v>
                </c:pt>
                <c:pt idx="457">
                  <c:v>458.0</c:v>
                </c:pt>
                <c:pt idx="458">
                  <c:v>459.0</c:v>
                </c:pt>
                <c:pt idx="459">
                  <c:v>460.0</c:v>
                </c:pt>
                <c:pt idx="460">
                  <c:v>461.0</c:v>
                </c:pt>
                <c:pt idx="461">
                  <c:v>462.0</c:v>
                </c:pt>
                <c:pt idx="462">
                  <c:v>463.0</c:v>
                </c:pt>
                <c:pt idx="463">
                  <c:v>464.0</c:v>
                </c:pt>
                <c:pt idx="464">
                  <c:v>465.0</c:v>
                </c:pt>
                <c:pt idx="465">
                  <c:v>466.0</c:v>
                </c:pt>
                <c:pt idx="466">
                  <c:v>467.0</c:v>
                </c:pt>
                <c:pt idx="467">
                  <c:v>468.0</c:v>
                </c:pt>
                <c:pt idx="468">
                  <c:v>469.0</c:v>
                </c:pt>
                <c:pt idx="469">
                  <c:v>470.0</c:v>
                </c:pt>
                <c:pt idx="470">
                  <c:v>471.0</c:v>
                </c:pt>
                <c:pt idx="471">
                  <c:v>472.0</c:v>
                </c:pt>
                <c:pt idx="472">
                  <c:v>473.0</c:v>
                </c:pt>
                <c:pt idx="473">
                  <c:v>474.0</c:v>
                </c:pt>
                <c:pt idx="474">
                  <c:v>475.0</c:v>
                </c:pt>
                <c:pt idx="475">
                  <c:v>476.0</c:v>
                </c:pt>
                <c:pt idx="476">
                  <c:v>477.0</c:v>
                </c:pt>
                <c:pt idx="477">
                  <c:v>478.0</c:v>
                </c:pt>
                <c:pt idx="478">
                  <c:v>479.0</c:v>
                </c:pt>
                <c:pt idx="479">
                  <c:v>480.0</c:v>
                </c:pt>
                <c:pt idx="480">
                  <c:v>481.0</c:v>
                </c:pt>
                <c:pt idx="481">
                  <c:v>482.0</c:v>
                </c:pt>
                <c:pt idx="482">
                  <c:v>483.0</c:v>
                </c:pt>
                <c:pt idx="483">
                  <c:v>484.0</c:v>
                </c:pt>
                <c:pt idx="484">
                  <c:v>485.0</c:v>
                </c:pt>
                <c:pt idx="485">
                  <c:v>486.0</c:v>
                </c:pt>
                <c:pt idx="486">
                  <c:v>487.0</c:v>
                </c:pt>
                <c:pt idx="487">
                  <c:v>488.0</c:v>
                </c:pt>
                <c:pt idx="488">
                  <c:v>489.0</c:v>
                </c:pt>
                <c:pt idx="489">
                  <c:v>490.0</c:v>
                </c:pt>
                <c:pt idx="490">
                  <c:v>491.0</c:v>
                </c:pt>
                <c:pt idx="491">
                  <c:v>492.0</c:v>
                </c:pt>
                <c:pt idx="492">
                  <c:v>493.0</c:v>
                </c:pt>
                <c:pt idx="493">
                  <c:v>494.0</c:v>
                </c:pt>
                <c:pt idx="494">
                  <c:v>495.0</c:v>
                </c:pt>
                <c:pt idx="495">
                  <c:v>496.0</c:v>
                </c:pt>
                <c:pt idx="496">
                  <c:v>497.0</c:v>
                </c:pt>
                <c:pt idx="497">
                  <c:v>498.0</c:v>
                </c:pt>
                <c:pt idx="498">
                  <c:v>499.0</c:v>
                </c:pt>
                <c:pt idx="499">
                  <c:v>500.0</c:v>
                </c:pt>
                <c:pt idx="500">
                  <c:v>501.0</c:v>
                </c:pt>
                <c:pt idx="501">
                  <c:v>502.0</c:v>
                </c:pt>
                <c:pt idx="502">
                  <c:v>503.0</c:v>
                </c:pt>
                <c:pt idx="503">
                  <c:v>504.0</c:v>
                </c:pt>
                <c:pt idx="504">
                  <c:v>505.0</c:v>
                </c:pt>
                <c:pt idx="505">
                  <c:v>506.0</c:v>
                </c:pt>
                <c:pt idx="506">
                  <c:v>507.0</c:v>
                </c:pt>
                <c:pt idx="507">
                  <c:v>508.0</c:v>
                </c:pt>
                <c:pt idx="508">
                  <c:v>509.0</c:v>
                </c:pt>
                <c:pt idx="509">
                  <c:v>510.0</c:v>
                </c:pt>
                <c:pt idx="510">
                  <c:v>511.0</c:v>
                </c:pt>
                <c:pt idx="511">
                  <c:v>512.0</c:v>
                </c:pt>
                <c:pt idx="512">
                  <c:v>513.0</c:v>
                </c:pt>
                <c:pt idx="513">
                  <c:v>514.0</c:v>
                </c:pt>
                <c:pt idx="514">
                  <c:v>515.0</c:v>
                </c:pt>
                <c:pt idx="515">
                  <c:v>516.0</c:v>
                </c:pt>
                <c:pt idx="516">
                  <c:v>517.0</c:v>
                </c:pt>
                <c:pt idx="517">
                  <c:v>518.0</c:v>
                </c:pt>
                <c:pt idx="518">
                  <c:v>519.0</c:v>
                </c:pt>
                <c:pt idx="519">
                  <c:v>520.0</c:v>
                </c:pt>
                <c:pt idx="520">
                  <c:v>521.0</c:v>
                </c:pt>
                <c:pt idx="521">
                  <c:v>522.0</c:v>
                </c:pt>
                <c:pt idx="522">
                  <c:v>523.0</c:v>
                </c:pt>
                <c:pt idx="523">
                  <c:v>524.0</c:v>
                </c:pt>
                <c:pt idx="524">
                  <c:v>525.0</c:v>
                </c:pt>
                <c:pt idx="525">
                  <c:v>526.0</c:v>
                </c:pt>
                <c:pt idx="526">
                  <c:v>527.0</c:v>
                </c:pt>
                <c:pt idx="527">
                  <c:v>528.0</c:v>
                </c:pt>
                <c:pt idx="528">
                  <c:v>529.0</c:v>
                </c:pt>
                <c:pt idx="529">
                  <c:v>530.0</c:v>
                </c:pt>
                <c:pt idx="530">
                  <c:v>531.0</c:v>
                </c:pt>
                <c:pt idx="531">
                  <c:v>532.0</c:v>
                </c:pt>
                <c:pt idx="532">
                  <c:v>533.0</c:v>
                </c:pt>
                <c:pt idx="533">
                  <c:v>534.0</c:v>
                </c:pt>
                <c:pt idx="534">
                  <c:v>535.0</c:v>
                </c:pt>
                <c:pt idx="535">
                  <c:v>536.0</c:v>
                </c:pt>
                <c:pt idx="536">
                  <c:v>537.0</c:v>
                </c:pt>
                <c:pt idx="537">
                  <c:v>538.0</c:v>
                </c:pt>
                <c:pt idx="538">
                  <c:v>539.0</c:v>
                </c:pt>
                <c:pt idx="539">
                  <c:v>540.0</c:v>
                </c:pt>
                <c:pt idx="540">
                  <c:v>541.0</c:v>
                </c:pt>
                <c:pt idx="541">
                  <c:v>542.0</c:v>
                </c:pt>
                <c:pt idx="542">
                  <c:v>543.0</c:v>
                </c:pt>
                <c:pt idx="543">
                  <c:v>544.0</c:v>
                </c:pt>
                <c:pt idx="544">
                  <c:v>545.0</c:v>
                </c:pt>
                <c:pt idx="545">
                  <c:v>546.0</c:v>
                </c:pt>
                <c:pt idx="546">
                  <c:v>547.0</c:v>
                </c:pt>
                <c:pt idx="547">
                  <c:v>548.0</c:v>
                </c:pt>
                <c:pt idx="548">
                  <c:v>549.0</c:v>
                </c:pt>
                <c:pt idx="549">
                  <c:v>550.0</c:v>
                </c:pt>
                <c:pt idx="550">
                  <c:v>551.0</c:v>
                </c:pt>
                <c:pt idx="551">
                  <c:v>552.0</c:v>
                </c:pt>
                <c:pt idx="552">
                  <c:v>553.0</c:v>
                </c:pt>
                <c:pt idx="553">
                  <c:v>554.0</c:v>
                </c:pt>
                <c:pt idx="554">
                  <c:v>555.0</c:v>
                </c:pt>
                <c:pt idx="555">
                  <c:v>556.0</c:v>
                </c:pt>
                <c:pt idx="556">
                  <c:v>557.0</c:v>
                </c:pt>
                <c:pt idx="557">
                  <c:v>558.0</c:v>
                </c:pt>
                <c:pt idx="558">
                  <c:v>559.0</c:v>
                </c:pt>
                <c:pt idx="559">
                  <c:v>560.0</c:v>
                </c:pt>
                <c:pt idx="560">
                  <c:v>561.0</c:v>
                </c:pt>
                <c:pt idx="561">
                  <c:v>562.0</c:v>
                </c:pt>
                <c:pt idx="562">
                  <c:v>563.0</c:v>
                </c:pt>
                <c:pt idx="563">
                  <c:v>564.0</c:v>
                </c:pt>
                <c:pt idx="564">
                  <c:v>565.0</c:v>
                </c:pt>
                <c:pt idx="565">
                  <c:v>566.0</c:v>
                </c:pt>
                <c:pt idx="566">
                  <c:v>567.0</c:v>
                </c:pt>
                <c:pt idx="567">
                  <c:v>568.0</c:v>
                </c:pt>
                <c:pt idx="568">
                  <c:v>569.0</c:v>
                </c:pt>
                <c:pt idx="569">
                  <c:v>570.0</c:v>
                </c:pt>
                <c:pt idx="570">
                  <c:v>571.0</c:v>
                </c:pt>
                <c:pt idx="571">
                  <c:v>572.0</c:v>
                </c:pt>
                <c:pt idx="572">
                  <c:v>573.0</c:v>
                </c:pt>
                <c:pt idx="573">
                  <c:v>574.0</c:v>
                </c:pt>
                <c:pt idx="574">
                  <c:v>575.0</c:v>
                </c:pt>
                <c:pt idx="575">
                  <c:v>576.0</c:v>
                </c:pt>
                <c:pt idx="576">
                  <c:v>577.0</c:v>
                </c:pt>
                <c:pt idx="577">
                  <c:v>578.0</c:v>
                </c:pt>
                <c:pt idx="578">
                  <c:v>579.0</c:v>
                </c:pt>
                <c:pt idx="579">
                  <c:v>580.0</c:v>
                </c:pt>
                <c:pt idx="580">
                  <c:v>581.0</c:v>
                </c:pt>
                <c:pt idx="581">
                  <c:v>582.0</c:v>
                </c:pt>
                <c:pt idx="582">
                  <c:v>583.0</c:v>
                </c:pt>
                <c:pt idx="583">
                  <c:v>584.0</c:v>
                </c:pt>
                <c:pt idx="584">
                  <c:v>585.0</c:v>
                </c:pt>
                <c:pt idx="585">
                  <c:v>586.0</c:v>
                </c:pt>
                <c:pt idx="586">
                  <c:v>587.0</c:v>
                </c:pt>
                <c:pt idx="587">
                  <c:v>588.0</c:v>
                </c:pt>
                <c:pt idx="588">
                  <c:v>589.0</c:v>
                </c:pt>
                <c:pt idx="589">
                  <c:v>590.0</c:v>
                </c:pt>
                <c:pt idx="590">
                  <c:v>591.0</c:v>
                </c:pt>
                <c:pt idx="591">
                  <c:v>592.0</c:v>
                </c:pt>
                <c:pt idx="592">
                  <c:v>593.0</c:v>
                </c:pt>
                <c:pt idx="593">
                  <c:v>594.0</c:v>
                </c:pt>
                <c:pt idx="594">
                  <c:v>595.0</c:v>
                </c:pt>
                <c:pt idx="595">
                  <c:v>596.0</c:v>
                </c:pt>
                <c:pt idx="596">
                  <c:v>597.0</c:v>
                </c:pt>
                <c:pt idx="597">
                  <c:v>598.0</c:v>
                </c:pt>
                <c:pt idx="598">
                  <c:v>599.0</c:v>
                </c:pt>
                <c:pt idx="599">
                  <c:v>600.0</c:v>
                </c:pt>
                <c:pt idx="600">
                  <c:v>601.0</c:v>
                </c:pt>
                <c:pt idx="601">
                  <c:v>602.0</c:v>
                </c:pt>
                <c:pt idx="602">
                  <c:v>603.0</c:v>
                </c:pt>
                <c:pt idx="603">
                  <c:v>604.0</c:v>
                </c:pt>
                <c:pt idx="604">
                  <c:v>605.0</c:v>
                </c:pt>
                <c:pt idx="605">
                  <c:v>606.0</c:v>
                </c:pt>
                <c:pt idx="606">
                  <c:v>607.0</c:v>
                </c:pt>
                <c:pt idx="607">
                  <c:v>608.0</c:v>
                </c:pt>
                <c:pt idx="608">
                  <c:v>609.0</c:v>
                </c:pt>
                <c:pt idx="609">
                  <c:v>610.0</c:v>
                </c:pt>
                <c:pt idx="610">
                  <c:v>611.0</c:v>
                </c:pt>
                <c:pt idx="611">
                  <c:v>612.0</c:v>
                </c:pt>
                <c:pt idx="612">
                  <c:v>613.0</c:v>
                </c:pt>
                <c:pt idx="613">
                  <c:v>614.0</c:v>
                </c:pt>
                <c:pt idx="614">
                  <c:v>615.0</c:v>
                </c:pt>
                <c:pt idx="615">
                  <c:v>616.0</c:v>
                </c:pt>
                <c:pt idx="616">
                  <c:v>617.0</c:v>
                </c:pt>
                <c:pt idx="617">
                  <c:v>618.0</c:v>
                </c:pt>
                <c:pt idx="618">
                  <c:v>619.0</c:v>
                </c:pt>
                <c:pt idx="619">
                  <c:v>620.0</c:v>
                </c:pt>
                <c:pt idx="620">
                  <c:v>621.0</c:v>
                </c:pt>
                <c:pt idx="621">
                  <c:v>622.0</c:v>
                </c:pt>
                <c:pt idx="622">
                  <c:v>623.0</c:v>
                </c:pt>
                <c:pt idx="623">
                  <c:v>624.0</c:v>
                </c:pt>
                <c:pt idx="624">
                  <c:v>625.0</c:v>
                </c:pt>
                <c:pt idx="625">
                  <c:v>626.0</c:v>
                </c:pt>
                <c:pt idx="626">
                  <c:v>627.0</c:v>
                </c:pt>
                <c:pt idx="627">
                  <c:v>628.0</c:v>
                </c:pt>
                <c:pt idx="628">
                  <c:v>629.0</c:v>
                </c:pt>
                <c:pt idx="629">
                  <c:v>630.0</c:v>
                </c:pt>
                <c:pt idx="630">
                  <c:v>631.0</c:v>
                </c:pt>
                <c:pt idx="631">
                  <c:v>632.0</c:v>
                </c:pt>
                <c:pt idx="632">
                  <c:v>633.0</c:v>
                </c:pt>
                <c:pt idx="633">
                  <c:v>634.0</c:v>
                </c:pt>
                <c:pt idx="634">
                  <c:v>635.0</c:v>
                </c:pt>
                <c:pt idx="635">
                  <c:v>636.0</c:v>
                </c:pt>
                <c:pt idx="636">
                  <c:v>637.0</c:v>
                </c:pt>
                <c:pt idx="637">
                  <c:v>638.0</c:v>
                </c:pt>
                <c:pt idx="638">
                  <c:v>639.0</c:v>
                </c:pt>
                <c:pt idx="639">
                  <c:v>640.0</c:v>
                </c:pt>
                <c:pt idx="640">
                  <c:v>641.0</c:v>
                </c:pt>
                <c:pt idx="641">
                  <c:v>642.0</c:v>
                </c:pt>
                <c:pt idx="642">
                  <c:v>643.0</c:v>
                </c:pt>
                <c:pt idx="643">
                  <c:v>644.0</c:v>
                </c:pt>
                <c:pt idx="644">
                  <c:v>645.0</c:v>
                </c:pt>
                <c:pt idx="645">
                  <c:v>646.0</c:v>
                </c:pt>
                <c:pt idx="646">
                  <c:v>647.0</c:v>
                </c:pt>
                <c:pt idx="647">
                  <c:v>648.0</c:v>
                </c:pt>
                <c:pt idx="648">
                  <c:v>649.0</c:v>
                </c:pt>
                <c:pt idx="649">
                  <c:v>650.0</c:v>
                </c:pt>
                <c:pt idx="650">
                  <c:v>651.0</c:v>
                </c:pt>
                <c:pt idx="651">
                  <c:v>652.0</c:v>
                </c:pt>
                <c:pt idx="652">
                  <c:v>653.0</c:v>
                </c:pt>
                <c:pt idx="653">
                  <c:v>654.0</c:v>
                </c:pt>
                <c:pt idx="654">
                  <c:v>655.0</c:v>
                </c:pt>
                <c:pt idx="655">
                  <c:v>656.0</c:v>
                </c:pt>
                <c:pt idx="656">
                  <c:v>657.0</c:v>
                </c:pt>
                <c:pt idx="657">
                  <c:v>658.0</c:v>
                </c:pt>
                <c:pt idx="658">
                  <c:v>659.0</c:v>
                </c:pt>
                <c:pt idx="659">
                  <c:v>660.0</c:v>
                </c:pt>
                <c:pt idx="660">
                  <c:v>661.0</c:v>
                </c:pt>
                <c:pt idx="661">
                  <c:v>662.0</c:v>
                </c:pt>
                <c:pt idx="662">
                  <c:v>663.0</c:v>
                </c:pt>
                <c:pt idx="663">
                  <c:v>664.0</c:v>
                </c:pt>
                <c:pt idx="664">
                  <c:v>665.0</c:v>
                </c:pt>
                <c:pt idx="665">
                  <c:v>666.0</c:v>
                </c:pt>
                <c:pt idx="666">
                  <c:v>667.0</c:v>
                </c:pt>
                <c:pt idx="667">
                  <c:v>668.0</c:v>
                </c:pt>
                <c:pt idx="668">
                  <c:v>669.0</c:v>
                </c:pt>
                <c:pt idx="669">
                  <c:v>670.0</c:v>
                </c:pt>
                <c:pt idx="670">
                  <c:v>671.0</c:v>
                </c:pt>
                <c:pt idx="671">
                  <c:v>672.0</c:v>
                </c:pt>
                <c:pt idx="672">
                  <c:v>673.0</c:v>
                </c:pt>
                <c:pt idx="673">
                  <c:v>674.0</c:v>
                </c:pt>
                <c:pt idx="674">
                  <c:v>675.0</c:v>
                </c:pt>
                <c:pt idx="675">
                  <c:v>676.0</c:v>
                </c:pt>
                <c:pt idx="676">
                  <c:v>677.0</c:v>
                </c:pt>
                <c:pt idx="677">
                  <c:v>678.0</c:v>
                </c:pt>
                <c:pt idx="678">
                  <c:v>679.0</c:v>
                </c:pt>
                <c:pt idx="679">
                  <c:v>680.0</c:v>
                </c:pt>
                <c:pt idx="680">
                  <c:v>681.0</c:v>
                </c:pt>
                <c:pt idx="681">
                  <c:v>682.0</c:v>
                </c:pt>
                <c:pt idx="682">
                  <c:v>683.0</c:v>
                </c:pt>
                <c:pt idx="683">
                  <c:v>684.0</c:v>
                </c:pt>
                <c:pt idx="684">
                  <c:v>685.0</c:v>
                </c:pt>
                <c:pt idx="685">
                  <c:v>686.0</c:v>
                </c:pt>
                <c:pt idx="686">
                  <c:v>687.0</c:v>
                </c:pt>
                <c:pt idx="687">
                  <c:v>688.0</c:v>
                </c:pt>
                <c:pt idx="688">
                  <c:v>689.0</c:v>
                </c:pt>
                <c:pt idx="689">
                  <c:v>690.0</c:v>
                </c:pt>
                <c:pt idx="690">
                  <c:v>691.0</c:v>
                </c:pt>
                <c:pt idx="691">
                  <c:v>692.0</c:v>
                </c:pt>
                <c:pt idx="692">
                  <c:v>693.0</c:v>
                </c:pt>
                <c:pt idx="693">
                  <c:v>694.0</c:v>
                </c:pt>
                <c:pt idx="694">
                  <c:v>695.0</c:v>
                </c:pt>
                <c:pt idx="695">
                  <c:v>696.0</c:v>
                </c:pt>
                <c:pt idx="696">
                  <c:v>697.0</c:v>
                </c:pt>
                <c:pt idx="697">
                  <c:v>698.0</c:v>
                </c:pt>
                <c:pt idx="698">
                  <c:v>699.0</c:v>
                </c:pt>
                <c:pt idx="699">
                  <c:v>700.0</c:v>
                </c:pt>
                <c:pt idx="700">
                  <c:v>701.0</c:v>
                </c:pt>
                <c:pt idx="701">
                  <c:v>702.0</c:v>
                </c:pt>
                <c:pt idx="702">
                  <c:v>703.0</c:v>
                </c:pt>
                <c:pt idx="703">
                  <c:v>704.0</c:v>
                </c:pt>
                <c:pt idx="704">
                  <c:v>705.0</c:v>
                </c:pt>
                <c:pt idx="705">
                  <c:v>706.0</c:v>
                </c:pt>
                <c:pt idx="706">
                  <c:v>707.0</c:v>
                </c:pt>
                <c:pt idx="707">
                  <c:v>708.0</c:v>
                </c:pt>
                <c:pt idx="708">
                  <c:v>709.0</c:v>
                </c:pt>
                <c:pt idx="709">
                  <c:v>710.0</c:v>
                </c:pt>
                <c:pt idx="710">
                  <c:v>711.0</c:v>
                </c:pt>
                <c:pt idx="711">
                  <c:v>712.0</c:v>
                </c:pt>
                <c:pt idx="712">
                  <c:v>713.0</c:v>
                </c:pt>
                <c:pt idx="713">
                  <c:v>714.0</c:v>
                </c:pt>
                <c:pt idx="714">
                  <c:v>715.0</c:v>
                </c:pt>
                <c:pt idx="715">
                  <c:v>716.0</c:v>
                </c:pt>
                <c:pt idx="716">
                  <c:v>717.0</c:v>
                </c:pt>
                <c:pt idx="717">
                  <c:v>718.0</c:v>
                </c:pt>
                <c:pt idx="718">
                  <c:v>719.0</c:v>
                </c:pt>
                <c:pt idx="719">
                  <c:v>720.0</c:v>
                </c:pt>
                <c:pt idx="720">
                  <c:v>721.0</c:v>
                </c:pt>
                <c:pt idx="721">
                  <c:v>722.0</c:v>
                </c:pt>
                <c:pt idx="722">
                  <c:v>723.0</c:v>
                </c:pt>
                <c:pt idx="723">
                  <c:v>724.0</c:v>
                </c:pt>
                <c:pt idx="724">
                  <c:v>725.0</c:v>
                </c:pt>
                <c:pt idx="725">
                  <c:v>726.0</c:v>
                </c:pt>
                <c:pt idx="726">
                  <c:v>727.0</c:v>
                </c:pt>
                <c:pt idx="727">
                  <c:v>728.0</c:v>
                </c:pt>
                <c:pt idx="728">
                  <c:v>729.0</c:v>
                </c:pt>
                <c:pt idx="729">
                  <c:v>730.0</c:v>
                </c:pt>
                <c:pt idx="730">
                  <c:v>731.0</c:v>
                </c:pt>
                <c:pt idx="731">
                  <c:v>732.0</c:v>
                </c:pt>
                <c:pt idx="732">
                  <c:v>733.0</c:v>
                </c:pt>
                <c:pt idx="733">
                  <c:v>734.0</c:v>
                </c:pt>
                <c:pt idx="734">
                  <c:v>735.0</c:v>
                </c:pt>
                <c:pt idx="735">
                  <c:v>736.0</c:v>
                </c:pt>
                <c:pt idx="736">
                  <c:v>737.0</c:v>
                </c:pt>
                <c:pt idx="737">
                  <c:v>738.0</c:v>
                </c:pt>
                <c:pt idx="738">
                  <c:v>739.0</c:v>
                </c:pt>
                <c:pt idx="739">
                  <c:v>740.0</c:v>
                </c:pt>
                <c:pt idx="740">
                  <c:v>741.0</c:v>
                </c:pt>
                <c:pt idx="741">
                  <c:v>742.0</c:v>
                </c:pt>
                <c:pt idx="742">
                  <c:v>743.0</c:v>
                </c:pt>
                <c:pt idx="743">
                  <c:v>744.0</c:v>
                </c:pt>
                <c:pt idx="744">
                  <c:v>745.0</c:v>
                </c:pt>
                <c:pt idx="745">
                  <c:v>746.0</c:v>
                </c:pt>
                <c:pt idx="746">
                  <c:v>747.0</c:v>
                </c:pt>
                <c:pt idx="747">
                  <c:v>748.0</c:v>
                </c:pt>
                <c:pt idx="748">
                  <c:v>749.0</c:v>
                </c:pt>
                <c:pt idx="749">
                  <c:v>750.0</c:v>
                </c:pt>
                <c:pt idx="750">
                  <c:v>751.0</c:v>
                </c:pt>
                <c:pt idx="751">
                  <c:v>752.0</c:v>
                </c:pt>
                <c:pt idx="752">
                  <c:v>753.0</c:v>
                </c:pt>
                <c:pt idx="753">
                  <c:v>754.0</c:v>
                </c:pt>
                <c:pt idx="754">
                  <c:v>755.0</c:v>
                </c:pt>
                <c:pt idx="755">
                  <c:v>756.0</c:v>
                </c:pt>
                <c:pt idx="756">
                  <c:v>757.0</c:v>
                </c:pt>
                <c:pt idx="757">
                  <c:v>758.0</c:v>
                </c:pt>
                <c:pt idx="758">
                  <c:v>759.0</c:v>
                </c:pt>
                <c:pt idx="759">
                  <c:v>760.0</c:v>
                </c:pt>
                <c:pt idx="760">
                  <c:v>761.0</c:v>
                </c:pt>
                <c:pt idx="761">
                  <c:v>762.0</c:v>
                </c:pt>
                <c:pt idx="762">
                  <c:v>763.0</c:v>
                </c:pt>
                <c:pt idx="763">
                  <c:v>764.0</c:v>
                </c:pt>
                <c:pt idx="764">
                  <c:v>765.0</c:v>
                </c:pt>
                <c:pt idx="765">
                  <c:v>766.0</c:v>
                </c:pt>
                <c:pt idx="766">
                  <c:v>767.0</c:v>
                </c:pt>
                <c:pt idx="767">
                  <c:v>768.0</c:v>
                </c:pt>
                <c:pt idx="768">
                  <c:v>769.0</c:v>
                </c:pt>
                <c:pt idx="769">
                  <c:v>770.0</c:v>
                </c:pt>
                <c:pt idx="770">
                  <c:v>771.0</c:v>
                </c:pt>
                <c:pt idx="771">
                  <c:v>772.0</c:v>
                </c:pt>
                <c:pt idx="772">
                  <c:v>773.0</c:v>
                </c:pt>
                <c:pt idx="773">
                  <c:v>774.0</c:v>
                </c:pt>
                <c:pt idx="774">
                  <c:v>775.0</c:v>
                </c:pt>
                <c:pt idx="775">
                  <c:v>776.0</c:v>
                </c:pt>
                <c:pt idx="776">
                  <c:v>777.0</c:v>
                </c:pt>
                <c:pt idx="777">
                  <c:v>778.0</c:v>
                </c:pt>
                <c:pt idx="778">
                  <c:v>779.0</c:v>
                </c:pt>
                <c:pt idx="779">
                  <c:v>780.0</c:v>
                </c:pt>
                <c:pt idx="780">
                  <c:v>781.0</c:v>
                </c:pt>
                <c:pt idx="781">
                  <c:v>782.0</c:v>
                </c:pt>
                <c:pt idx="782">
                  <c:v>783.0</c:v>
                </c:pt>
                <c:pt idx="783">
                  <c:v>784.0</c:v>
                </c:pt>
                <c:pt idx="784">
                  <c:v>785.0</c:v>
                </c:pt>
                <c:pt idx="785">
                  <c:v>786.0</c:v>
                </c:pt>
                <c:pt idx="786">
                  <c:v>787.0</c:v>
                </c:pt>
                <c:pt idx="787">
                  <c:v>788.0</c:v>
                </c:pt>
                <c:pt idx="788">
                  <c:v>789.0</c:v>
                </c:pt>
                <c:pt idx="789">
                  <c:v>790.0</c:v>
                </c:pt>
                <c:pt idx="790">
                  <c:v>791.0</c:v>
                </c:pt>
                <c:pt idx="791">
                  <c:v>792.0</c:v>
                </c:pt>
                <c:pt idx="792">
                  <c:v>793.0</c:v>
                </c:pt>
                <c:pt idx="793">
                  <c:v>794.0</c:v>
                </c:pt>
                <c:pt idx="794">
                  <c:v>795.0</c:v>
                </c:pt>
                <c:pt idx="795">
                  <c:v>796.0</c:v>
                </c:pt>
                <c:pt idx="796">
                  <c:v>797.0</c:v>
                </c:pt>
                <c:pt idx="797">
                  <c:v>798.0</c:v>
                </c:pt>
                <c:pt idx="798">
                  <c:v>799.0</c:v>
                </c:pt>
                <c:pt idx="799">
                  <c:v>800.0</c:v>
                </c:pt>
                <c:pt idx="800">
                  <c:v>801.0</c:v>
                </c:pt>
                <c:pt idx="801">
                  <c:v>802.0</c:v>
                </c:pt>
                <c:pt idx="802">
                  <c:v>803.0</c:v>
                </c:pt>
                <c:pt idx="803">
                  <c:v>804.0</c:v>
                </c:pt>
                <c:pt idx="804">
                  <c:v>805.0</c:v>
                </c:pt>
                <c:pt idx="805">
                  <c:v>806.0</c:v>
                </c:pt>
                <c:pt idx="806">
                  <c:v>807.0</c:v>
                </c:pt>
                <c:pt idx="807">
                  <c:v>808.0</c:v>
                </c:pt>
                <c:pt idx="808">
                  <c:v>809.0</c:v>
                </c:pt>
                <c:pt idx="809">
                  <c:v>810.0</c:v>
                </c:pt>
                <c:pt idx="810">
                  <c:v>811.0</c:v>
                </c:pt>
                <c:pt idx="811">
                  <c:v>812.0</c:v>
                </c:pt>
                <c:pt idx="812">
                  <c:v>813.0</c:v>
                </c:pt>
                <c:pt idx="813">
                  <c:v>814.0</c:v>
                </c:pt>
                <c:pt idx="814">
                  <c:v>815.0</c:v>
                </c:pt>
                <c:pt idx="815">
                  <c:v>816.0</c:v>
                </c:pt>
                <c:pt idx="816">
                  <c:v>817.0</c:v>
                </c:pt>
                <c:pt idx="817">
                  <c:v>818.0</c:v>
                </c:pt>
                <c:pt idx="818">
                  <c:v>819.0</c:v>
                </c:pt>
                <c:pt idx="819">
                  <c:v>820.0</c:v>
                </c:pt>
                <c:pt idx="820">
                  <c:v>821.0</c:v>
                </c:pt>
                <c:pt idx="821">
                  <c:v>822.0</c:v>
                </c:pt>
                <c:pt idx="822">
                  <c:v>823.0</c:v>
                </c:pt>
                <c:pt idx="823">
                  <c:v>824.0</c:v>
                </c:pt>
                <c:pt idx="824">
                  <c:v>825.0</c:v>
                </c:pt>
                <c:pt idx="825">
                  <c:v>826.0</c:v>
                </c:pt>
                <c:pt idx="826">
                  <c:v>827.0</c:v>
                </c:pt>
                <c:pt idx="827">
                  <c:v>828.0</c:v>
                </c:pt>
                <c:pt idx="828">
                  <c:v>829.0</c:v>
                </c:pt>
                <c:pt idx="829">
                  <c:v>830.0</c:v>
                </c:pt>
                <c:pt idx="830">
                  <c:v>831.0</c:v>
                </c:pt>
                <c:pt idx="831">
                  <c:v>832.0</c:v>
                </c:pt>
                <c:pt idx="832">
                  <c:v>833.0</c:v>
                </c:pt>
                <c:pt idx="833">
                  <c:v>834.0</c:v>
                </c:pt>
                <c:pt idx="834">
                  <c:v>835.0</c:v>
                </c:pt>
                <c:pt idx="835">
                  <c:v>836.0</c:v>
                </c:pt>
                <c:pt idx="836">
                  <c:v>837.0</c:v>
                </c:pt>
                <c:pt idx="837">
                  <c:v>838.0</c:v>
                </c:pt>
                <c:pt idx="838">
                  <c:v>839.0</c:v>
                </c:pt>
                <c:pt idx="839">
                  <c:v>840.0</c:v>
                </c:pt>
                <c:pt idx="840">
                  <c:v>841.0</c:v>
                </c:pt>
                <c:pt idx="841">
                  <c:v>842.0</c:v>
                </c:pt>
                <c:pt idx="842">
                  <c:v>843.0</c:v>
                </c:pt>
                <c:pt idx="843">
                  <c:v>844.0</c:v>
                </c:pt>
                <c:pt idx="844">
                  <c:v>845.0</c:v>
                </c:pt>
                <c:pt idx="845">
                  <c:v>846.0</c:v>
                </c:pt>
                <c:pt idx="846">
                  <c:v>847.0</c:v>
                </c:pt>
                <c:pt idx="847">
                  <c:v>848.0</c:v>
                </c:pt>
                <c:pt idx="848">
                  <c:v>849.0</c:v>
                </c:pt>
                <c:pt idx="849">
                  <c:v>850.0</c:v>
                </c:pt>
                <c:pt idx="850">
                  <c:v>851.0</c:v>
                </c:pt>
                <c:pt idx="851">
                  <c:v>852.0</c:v>
                </c:pt>
                <c:pt idx="852">
                  <c:v>853.0</c:v>
                </c:pt>
                <c:pt idx="853">
                  <c:v>854.0</c:v>
                </c:pt>
                <c:pt idx="854">
                  <c:v>855.0</c:v>
                </c:pt>
                <c:pt idx="855">
                  <c:v>856.0</c:v>
                </c:pt>
                <c:pt idx="856">
                  <c:v>857.0</c:v>
                </c:pt>
                <c:pt idx="857">
                  <c:v>858.0</c:v>
                </c:pt>
                <c:pt idx="858">
                  <c:v>859.0</c:v>
                </c:pt>
                <c:pt idx="859">
                  <c:v>860.0</c:v>
                </c:pt>
                <c:pt idx="860">
                  <c:v>861.0</c:v>
                </c:pt>
                <c:pt idx="861">
                  <c:v>862.0</c:v>
                </c:pt>
                <c:pt idx="862">
                  <c:v>863.0</c:v>
                </c:pt>
                <c:pt idx="863">
                  <c:v>864.0</c:v>
                </c:pt>
                <c:pt idx="864">
                  <c:v>865.0</c:v>
                </c:pt>
                <c:pt idx="865">
                  <c:v>866.0</c:v>
                </c:pt>
                <c:pt idx="866">
                  <c:v>867.0</c:v>
                </c:pt>
                <c:pt idx="867">
                  <c:v>868.0</c:v>
                </c:pt>
                <c:pt idx="868">
                  <c:v>869.0</c:v>
                </c:pt>
                <c:pt idx="869">
                  <c:v>870.0</c:v>
                </c:pt>
                <c:pt idx="870">
                  <c:v>871.0</c:v>
                </c:pt>
                <c:pt idx="871">
                  <c:v>872.0</c:v>
                </c:pt>
                <c:pt idx="872">
                  <c:v>873.0</c:v>
                </c:pt>
                <c:pt idx="873">
                  <c:v>874.0</c:v>
                </c:pt>
                <c:pt idx="874">
                  <c:v>875.0</c:v>
                </c:pt>
                <c:pt idx="875">
                  <c:v>876.0</c:v>
                </c:pt>
                <c:pt idx="876">
                  <c:v>877.0</c:v>
                </c:pt>
                <c:pt idx="877">
                  <c:v>878.0</c:v>
                </c:pt>
                <c:pt idx="878">
                  <c:v>879.0</c:v>
                </c:pt>
                <c:pt idx="879">
                  <c:v>880.0</c:v>
                </c:pt>
                <c:pt idx="880">
                  <c:v>881.0</c:v>
                </c:pt>
                <c:pt idx="881">
                  <c:v>882.0</c:v>
                </c:pt>
                <c:pt idx="882">
                  <c:v>883.0</c:v>
                </c:pt>
                <c:pt idx="883">
                  <c:v>884.0</c:v>
                </c:pt>
                <c:pt idx="884">
                  <c:v>885.0</c:v>
                </c:pt>
                <c:pt idx="885">
                  <c:v>886.0</c:v>
                </c:pt>
                <c:pt idx="886">
                  <c:v>887.0</c:v>
                </c:pt>
                <c:pt idx="887">
                  <c:v>888.0</c:v>
                </c:pt>
                <c:pt idx="888">
                  <c:v>889.0</c:v>
                </c:pt>
                <c:pt idx="889">
                  <c:v>890.0</c:v>
                </c:pt>
                <c:pt idx="890">
                  <c:v>891.0</c:v>
                </c:pt>
                <c:pt idx="891">
                  <c:v>892.0</c:v>
                </c:pt>
                <c:pt idx="892">
                  <c:v>893.0</c:v>
                </c:pt>
                <c:pt idx="893">
                  <c:v>894.0</c:v>
                </c:pt>
                <c:pt idx="894">
                  <c:v>895.0</c:v>
                </c:pt>
                <c:pt idx="895">
                  <c:v>896.0</c:v>
                </c:pt>
                <c:pt idx="896">
                  <c:v>897.0</c:v>
                </c:pt>
                <c:pt idx="897">
                  <c:v>898.0</c:v>
                </c:pt>
                <c:pt idx="898">
                  <c:v>899.0</c:v>
                </c:pt>
                <c:pt idx="899">
                  <c:v>900.0</c:v>
                </c:pt>
                <c:pt idx="900">
                  <c:v>901.0</c:v>
                </c:pt>
                <c:pt idx="901">
                  <c:v>902.0</c:v>
                </c:pt>
                <c:pt idx="902">
                  <c:v>903.0</c:v>
                </c:pt>
                <c:pt idx="903">
                  <c:v>904.0</c:v>
                </c:pt>
                <c:pt idx="904">
                  <c:v>905.0</c:v>
                </c:pt>
                <c:pt idx="905">
                  <c:v>906.0</c:v>
                </c:pt>
                <c:pt idx="906">
                  <c:v>907.0</c:v>
                </c:pt>
                <c:pt idx="907">
                  <c:v>908.0</c:v>
                </c:pt>
                <c:pt idx="908">
                  <c:v>909.0</c:v>
                </c:pt>
                <c:pt idx="909">
                  <c:v>910.0</c:v>
                </c:pt>
                <c:pt idx="910">
                  <c:v>911.0</c:v>
                </c:pt>
                <c:pt idx="911">
                  <c:v>912.0</c:v>
                </c:pt>
                <c:pt idx="912">
                  <c:v>913.0</c:v>
                </c:pt>
                <c:pt idx="913">
                  <c:v>914.0</c:v>
                </c:pt>
                <c:pt idx="914">
                  <c:v>915.0</c:v>
                </c:pt>
                <c:pt idx="915">
                  <c:v>916.0</c:v>
                </c:pt>
                <c:pt idx="916">
                  <c:v>917.0</c:v>
                </c:pt>
                <c:pt idx="917">
                  <c:v>918.0</c:v>
                </c:pt>
                <c:pt idx="918">
                  <c:v>919.0</c:v>
                </c:pt>
                <c:pt idx="919">
                  <c:v>920.0</c:v>
                </c:pt>
                <c:pt idx="920">
                  <c:v>921.0</c:v>
                </c:pt>
                <c:pt idx="921">
                  <c:v>922.0</c:v>
                </c:pt>
                <c:pt idx="922">
                  <c:v>923.0</c:v>
                </c:pt>
                <c:pt idx="923">
                  <c:v>924.0</c:v>
                </c:pt>
                <c:pt idx="924">
                  <c:v>925.0</c:v>
                </c:pt>
                <c:pt idx="925">
                  <c:v>926.0</c:v>
                </c:pt>
                <c:pt idx="926">
                  <c:v>927.0</c:v>
                </c:pt>
                <c:pt idx="927">
                  <c:v>928.0</c:v>
                </c:pt>
                <c:pt idx="928">
                  <c:v>929.0</c:v>
                </c:pt>
                <c:pt idx="929">
                  <c:v>930.0</c:v>
                </c:pt>
                <c:pt idx="930">
                  <c:v>931.0</c:v>
                </c:pt>
                <c:pt idx="931">
                  <c:v>932.0</c:v>
                </c:pt>
                <c:pt idx="932">
                  <c:v>933.0</c:v>
                </c:pt>
                <c:pt idx="933">
                  <c:v>934.0</c:v>
                </c:pt>
                <c:pt idx="934">
                  <c:v>935.0</c:v>
                </c:pt>
                <c:pt idx="935">
                  <c:v>936.0</c:v>
                </c:pt>
                <c:pt idx="936">
                  <c:v>937.0</c:v>
                </c:pt>
                <c:pt idx="937">
                  <c:v>938.0</c:v>
                </c:pt>
                <c:pt idx="938">
                  <c:v>939.0</c:v>
                </c:pt>
                <c:pt idx="939">
                  <c:v>940.0</c:v>
                </c:pt>
                <c:pt idx="940">
                  <c:v>941.0</c:v>
                </c:pt>
                <c:pt idx="941">
                  <c:v>942.0</c:v>
                </c:pt>
                <c:pt idx="942">
                  <c:v>943.0</c:v>
                </c:pt>
                <c:pt idx="943">
                  <c:v>944.0</c:v>
                </c:pt>
                <c:pt idx="944">
                  <c:v>945.0</c:v>
                </c:pt>
                <c:pt idx="945">
                  <c:v>946.0</c:v>
                </c:pt>
                <c:pt idx="946">
                  <c:v>947.0</c:v>
                </c:pt>
                <c:pt idx="947">
                  <c:v>948.0</c:v>
                </c:pt>
                <c:pt idx="948">
                  <c:v>949.0</c:v>
                </c:pt>
                <c:pt idx="949">
                  <c:v>950.0</c:v>
                </c:pt>
                <c:pt idx="950">
                  <c:v>951.0</c:v>
                </c:pt>
                <c:pt idx="951">
                  <c:v>952.0</c:v>
                </c:pt>
                <c:pt idx="952">
                  <c:v>953.0</c:v>
                </c:pt>
                <c:pt idx="953">
                  <c:v>954.0</c:v>
                </c:pt>
                <c:pt idx="954">
                  <c:v>955.0</c:v>
                </c:pt>
                <c:pt idx="955">
                  <c:v>956.0</c:v>
                </c:pt>
                <c:pt idx="956">
                  <c:v>957.0</c:v>
                </c:pt>
                <c:pt idx="957">
                  <c:v>958.0</c:v>
                </c:pt>
                <c:pt idx="958">
                  <c:v>959.0</c:v>
                </c:pt>
                <c:pt idx="959">
                  <c:v>960.0</c:v>
                </c:pt>
                <c:pt idx="960">
                  <c:v>961.0</c:v>
                </c:pt>
                <c:pt idx="961">
                  <c:v>962.0</c:v>
                </c:pt>
                <c:pt idx="962">
                  <c:v>963.0</c:v>
                </c:pt>
                <c:pt idx="963">
                  <c:v>964.0</c:v>
                </c:pt>
                <c:pt idx="964">
                  <c:v>965.0</c:v>
                </c:pt>
                <c:pt idx="965">
                  <c:v>966.0</c:v>
                </c:pt>
                <c:pt idx="966">
                  <c:v>967.0</c:v>
                </c:pt>
                <c:pt idx="967">
                  <c:v>968.0</c:v>
                </c:pt>
                <c:pt idx="968">
                  <c:v>969.0</c:v>
                </c:pt>
                <c:pt idx="969">
                  <c:v>970.0</c:v>
                </c:pt>
                <c:pt idx="970">
                  <c:v>971.0</c:v>
                </c:pt>
                <c:pt idx="971">
                  <c:v>972.0</c:v>
                </c:pt>
                <c:pt idx="972">
                  <c:v>973.0</c:v>
                </c:pt>
                <c:pt idx="973">
                  <c:v>974.0</c:v>
                </c:pt>
                <c:pt idx="974">
                  <c:v>975.0</c:v>
                </c:pt>
                <c:pt idx="975">
                  <c:v>976.0</c:v>
                </c:pt>
                <c:pt idx="976">
                  <c:v>977.0</c:v>
                </c:pt>
                <c:pt idx="977">
                  <c:v>978.0</c:v>
                </c:pt>
                <c:pt idx="978">
                  <c:v>979.0</c:v>
                </c:pt>
                <c:pt idx="979">
                  <c:v>980.0</c:v>
                </c:pt>
                <c:pt idx="980">
                  <c:v>981.0</c:v>
                </c:pt>
                <c:pt idx="981">
                  <c:v>982.0</c:v>
                </c:pt>
                <c:pt idx="982">
                  <c:v>983.0</c:v>
                </c:pt>
                <c:pt idx="983">
                  <c:v>984.0</c:v>
                </c:pt>
                <c:pt idx="984">
                  <c:v>985.0</c:v>
                </c:pt>
                <c:pt idx="985">
                  <c:v>986.0</c:v>
                </c:pt>
                <c:pt idx="986">
                  <c:v>987.0</c:v>
                </c:pt>
                <c:pt idx="987">
                  <c:v>988.0</c:v>
                </c:pt>
                <c:pt idx="988">
                  <c:v>989.0</c:v>
                </c:pt>
                <c:pt idx="989">
                  <c:v>990.0</c:v>
                </c:pt>
                <c:pt idx="990">
                  <c:v>991.0</c:v>
                </c:pt>
                <c:pt idx="991">
                  <c:v>992.0</c:v>
                </c:pt>
                <c:pt idx="992">
                  <c:v>993.0</c:v>
                </c:pt>
                <c:pt idx="993">
                  <c:v>994.0</c:v>
                </c:pt>
                <c:pt idx="994">
                  <c:v>995.0</c:v>
                </c:pt>
                <c:pt idx="995">
                  <c:v>996.0</c:v>
                </c:pt>
                <c:pt idx="996">
                  <c:v>997.0</c:v>
                </c:pt>
                <c:pt idx="997">
                  <c:v>998.0</c:v>
                </c:pt>
                <c:pt idx="998">
                  <c:v>999.0</c:v>
                </c:pt>
                <c:pt idx="999">
                  <c:v>1000.0</c:v>
                </c:pt>
                <c:pt idx="1000">
                  <c:v>1001.0</c:v>
                </c:pt>
                <c:pt idx="1001">
                  <c:v>1002.0</c:v>
                </c:pt>
                <c:pt idx="1002">
                  <c:v>1003.0</c:v>
                </c:pt>
                <c:pt idx="1003">
                  <c:v>1004.0</c:v>
                </c:pt>
                <c:pt idx="1004">
                  <c:v>1005.0</c:v>
                </c:pt>
                <c:pt idx="1005">
                  <c:v>1006.0</c:v>
                </c:pt>
                <c:pt idx="1006">
                  <c:v>1007.0</c:v>
                </c:pt>
                <c:pt idx="1007">
                  <c:v>1008.0</c:v>
                </c:pt>
                <c:pt idx="1008">
                  <c:v>1009.0</c:v>
                </c:pt>
                <c:pt idx="1009">
                  <c:v>1010.0</c:v>
                </c:pt>
                <c:pt idx="1010">
                  <c:v>1011.0</c:v>
                </c:pt>
                <c:pt idx="1011">
                  <c:v>1012.0</c:v>
                </c:pt>
                <c:pt idx="1012">
                  <c:v>1013.0</c:v>
                </c:pt>
                <c:pt idx="1013">
                  <c:v>1014.0</c:v>
                </c:pt>
                <c:pt idx="1014">
                  <c:v>1015.0</c:v>
                </c:pt>
                <c:pt idx="1015">
                  <c:v>1016.0</c:v>
                </c:pt>
                <c:pt idx="1016">
                  <c:v>1017.0</c:v>
                </c:pt>
                <c:pt idx="1017">
                  <c:v>1018.0</c:v>
                </c:pt>
                <c:pt idx="1018">
                  <c:v>1019.0</c:v>
                </c:pt>
                <c:pt idx="1019">
                  <c:v>1020.0</c:v>
                </c:pt>
                <c:pt idx="1020">
                  <c:v>1021.0</c:v>
                </c:pt>
                <c:pt idx="1021">
                  <c:v>1022.0</c:v>
                </c:pt>
                <c:pt idx="1022">
                  <c:v>1023.0</c:v>
                </c:pt>
                <c:pt idx="1023">
                  <c:v>1024.0</c:v>
                </c:pt>
                <c:pt idx="1024">
                  <c:v>1025.0</c:v>
                </c:pt>
                <c:pt idx="1025">
                  <c:v>1026.0</c:v>
                </c:pt>
                <c:pt idx="1026">
                  <c:v>1027.0</c:v>
                </c:pt>
                <c:pt idx="1027">
                  <c:v>1028.0</c:v>
                </c:pt>
                <c:pt idx="1028">
                  <c:v>1029.0</c:v>
                </c:pt>
                <c:pt idx="1029">
                  <c:v>1030.0</c:v>
                </c:pt>
                <c:pt idx="1030">
                  <c:v>1031.0</c:v>
                </c:pt>
                <c:pt idx="1031">
                  <c:v>1032.0</c:v>
                </c:pt>
                <c:pt idx="1032">
                  <c:v>1033.0</c:v>
                </c:pt>
                <c:pt idx="1033">
                  <c:v>1034.0</c:v>
                </c:pt>
                <c:pt idx="1034">
                  <c:v>1035.0</c:v>
                </c:pt>
                <c:pt idx="1035">
                  <c:v>1036.0</c:v>
                </c:pt>
                <c:pt idx="1036">
                  <c:v>1037.0</c:v>
                </c:pt>
                <c:pt idx="1037">
                  <c:v>1038.0</c:v>
                </c:pt>
                <c:pt idx="1038">
                  <c:v>1039.0</c:v>
                </c:pt>
                <c:pt idx="1039">
                  <c:v>1040.0</c:v>
                </c:pt>
                <c:pt idx="1040">
                  <c:v>1041.0</c:v>
                </c:pt>
                <c:pt idx="1041">
                  <c:v>1042.0</c:v>
                </c:pt>
                <c:pt idx="1042">
                  <c:v>1043.0</c:v>
                </c:pt>
                <c:pt idx="1043">
                  <c:v>1044.0</c:v>
                </c:pt>
                <c:pt idx="1044">
                  <c:v>1045.0</c:v>
                </c:pt>
                <c:pt idx="1045">
                  <c:v>1046.0</c:v>
                </c:pt>
                <c:pt idx="1046">
                  <c:v>1047.0</c:v>
                </c:pt>
                <c:pt idx="1047">
                  <c:v>1048.0</c:v>
                </c:pt>
                <c:pt idx="1048">
                  <c:v>1049.0</c:v>
                </c:pt>
                <c:pt idx="1049">
                  <c:v>1050.0</c:v>
                </c:pt>
                <c:pt idx="1050">
                  <c:v>1051.0</c:v>
                </c:pt>
                <c:pt idx="1051">
                  <c:v>1052.0</c:v>
                </c:pt>
                <c:pt idx="1052">
                  <c:v>1053.0</c:v>
                </c:pt>
                <c:pt idx="1053">
                  <c:v>1054.0</c:v>
                </c:pt>
                <c:pt idx="1054">
                  <c:v>1055.0</c:v>
                </c:pt>
                <c:pt idx="1055">
                  <c:v>1056.0</c:v>
                </c:pt>
                <c:pt idx="1056">
                  <c:v>1057.0</c:v>
                </c:pt>
                <c:pt idx="1057">
                  <c:v>1058.0</c:v>
                </c:pt>
                <c:pt idx="1058">
                  <c:v>1059.0</c:v>
                </c:pt>
                <c:pt idx="1059">
                  <c:v>1060.0</c:v>
                </c:pt>
                <c:pt idx="1060">
                  <c:v>1061.0</c:v>
                </c:pt>
                <c:pt idx="1061">
                  <c:v>1062.0</c:v>
                </c:pt>
                <c:pt idx="1062">
                  <c:v>1063.0</c:v>
                </c:pt>
                <c:pt idx="1063">
                  <c:v>1064.0</c:v>
                </c:pt>
                <c:pt idx="1064">
                  <c:v>1065.0</c:v>
                </c:pt>
                <c:pt idx="1065">
                  <c:v>1066.0</c:v>
                </c:pt>
                <c:pt idx="1066">
                  <c:v>1067.0</c:v>
                </c:pt>
                <c:pt idx="1067">
                  <c:v>1068.0</c:v>
                </c:pt>
                <c:pt idx="1068">
                  <c:v>1069.0</c:v>
                </c:pt>
                <c:pt idx="1069">
                  <c:v>1070.0</c:v>
                </c:pt>
                <c:pt idx="1070">
                  <c:v>1071.0</c:v>
                </c:pt>
                <c:pt idx="1071">
                  <c:v>1072.0</c:v>
                </c:pt>
                <c:pt idx="1072">
                  <c:v>1073.0</c:v>
                </c:pt>
                <c:pt idx="1073">
                  <c:v>1074.0</c:v>
                </c:pt>
                <c:pt idx="1074">
                  <c:v>1075.0</c:v>
                </c:pt>
                <c:pt idx="1075">
                  <c:v>1076.0</c:v>
                </c:pt>
                <c:pt idx="1076">
                  <c:v>1077.0</c:v>
                </c:pt>
                <c:pt idx="1077">
                  <c:v>1078.0</c:v>
                </c:pt>
                <c:pt idx="1078">
                  <c:v>1079.0</c:v>
                </c:pt>
                <c:pt idx="1079">
                  <c:v>1080.0</c:v>
                </c:pt>
                <c:pt idx="1080">
                  <c:v>1081.0</c:v>
                </c:pt>
                <c:pt idx="1081">
                  <c:v>1082.0</c:v>
                </c:pt>
                <c:pt idx="1082">
                  <c:v>1083.0</c:v>
                </c:pt>
                <c:pt idx="1083">
                  <c:v>1084.0</c:v>
                </c:pt>
                <c:pt idx="1084">
                  <c:v>1085.0</c:v>
                </c:pt>
                <c:pt idx="1085">
                  <c:v>1086.0</c:v>
                </c:pt>
                <c:pt idx="1086">
                  <c:v>1087.0</c:v>
                </c:pt>
                <c:pt idx="1087">
                  <c:v>1088.0</c:v>
                </c:pt>
                <c:pt idx="1088">
                  <c:v>1089.0</c:v>
                </c:pt>
                <c:pt idx="1089">
                  <c:v>1090.0</c:v>
                </c:pt>
                <c:pt idx="1090">
                  <c:v>1091.0</c:v>
                </c:pt>
                <c:pt idx="1091">
                  <c:v>1092.0</c:v>
                </c:pt>
                <c:pt idx="1092">
                  <c:v>1093.0</c:v>
                </c:pt>
                <c:pt idx="1093">
                  <c:v>1094.0</c:v>
                </c:pt>
                <c:pt idx="1094">
                  <c:v>1095.0</c:v>
                </c:pt>
                <c:pt idx="1095">
                  <c:v>1096.0</c:v>
                </c:pt>
                <c:pt idx="1096">
                  <c:v>1097.0</c:v>
                </c:pt>
                <c:pt idx="1097">
                  <c:v>1098.0</c:v>
                </c:pt>
                <c:pt idx="1098">
                  <c:v>1099.0</c:v>
                </c:pt>
                <c:pt idx="1099">
                  <c:v>1100.0</c:v>
                </c:pt>
                <c:pt idx="1100">
                  <c:v>1101.0</c:v>
                </c:pt>
                <c:pt idx="1101">
                  <c:v>1102.0</c:v>
                </c:pt>
                <c:pt idx="1102">
                  <c:v>1103.0</c:v>
                </c:pt>
                <c:pt idx="1103">
                  <c:v>1104.0</c:v>
                </c:pt>
                <c:pt idx="1104">
                  <c:v>1105.0</c:v>
                </c:pt>
                <c:pt idx="1105">
                  <c:v>1106.0</c:v>
                </c:pt>
                <c:pt idx="1106">
                  <c:v>1107.0</c:v>
                </c:pt>
                <c:pt idx="1107">
                  <c:v>1108.0</c:v>
                </c:pt>
                <c:pt idx="1108">
                  <c:v>1109.0</c:v>
                </c:pt>
                <c:pt idx="1109">
                  <c:v>1110.0</c:v>
                </c:pt>
                <c:pt idx="1110">
                  <c:v>1111.0</c:v>
                </c:pt>
                <c:pt idx="1111">
                  <c:v>1112.0</c:v>
                </c:pt>
                <c:pt idx="1112">
                  <c:v>1113.0</c:v>
                </c:pt>
                <c:pt idx="1113">
                  <c:v>1114.0</c:v>
                </c:pt>
                <c:pt idx="1114">
                  <c:v>1115.0</c:v>
                </c:pt>
                <c:pt idx="1115">
                  <c:v>1116.0</c:v>
                </c:pt>
                <c:pt idx="1116">
                  <c:v>1117.0</c:v>
                </c:pt>
                <c:pt idx="1117">
                  <c:v>1118.0</c:v>
                </c:pt>
                <c:pt idx="1118">
                  <c:v>1119.0</c:v>
                </c:pt>
                <c:pt idx="1119">
                  <c:v>1120.0</c:v>
                </c:pt>
                <c:pt idx="1120">
                  <c:v>1121.0</c:v>
                </c:pt>
                <c:pt idx="1121">
                  <c:v>1122.0</c:v>
                </c:pt>
                <c:pt idx="1122">
                  <c:v>1123.0</c:v>
                </c:pt>
                <c:pt idx="1123">
                  <c:v>1124.0</c:v>
                </c:pt>
                <c:pt idx="1124">
                  <c:v>1125.0</c:v>
                </c:pt>
                <c:pt idx="1125">
                  <c:v>1126.0</c:v>
                </c:pt>
                <c:pt idx="1126">
                  <c:v>1127.0</c:v>
                </c:pt>
                <c:pt idx="1127">
                  <c:v>1128.0</c:v>
                </c:pt>
                <c:pt idx="1128">
                  <c:v>1129.0</c:v>
                </c:pt>
                <c:pt idx="1129">
                  <c:v>1130.0</c:v>
                </c:pt>
                <c:pt idx="1130">
                  <c:v>1131.0</c:v>
                </c:pt>
                <c:pt idx="1131">
                  <c:v>1132.0</c:v>
                </c:pt>
                <c:pt idx="1132">
                  <c:v>1133.0</c:v>
                </c:pt>
                <c:pt idx="1133">
                  <c:v>1134.0</c:v>
                </c:pt>
                <c:pt idx="1134">
                  <c:v>1135.0</c:v>
                </c:pt>
                <c:pt idx="1135">
                  <c:v>1136.0</c:v>
                </c:pt>
                <c:pt idx="1136">
                  <c:v>1137.0</c:v>
                </c:pt>
                <c:pt idx="1137">
                  <c:v>1138.0</c:v>
                </c:pt>
                <c:pt idx="1138">
                  <c:v>1139.0</c:v>
                </c:pt>
                <c:pt idx="1139">
                  <c:v>1140.0</c:v>
                </c:pt>
                <c:pt idx="1140">
                  <c:v>1141.0</c:v>
                </c:pt>
                <c:pt idx="1141">
                  <c:v>1142.0</c:v>
                </c:pt>
                <c:pt idx="1142">
                  <c:v>1143.0</c:v>
                </c:pt>
                <c:pt idx="1143">
                  <c:v>1144.0</c:v>
                </c:pt>
                <c:pt idx="1144">
                  <c:v>1145.0</c:v>
                </c:pt>
                <c:pt idx="1145">
                  <c:v>1146.0</c:v>
                </c:pt>
                <c:pt idx="1146">
                  <c:v>1147.0</c:v>
                </c:pt>
                <c:pt idx="1147">
                  <c:v>1148.0</c:v>
                </c:pt>
                <c:pt idx="1148">
                  <c:v>1149.0</c:v>
                </c:pt>
                <c:pt idx="1149">
                  <c:v>1150.0</c:v>
                </c:pt>
                <c:pt idx="1150">
                  <c:v>1151.0</c:v>
                </c:pt>
                <c:pt idx="1151">
                  <c:v>1152.0</c:v>
                </c:pt>
                <c:pt idx="1152">
                  <c:v>1153.0</c:v>
                </c:pt>
                <c:pt idx="1153">
                  <c:v>1154.0</c:v>
                </c:pt>
                <c:pt idx="1154">
                  <c:v>1155.0</c:v>
                </c:pt>
                <c:pt idx="1155">
                  <c:v>1156.0</c:v>
                </c:pt>
                <c:pt idx="1156">
                  <c:v>1157.0</c:v>
                </c:pt>
                <c:pt idx="1157">
                  <c:v>1158.0</c:v>
                </c:pt>
                <c:pt idx="1158">
                  <c:v>1159.0</c:v>
                </c:pt>
                <c:pt idx="1159">
                  <c:v>1160.0</c:v>
                </c:pt>
                <c:pt idx="1160">
                  <c:v>1161.0</c:v>
                </c:pt>
                <c:pt idx="1161">
                  <c:v>1162.0</c:v>
                </c:pt>
                <c:pt idx="1162">
                  <c:v>1163.0</c:v>
                </c:pt>
                <c:pt idx="1163">
                  <c:v>1164.0</c:v>
                </c:pt>
                <c:pt idx="1164">
                  <c:v>1165.0</c:v>
                </c:pt>
                <c:pt idx="1165">
                  <c:v>1166.0</c:v>
                </c:pt>
                <c:pt idx="1166">
                  <c:v>1167.0</c:v>
                </c:pt>
                <c:pt idx="1167">
                  <c:v>1168.0</c:v>
                </c:pt>
                <c:pt idx="1168">
                  <c:v>1169.0</c:v>
                </c:pt>
                <c:pt idx="1169">
                  <c:v>1170.0</c:v>
                </c:pt>
                <c:pt idx="1170">
                  <c:v>1171.0</c:v>
                </c:pt>
                <c:pt idx="1171">
                  <c:v>1172.0</c:v>
                </c:pt>
                <c:pt idx="1172">
                  <c:v>1173.0</c:v>
                </c:pt>
                <c:pt idx="1173">
                  <c:v>1174.0</c:v>
                </c:pt>
                <c:pt idx="1174">
                  <c:v>1175.0</c:v>
                </c:pt>
                <c:pt idx="1175">
                  <c:v>1176.0</c:v>
                </c:pt>
                <c:pt idx="1176">
                  <c:v>1177.0</c:v>
                </c:pt>
                <c:pt idx="1177">
                  <c:v>1178.0</c:v>
                </c:pt>
                <c:pt idx="1178">
                  <c:v>1179.0</c:v>
                </c:pt>
                <c:pt idx="1179">
                  <c:v>1180.0</c:v>
                </c:pt>
                <c:pt idx="1180">
                  <c:v>1181.0</c:v>
                </c:pt>
                <c:pt idx="1181">
                  <c:v>1182.0</c:v>
                </c:pt>
                <c:pt idx="1182">
                  <c:v>1183.0</c:v>
                </c:pt>
                <c:pt idx="1183">
                  <c:v>1184.0</c:v>
                </c:pt>
                <c:pt idx="1184">
                  <c:v>1185.0</c:v>
                </c:pt>
                <c:pt idx="1185">
                  <c:v>1186.0</c:v>
                </c:pt>
                <c:pt idx="1186">
                  <c:v>1187.0</c:v>
                </c:pt>
                <c:pt idx="1187">
                  <c:v>1188.0</c:v>
                </c:pt>
                <c:pt idx="1188">
                  <c:v>1189.0</c:v>
                </c:pt>
                <c:pt idx="1189">
                  <c:v>1190.0</c:v>
                </c:pt>
                <c:pt idx="1190">
                  <c:v>1191.0</c:v>
                </c:pt>
                <c:pt idx="1191">
                  <c:v>1192.0</c:v>
                </c:pt>
                <c:pt idx="1192">
                  <c:v>1193.0</c:v>
                </c:pt>
                <c:pt idx="1193">
                  <c:v>1194.0</c:v>
                </c:pt>
                <c:pt idx="1194">
                  <c:v>1195.0</c:v>
                </c:pt>
                <c:pt idx="1195">
                  <c:v>1196.0</c:v>
                </c:pt>
                <c:pt idx="1196">
                  <c:v>1197.0</c:v>
                </c:pt>
                <c:pt idx="1197">
                  <c:v>1198.0</c:v>
                </c:pt>
                <c:pt idx="1198">
                  <c:v>1199.0</c:v>
                </c:pt>
                <c:pt idx="1199">
                  <c:v>1200.0</c:v>
                </c:pt>
                <c:pt idx="1200">
                  <c:v>1201.0</c:v>
                </c:pt>
                <c:pt idx="1201">
                  <c:v>1202.0</c:v>
                </c:pt>
                <c:pt idx="1202">
                  <c:v>1203.0</c:v>
                </c:pt>
                <c:pt idx="1203">
                  <c:v>1204.0</c:v>
                </c:pt>
                <c:pt idx="1204">
                  <c:v>1205.0</c:v>
                </c:pt>
                <c:pt idx="1205">
                  <c:v>1206.0</c:v>
                </c:pt>
                <c:pt idx="1206">
                  <c:v>1207.0</c:v>
                </c:pt>
                <c:pt idx="1207">
                  <c:v>1208.0</c:v>
                </c:pt>
                <c:pt idx="1208">
                  <c:v>1209.0</c:v>
                </c:pt>
                <c:pt idx="1209">
                  <c:v>1210.0</c:v>
                </c:pt>
                <c:pt idx="1210">
                  <c:v>1211.0</c:v>
                </c:pt>
                <c:pt idx="1211">
                  <c:v>1212.0</c:v>
                </c:pt>
                <c:pt idx="1212">
                  <c:v>1213.0</c:v>
                </c:pt>
                <c:pt idx="1213">
                  <c:v>1214.0</c:v>
                </c:pt>
                <c:pt idx="1214">
                  <c:v>1215.0</c:v>
                </c:pt>
                <c:pt idx="1215">
                  <c:v>1216.0</c:v>
                </c:pt>
                <c:pt idx="1216">
                  <c:v>1217.0</c:v>
                </c:pt>
                <c:pt idx="1217">
                  <c:v>1218.0</c:v>
                </c:pt>
                <c:pt idx="1218">
                  <c:v>1219.0</c:v>
                </c:pt>
                <c:pt idx="1219">
                  <c:v>1220.0</c:v>
                </c:pt>
                <c:pt idx="1220">
                  <c:v>1221.0</c:v>
                </c:pt>
                <c:pt idx="1221">
                  <c:v>1222.0</c:v>
                </c:pt>
                <c:pt idx="1222">
                  <c:v>1223.0</c:v>
                </c:pt>
                <c:pt idx="1223">
                  <c:v>1224.0</c:v>
                </c:pt>
                <c:pt idx="1224">
                  <c:v>1225.0</c:v>
                </c:pt>
                <c:pt idx="1225">
                  <c:v>1226.0</c:v>
                </c:pt>
                <c:pt idx="1226">
                  <c:v>1227.0</c:v>
                </c:pt>
                <c:pt idx="1227">
                  <c:v>1228.0</c:v>
                </c:pt>
                <c:pt idx="1228">
                  <c:v>1229.0</c:v>
                </c:pt>
                <c:pt idx="1229">
                  <c:v>1230.0</c:v>
                </c:pt>
                <c:pt idx="1230">
                  <c:v>1231.0</c:v>
                </c:pt>
                <c:pt idx="1231">
                  <c:v>1232.0</c:v>
                </c:pt>
                <c:pt idx="1232">
                  <c:v>1233.0</c:v>
                </c:pt>
                <c:pt idx="1233">
                  <c:v>1234.0</c:v>
                </c:pt>
                <c:pt idx="1234">
                  <c:v>1235.0</c:v>
                </c:pt>
                <c:pt idx="1235">
                  <c:v>1236.0</c:v>
                </c:pt>
                <c:pt idx="1236">
                  <c:v>1237.0</c:v>
                </c:pt>
                <c:pt idx="1237">
                  <c:v>1238.0</c:v>
                </c:pt>
                <c:pt idx="1238">
                  <c:v>1239.0</c:v>
                </c:pt>
                <c:pt idx="1239">
                  <c:v>1240.0</c:v>
                </c:pt>
                <c:pt idx="1240">
                  <c:v>1241.0</c:v>
                </c:pt>
                <c:pt idx="1241">
                  <c:v>1242.0</c:v>
                </c:pt>
                <c:pt idx="1242">
                  <c:v>1243.0</c:v>
                </c:pt>
                <c:pt idx="1243">
                  <c:v>1244.0</c:v>
                </c:pt>
                <c:pt idx="1244">
                  <c:v>1245.0</c:v>
                </c:pt>
                <c:pt idx="1245">
                  <c:v>1246.0</c:v>
                </c:pt>
                <c:pt idx="1246">
                  <c:v>1247.0</c:v>
                </c:pt>
                <c:pt idx="1247">
                  <c:v>1248.0</c:v>
                </c:pt>
                <c:pt idx="1248">
                  <c:v>1249.0</c:v>
                </c:pt>
                <c:pt idx="1249">
                  <c:v>1250.0</c:v>
                </c:pt>
                <c:pt idx="1250">
                  <c:v>1251.0</c:v>
                </c:pt>
                <c:pt idx="1251">
                  <c:v>1252.0</c:v>
                </c:pt>
                <c:pt idx="1252">
                  <c:v>1253.0</c:v>
                </c:pt>
                <c:pt idx="1253">
                  <c:v>1254.0</c:v>
                </c:pt>
                <c:pt idx="1254">
                  <c:v>1255.0</c:v>
                </c:pt>
                <c:pt idx="1255">
                  <c:v>1256.0</c:v>
                </c:pt>
                <c:pt idx="1256">
                  <c:v>1257.0</c:v>
                </c:pt>
                <c:pt idx="1257">
                  <c:v>1258.0</c:v>
                </c:pt>
                <c:pt idx="1258">
                  <c:v>1259.0</c:v>
                </c:pt>
                <c:pt idx="1259">
                  <c:v>1260.0</c:v>
                </c:pt>
                <c:pt idx="1260">
                  <c:v>1261.0</c:v>
                </c:pt>
                <c:pt idx="1261">
                  <c:v>1262.0</c:v>
                </c:pt>
                <c:pt idx="1262">
                  <c:v>1263.0</c:v>
                </c:pt>
                <c:pt idx="1263">
                  <c:v>1264.0</c:v>
                </c:pt>
                <c:pt idx="1264">
                  <c:v>1265.0</c:v>
                </c:pt>
                <c:pt idx="1265">
                  <c:v>1266.0</c:v>
                </c:pt>
                <c:pt idx="1266">
                  <c:v>1267.0</c:v>
                </c:pt>
                <c:pt idx="1267">
                  <c:v>1268.0</c:v>
                </c:pt>
                <c:pt idx="1268">
                  <c:v>1269.0</c:v>
                </c:pt>
                <c:pt idx="1269">
                  <c:v>1270.0</c:v>
                </c:pt>
                <c:pt idx="1270">
                  <c:v>1271.0</c:v>
                </c:pt>
                <c:pt idx="1271">
                  <c:v>1272.0</c:v>
                </c:pt>
                <c:pt idx="1272">
                  <c:v>1273.0</c:v>
                </c:pt>
                <c:pt idx="1273">
                  <c:v>1274.0</c:v>
                </c:pt>
                <c:pt idx="1274">
                  <c:v>1275.0</c:v>
                </c:pt>
                <c:pt idx="1275">
                  <c:v>1276.0</c:v>
                </c:pt>
                <c:pt idx="1276">
                  <c:v>1277.0</c:v>
                </c:pt>
                <c:pt idx="1277">
                  <c:v>1278.0</c:v>
                </c:pt>
                <c:pt idx="1278">
                  <c:v>1279.0</c:v>
                </c:pt>
                <c:pt idx="1279">
                  <c:v>1280.0</c:v>
                </c:pt>
                <c:pt idx="1280">
                  <c:v>1281.0</c:v>
                </c:pt>
                <c:pt idx="1281">
                  <c:v>1282.0</c:v>
                </c:pt>
                <c:pt idx="1282">
                  <c:v>1283.0</c:v>
                </c:pt>
                <c:pt idx="1283">
                  <c:v>1284.0</c:v>
                </c:pt>
                <c:pt idx="1284">
                  <c:v>1285.0</c:v>
                </c:pt>
                <c:pt idx="1285">
                  <c:v>1286.0</c:v>
                </c:pt>
                <c:pt idx="1286">
                  <c:v>1287.0</c:v>
                </c:pt>
                <c:pt idx="1287">
                  <c:v>1288.0</c:v>
                </c:pt>
                <c:pt idx="1288">
                  <c:v>1289.0</c:v>
                </c:pt>
                <c:pt idx="1289">
                  <c:v>1290.0</c:v>
                </c:pt>
                <c:pt idx="1290">
                  <c:v>1291.0</c:v>
                </c:pt>
                <c:pt idx="1291">
                  <c:v>1292.0</c:v>
                </c:pt>
                <c:pt idx="1292">
                  <c:v>1293.0</c:v>
                </c:pt>
                <c:pt idx="1293">
                  <c:v>1294.0</c:v>
                </c:pt>
                <c:pt idx="1294">
                  <c:v>1295.0</c:v>
                </c:pt>
                <c:pt idx="1295">
                  <c:v>1296.0</c:v>
                </c:pt>
                <c:pt idx="1296">
                  <c:v>1297.0</c:v>
                </c:pt>
                <c:pt idx="1297">
                  <c:v>1298.0</c:v>
                </c:pt>
                <c:pt idx="1298">
                  <c:v>1299.0</c:v>
                </c:pt>
                <c:pt idx="1299">
                  <c:v>1300.0</c:v>
                </c:pt>
                <c:pt idx="1300">
                  <c:v>1301.0</c:v>
                </c:pt>
                <c:pt idx="1301">
                  <c:v>1302.0</c:v>
                </c:pt>
                <c:pt idx="1302">
                  <c:v>1303.0</c:v>
                </c:pt>
                <c:pt idx="1303">
                  <c:v>1304.0</c:v>
                </c:pt>
                <c:pt idx="1304">
                  <c:v>1305.0</c:v>
                </c:pt>
                <c:pt idx="1305">
                  <c:v>1306.0</c:v>
                </c:pt>
                <c:pt idx="1306">
                  <c:v>1307.0</c:v>
                </c:pt>
                <c:pt idx="1307">
                  <c:v>1308.0</c:v>
                </c:pt>
                <c:pt idx="1308">
                  <c:v>1309.0</c:v>
                </c:pt>
                <c:pt idx="1309">
                  <c:v>1310.0</c:v>
                </c:pt>
                <c:pt idx="1310">
                  <c:v>1311.0</c:v>
                </c:pt>
                <c:pt idx="1311">
                  <c:v>1312.0</c:v>
                </c:pt>
                <c:pt idx="1312">
                  <c:v>1313.0</c:v>
                </c:pt>
                <c:pt idx="1313">
                  <c:v>1314.0</c:v>
                </c:pt>
                <c:pt idx="1314">
                  <c:v>1315.0</c:v>
                </c:pt>
                <c:pt idx="1315">
                  <c:v>1316.0</c:v>
                </c:pt>
                <c:pt idx="1316">
                  <c:v>1317.0</c:v>
                </c:pt>
                <c:pt idx="1317">
                  <c:v>1318.0</c:v>
                </c:pt>
                <c:pt idx="1318">
                  <c:v>1319.0</c:v>
                </c:pt>
                <c:pt idx="1319">
                  <c:v>1320.0</c:v>
                </c:pt>
                <c:pt idx="1320">
                  <c:v>1321.0</c:v>
                </c:pt>
                <c:pt idx="1321">
                  <c:v>1322.0</c:v>
                </c:pt>
                <c:pt idx="1322">
                  <c:v>1323.0</c:v>
                </c:pt>
                <c:pt idx="1323">
                  <c:v>1324.0</c:v>
                </c:pt>
                <c:pt idx="1324">
                  <c:v>1325.0</c:v>
                </c:pt>
                <c:pt idx="1325">
                  <c:v>1326.0</c:v>
                </c:pt>
                <c:pt idx="1326">
                  <c:v>1327.0</c:v>
                </c:pt>
                <c:pt idx="1327">
                  <c:v>1328.0</c:v>
                </c:pt>
                <c:pt idx="1328">
                  <c:v>1329.0</c:v>
                </c:pt>
                <c:pt idx="1329">
                  <c:v>1330.0</c:v>
                </c:pt>
                <c:pt idx="1330">
                  <c:v>1331.0</c:v>
                </c:pt>
                <c:pt idx="1331">
                  <c:v>1332.0</c:v>
                </c:pt>
                <c:pt idx="1332">
                  <c:v>1333.0</c:v>
                </c:pt>
                <c:pt idx="1333">
                  <c:v>1334.0</c:v>
                </c:pt>
                <c:pt idx="1334">
                  <c:v>1335.0</c:v>
                </c:pt>
                <c:pt idx="1335">
                  <c:v>1336.0</c:v>
                </c:pt>
                <c:pt idx="1336">
                  <c:v>1337.0</c:v>
                </c:pt>
                <c:pt idx="1337">
                  <c:v>1338.0</c:v>
                </c:pt>
                <c:pt idx="1338">
                  <c:v>1339.0</c:v>
                </c:pt>
                <c:pt idx="1339">
                  <c:v>1340.0</c:v>
                </c:pt>
                <c:pt idx="1340">
                  <c:v>1341.0</c:v>
                </c:pt>
                <c:pt idx="1341">
                  <c:v>1342.0</c:v>
                </c:pt>
                <c:pt idx="1342">
                  <c:v>1343.0</c:v>
                </c:pt>
                <c:pt idx="1343">
                  <c:v>1344.0</c:v>
                </c:pt>
                <c:pt idx="1344">
                  <c:v>1345.0</c:v>
                </c:pt>
                <c:pt idx="1345">
                  <c:v>1346.0</c:v>
                </c:pt>
                <c:pt idx="1346">
                  <c:v>1347.0</c:v>
                </c:pt>
                <c:pt idx="1347">
                  <c:v>1348.0</c:v>
                </c:pt>
                <c:pt idx="1348">
                  <c:v>1349.0</c:v>
                </c:pt>
                <c:pt idx="1349">
                  <c:v>1350.0</c:v>
                </c:pt>
                <c:pt idx="1350">
                  <c:v>1351.0</c:v>
                </c:pt>
                <c:pt idx="1351">
                  <c:v>1352.0</c:v>
                </c:pt>
                <c:pt idx="1352">
                  <c:v>1353.0</c:v>
                </c:pt>
                <c:pt idx="1353">
                  <c:v>1354.0</c:v>
                </c:pt>
                <c:pt idx="1354">
                  <c:v>1355.0</c:v>
                </c:pt>
                <c:pt idx="1355">
                  <c:v>1356.0</c:v>
                </c:pt>
                <c:pt idx="1356">
                  <c:v>1357.0</c:v>
                </c:pt>
                <c:pt idx="1357">
                  <c:v>1358.0</c:v>
                </c:pt>
                <c:pt idx="1358">
                  <c:v>1359.0</c:v>
                </c:pt>
                <c:pt idx="1359">
                  <c:v>1360.0</c:v>
                </c:pt>
                <c:pt idx="1360">
                  <c:v>1361.0</c:v>
                </c:pt>
                <c:pt idx="1361">
                  <c:v>1362.0</c:v>
                </c:pt>
                <c:pt idx="1362">
                  <c:v>1363.0</c:v>
                </c:pt>
                <c:pt idx="1363">
                  <c:v>1364.0</c:v>
                </c:pt>
                <c:pt idx="1364">
                  <c:v>1365.0</c:v>
                </c:pt>
                <c:pt idx="1365">
                  <c:v>1366.0</c:v>
                </c:pt>
                <c:pt idx="1366">
                  <c:v>1367.0</c:v>
                </c:pt>
                <c:pt idx="1367">
                  <c:v>1368.0</c:v>
                </c:pt>
                <c:pt idx="1368">
                  <c:v>1369.0</c:v>
                </c:pt>
                <c:pt idx="1369">
                  <c:v>1370.0</c:v>
                </c:pt>
                <c:pt idx="1370">
                  <c:v>1371.0</c:v>
                </c:pt>
                <c:pt idx="1371">
                  <c:v>1372.0</c:v>
                </c:pt>
                <c:pt idx="1372">
                  <c:v>1373.0</c:v>
                </c:pt>
                <c:pt idx="1373">
                  <c:v>1374.0</c:v>
                </c:pt>
                <c:pt idx="1374">
                  <c:v>1375.0</c:v>
                </c:pt>
                <c:pt idx="1375">
                  <c:v>1376.0</c:v>
                </c:pt>
                <c:pt idx="1376">
                  <c:v>1377.0</c:v>
                </c:pt>
                <c:pt idx="1377">
                  <c:v>1378.0</c:v>
                </c:pt>
                <c:pt idx="1378">
                  <c:v>1379.0</c:v>
                </c:pt>
                <c:pt idx="1379">
                  <c:v>1380.0</c:v>
                </c:pt>
                <c:pt idx="1380">
                  <c:v>1381.0</c:v>
                </c:pt>
                <c:pt idx="1381">
                  <c:v>1382.0</c:v>
                </c:pt>
                <c:pt idx="1382">
                  <c:v>1383.0</c:v>
                </c:pt>
                <c:pt idx="1383">
                  <c:v>1384.0</c:v>
                </c:pt>
                <c:pt idx="1384">
                  <c:v>1385.0</c:v>
                </c:pt>
                <c:pt idx="1385">
                  <c:v>1386.0</c:v>
                </c:pt>
                <c:pt idx="1386">
                  <c:v>1387.0</c:v>
                </c:pt>
                <c:pt idx="1387">
                  <c:v>1388.0</c:v>
                </c:pt>
                <c:pt idx="1388">
                  <c:v>1389.0</c:v>
                </c:pt>
                <c:pt idx="1389">
                  <c:v>1390.0</c:v>
                </c:pt>
                <c:pt idx="1390">
                  <c:v>1391.0</c:v>
                </c:pt>
                <c:pt idx="1391">
                  <c:v>1392.0</c:v>
                </c:pt>
                <c:pt idx="1392">
                  <c:v>1393.0</c:v>
                </c:pt>
                <c:pt idx="1393">
                  <c:v>1394.0</c:v>
                </c:pt>
                <c:pt idx="1394">
                  <c:v>1395.0</c:v>
                </c:pt>
                <c:pt idx="1395">
                  <c:v>1396.0</c:v>
                </c:pt>
                <c:pt idx="1396">
                  <c:v>1397.0</c:v>
                </c:pt>
                <c:pt idx="1397">
                  <c:v>1398.0</c:v>
                </c:pt>
                <c:pt idx="1398">
                  <c:v>1399.0</c:v>
                </c:pt>
                <c:pt idx="1399">
                  <c:v>1400.0</c:v>
                </c:pt>
                <c:pt idx="1400">
                  <c:v>1401.0</c:v>
                </c:pt>
                <c:pt idx="1401">
                  <c:v>1402.0</c:v>
                </c:pt>
                <c:pt idx="1402">
                  <c:v>1403.0</c:v>
                </c:pt>
                <c:pt idx="1403">
                  <c:v>1404.0</c:v>
                </c:pt>
                <c:pt idx="1404">
                  <c:v>1405.0</c:v>
                </c:pt>
                <c:pt idx="1405">
                  <c:v>1406.0</c:v>
                </c:pt>
                <c:pt idx="1406">
                  <c:v>1407.0</c:v>
                </c:pt>
                <c:pt idx="1407">
                  <c:v>1408.0</c:v>
                </c:pt>
                <c:pt idx="1408">
                  <c:v>1409.0</c:v>
                </c:pt>
                <c:pt idx="1409">
                  <c:v>1410.0</c:v>
                </c:pt>
                <c:pt idx="1410">
                  <c:v>1411.0</c:v>
                </c:pt>
                <c:pt idx="1411">
                  <c:v>1412.0</c:v>
                </c:pt>
                <c:pt idx="1412">
                  <c:v>1413.0</c:v>
                </c:pt>
                <c:pt idx="1413">
                  <c:v>1414.0</c:v>
                </c:pt>
                <c:pt idx="1414">
                  <c:v>1415.0</c:v>
                </c:pt>
                <c:pt idx="1415">
                  <c:v>1416.0</c:v>
                </c:pt>
                <c:pt idx="1416">
                  <c:v>1417.0</c:v>
                </c:pt>
                <c:pt idx="1417">
                  <c:v>1418.0</c:v>
                </c:pt>
                <c:pt idx="1418">
                  <c:v>1419.0</c:v>
                </c:pt>
                <c:pt idx="1419">
                  <c:v>1420.0</c:v>
                </c:pt>
                <c:pt idx="1420">
                  <c:v>1421.0</c:v>
                </c:pt>
                <c:pt idx="1421">
                  <c:v>1422.0</c:v>
                </c:pt>
                <c:pt idx="1422">
                  <c:v>1423.0</c:v>
                </c:pt>
                <c:pt idx="1423">
                  <c:v>1424.0</c:v>
                </c:pt>
                <c:pt idx="1424">
                  <c:v>1425.0</c:v>
                </c:pt>
                <c:pt idx="1425">
                  <c:v>1426.0</c:v>
                </c:pt>
                <c:pt idx="1426">
                  <c:v>1427.0</c:v>
                </c:pt>
                <c:pt idx="1427">
                  <c:v>1428.0</c:v>
                </c:pt>
                <c:pt idx="1428">
                  <c:v>1429.0</c:v>
                </c:pt>
                <c:pt idx="1429">
                  <c:v>1430.0</c:v>
                </c:pt>
                <c:pt idx="1430">
                  <c:v>1431.0</c:v>
                </c:pt>
                <c:pt idx="1431">
                  <c:v>1432.0</c:v>
                </c:pt>
                <c:pt idx="1432">
                  <c:v>1433.0</c:v>
                </c:pt>
                <c:pt idx="1433">
                  <c:v>1434.0</c:v>
                </c:pt>
                <c:pt idx="1434">
                  <c:v>1435.0</c:v>
                </c:pt>
                <c:pt idx="1435">
                  <c:v>1436.0</c:v>
                </c:pt>
                <c:pt idx="1436">
                  <c:v>1437.0</c:v>
                </c:pt>
                <c:pt idx="1437">
                  <c:v>1438.0</c:v>
                </c:pt>
                <c:pt idx="1438">
                  <c:v>1439.0</c:v>
                </c:pt>
                <c:pt idx="1439">
                  <c:v>1440.0</c:v>
                </c:pt>
                <c:pt idx="1440">
                  <c:v>1441.0</c:v>
                </c:pt>
                <c:pt idx="1441">
                  <c:v>1442.0</c:v>
                </c:pt>
                <c:pt idx="1442">
                  <c:v>1443.0</c:v>
                </c:pt>
                <c:pt idx="1443">
                  <c:v>1444.0</c:v>
                </c:pt>
                <c:pt idx="1444">
                  <c:v>1445.0</c:v>
                </c:pt>
                <c:pt idx="1445">
                  <c:v>1446.0</c:v>
                </c:pt>
                <c:pt idx="1446">
                  <c:v>1447.0</c:v>
                </c:pt>
                <c:pt idx="1447">
                  <c:v>1448.0</c:v>
                </c:pt>
                <c:pt idx="1448">
                  <c:v>1449.0</c:v>
                </c:pt>
                <c:pt idx="1449">
                  <c:v>1450.0</c:v>
                </c:pt>
                <c:pt idx="1450">
                  <c:v>1451.0</c:v>
                </c:pt>
                <c:pt idx="1451">
                  <c:v>1452.0</c:v>
                </c:pt>
                <c:pt idx="1452">
                  <c:v>1453.0</c:v>
                </c:pt>
                <c:pt idx="1453">
                  <c:v>1454.0</c:v>
                </c:pt>
                <c:pt idx="1454">
                  <c:v>1455.0</c:v>
                </c:pt>
                <c:pt idx="1455">
                  <c:v>1456.0</c:v>
                </c:pt>
                <c:pt idx="1456">
                  <c:v>1457.0</c:v>
                </c:pt>
                <c:pt idx="1457">
                  <c:v>1458.0</c:v>
                </c:pt>
                <c:pt idx="1458">
                  <c:v>1459.0</c:v>
                </c:pt>
                <c:pt idx="1459">
                  <c:v>1460.0</c:v>
                </c:pt>
                <c:pt idx="1460">
                  <c:v>1461.0</c:v>
                </c:pt>
                <c:pt idx="1461">
                  <c:v>1462.0</c:v>
                </c:pt>
                <c:pt idx="1462">
                  <c:v>1463.0</c:v>
                </c:pt>
                <c:pt idx="1463">
                  <c:v>1464.0</c:v>
                </c:pt>
                <c:pt idx="1464">
                  <c:v>1465.0</c:v>
                </c:pt>
                <c:pt idx="1465">
                  <c:v>1466.0</c:v>
                </c:pt>
                <c:pt idx="1466">
                  <c:v>1467.0</c:v>
                </c:pt>
                <c:pt idx="1467">
                  <c:v>1468.0</c:v>
                </c:pt>
                <c:pt idx="1468">
                  <c:v>1469.0</c:v>
                </c:pt>
                <c:pt idx="1469">
                  <c:v>1470.0</c:v>
                </c:pt>
                <c:pt idx="1470">
                  <c:v>1471.0</c:v>
                </c:pt>
                <c:pt idx="1471">
                  <c:v>1472.0</c:v>
                </c:pt>
                <c:pt idx="1472">
                  <c:v>1473.0</c:v>
                </c:pt>
                <c:pt idx="1473">
                  <c:v>1474.0</c:v>
                </c:pt>
                <c:pt idx="1474">
                  <c:v>1475.0</c:v>
                </c:pt>
                <c:pt idx="1475">
                  <c:v>1476.0</c:v>
                </c:pt>
                <c:pt idx="1476">
                  <c:v>1477.0</c:v>
                </c:pt>
                <c:pt idx="1477">
                  <c:v>1478.0</c:v>
                </c:pt>
                <c:pt idx="1478">
                  <c:v>1479.0</c:v>
                </c:pt>
                <c:pt idx="1479">
                  <c:v>1480.0</c:v>
                </c:pt>
                <c:pt idx="1480">
                  <c:v>1481.0</c:v>
                </c:pt>
                <c:pt idx="1481">
                  <c:v>1482.0</c:v>
                </c:pt>
                <c:pt idx="1482">
                  <c:v>1483.0</c:v>
                </c:pt>
                <c:pt idx="1483">
                  <c:v>1484.0</c:v>
                </c:pt>
                <c:pt idx="1484">
                  <c:v>1485.0</c:v>
                </c:pt>
                <c:pt idx="1485">
                  <c:v>1486.0</c:v>
                </c:pt>
                <c:pt idx="1486">
                  <c:v>1487.0</c:v>
                </c:pt>
                <c:pt idx="1487">
                  <c:v>1488.0</c:v>
                </c:pt>
                <c:pt idx="1488">
                  <c:v>1489.0</c:v>
                </c:pt>
                <c:pt idx="1489">
                  <c:v>1490.0</c:v>
                </c:pt>
                <c:pt idx="1490">
                  <c:v>1491.0</c:v>
                </c:pt>
                <c:pt idx="1491">
                  <c:v>1492.0</c:v>
                </c:pt>
                <c:pt idx="1492">
                  <c:v>1493.0</c:v>
                </c:pt>
                <c:pt idx="1493">
                  <c:v>1494.0</c:v>
                </c:pt>
                <c:pt idx="1494">
                  <c:v>1495.0</c:v>
                </c:pt>
                <c:pt idx="1495">
                  <c:v>1496.0</c:v>
                </c:pt>
                <c:pt idx="1496">
                  <c:v>1497.0</c:v>
                </c:pt>
                <c:pt idx="1497">
                  <c:v>1498.0</c:v>
                </c:pt>
                <c:pt idx="1498">
                  <c:v>1499.0</c:v>
                </c:pt>
                <c:pt idx="1499">
                  <c:v>1500.0</c:v>
                </c:pt>
                <c:pt idx="1500">
                  <c:v>1501.0</c:v>
                </c:pt>
                <c:pt idx="1501">
                  <c:v>1502.0</c:v>
                </c:pt>
                <c:pt idx="1502">
                  <c:v>1503.0</c:v>
                </c:pt>
                <c:pt idx="1503">
                  <c:v>1504.0</c:v>
                </c:pt>
                <c:pt idx="1504">
                  <c:v>1505.0</c:v>
                </c:pt>
                <c:pt idx="1505">
                  <c:v>1506.0</c:v>
                </c:pt>
                <c:pt idx="1506">
                  <c:v>1507.0</c:v>
                </c:pt>
                <c:pt idx="1507">
                  <c:v>1508.0</c:v>
                </c:pt>
                <c:pt idx="1508">
                  <c:v>1509.0</c:v>
                </c:pt>
                <c:pt idx="1509">
                  <c:v>1510.0</c:v>
                </c:pt>
                <c:pt idx="1510">
                  <c:v>1511.0</c:v>
                </c:pt>
                <c:pt idx="1511">
                  <c:v>1512.0</c:v>
                </c:pt>
                <c:pt idx="1512">
                  <c:v>1513.0</c:v>
                </c:pt>
                <c:pt idx="1513">
                  <c:v>1514.0</c:v>
                </c:pt>
                <c:pt idx="1514">
                  <c:v>1515.0</c:v>
                </c:pt>
                <c:pt idx="1515">
                  <c:v>1516.0</c:v>
                </c:pt>
                <c:pt idx="1516">
                  <c:v>1517.0</c:v>
                </c:pt>
                <c:pt idx="1517">
                  <c:v>1518.0</c:v>
                </c:pt>
                <c:pt idx="1518">
                  <c:v>1519.0</c:v>
                </c:pt>
                <c:pt idx="1519">
                  <c:v>1520.0</c:v>
                </c:pt>
                <c:pt idx="1520">
                  <c:v>1521.0</c:v>
                </c:pt>
                <c:pt idx="1521">
                  <c:v>1522.0</c:v>
                </c:pt>
                <c:pt idx="1522">
                  <c:v>1523.0</c:v>
                </c:pt>
                <c:pt idx="1523">
                  <c:v>1524.0</c:v>
                </c:pt>
                <c:pt idx="1524">
                  <c:v>1525.0</c:v>
                </c:pt>
                <c:pt idx="1525">
                  <c:v>1526.0</c:v>
                </c:pt>
                <c:pt idx="1526">
                  <c:v>1527.0</c:v>
                </c:pt>
                <c:pt idx="1527">
                  <c:v>1528.0</c:v>
                </c:pt>
                <c:pt idx="1528">
                  <c:v>1529.0</c:v>
                </c:pt>
                <c:pt idx="1529">
                  <c:v>1530.0</c:v>
                </c:pt>
                <c:pt idx="1530">
                  <c:v>1531.0</c:v>
                </c:pt>
                <c:pt idx="1531">
                  <c:v>1532.0</c:v>
                </c:pt>
                <c:pt idx="1532">
                  <c:v>1533.0</c:v>
                </c:pt>
                <c:pt idx="1533">
                  <c:v>1534.0</c:v>
                </c:pt>
                <c:pt idx="1534">
                  <c:v>1535.0</c:v>
                </c:pt>
                <c:pt idx="1535">
                  <c:v>1536.0</c:v>
                </c:pt>
                <c:pt idx="1536">
                  <c:v>1537.0</c:v>
                </c:pt>
                <c:pt idx="1537">
                  <c:v>1538.0</c:v>
                </c:pt>
                <c:pt idx="1538">
                  <c:v>1539.0</c:v>
                </c:pt>
                <c:pt idx="1539">
                  <c:v>1540.0</c:v>
                </c:pt>
                <c:pt idx="1540">
                  <c:v>1541.0</c:v>
                </c:pt>
                <c:pt idx="1541">
                  <c:v>1542.0</c:v>
                </c:pt>
                <c:pt idx="1542">
                  <c:v>1543.0</c:v>
                </c:pt>
                <c:pt idx="1543">
                  <c:v>1544.0</c:v>
                </c:pt>
                <c:pt idx="1544">
                  <c:v>1545.0</c:v>
                </c:pt>
                <c:pt idx="1545">
                  <c:v>1546.0</c:v>
                </c:pt>
                <c:pt idx="1546">
                  <c:v>1547.0</c:v>
                </c:pt>
                <c:pt idx="1547">
                  <c:v>1548.0</c:v>
                </c:pt>
                <c:pt idx="1548">
                  <c:v>1549.0</c:v>
                </c:pt>
                <c:pt idx="1549">
                  <c:v>1550.0</c:v>
                </c:pt>
                <c:pt idx="1550">
                  <c:v>1551.0</c:v>
                </c:pt>
                <c:pt idx="1551">
                  <c:v>1552.0</c:v>
                </c:pt>
                <c:pt idx="1552">
                  <c:v>1553.0</c:v>
                </c:pt>
                <c:pt idx="1553">
                  <c:v>1554.0</c:v>
                </c:pt>
                <c:pt idx="1554">
                  <c:v>1555.0</c:v>
                </c:pt>
                <c:pt idx="1555">
                  <c:v>1556.0</c:v>
                </c:pt>
                <c:pt idx="1556">
                  <c:v>1557.0</c:v>
                </c:pt>
                <c:pt idx="1557">
                  <c:v>1558.0</c:v>
                </c:pt>
                <c:pt idx="1558">
                  <c:v>1559.0</c:v>
                </c:pt>
                <c:pt idx="1559">
                  <c:v>1560.0</c:v>
                </c:pt>
                <c:pt idx="1560">
                  <c:v>1561.0</c:v>
                </c:pt>
                <c:pt idx="1561">
                  <c:v>1562.0</c:v>
                </c:pt>
                <c:pt idx="1562">
                  <c:v>1563.0</c:v>
                </c:pt>
                <c:pt idx="1563">
                  <c:v>1564.0</c:v>
                </c:pt>
                <c:pt idx="1564">
                  <c:v>1565.0</c:v>
                </c:pt>
                <c:pt idx="1565">
                  <c:v>1566.0</c:v>
                </c:pt>
                <c:pt idx="1566">
                  <c:v>1567.0</c:v>
                </c:pt>
                <c:pt idx="1567">
                  <c:v>1568.0</c:v>
                </c:pt>
                <c:pt idx="1568">
                  <c:v>1569.0</c:v>
                </c:pt>
                <c:pt idx="1569">
                  <c:v>1570.0</c:v>
                </c:pt>
                <c:pt idx="1570">
                  <c:v>1571.0</c:v>
                </c:pt>
                <c:pt idx="1571">
                  <c:v>1572.0</c:v>
                </c:pt>
                <c:pt idx="1572">
                  <c:v>1573.0</c:v>
                </c:pt>
                <c:pt idx="1573">
                  <c:v>1574.0</c:v>
                </c:pt>
                <c:pt idx="1574">
                  <c:v>1575.0</c:v>
                </c:pt>
                <c:pt idx="1575">
                  <c:v>1576.0</c:v>
                </c:pt>
                <c:pt idx="1576">
                  <c:v>1577.0</c:v>
                </c:pt>
                <c:pt idx="1577">
                  <c:v>1578.0</c:v>
                </c:pt>
                <c:pt idx="1578">
                  <c:v>1579.0</c:v>
                </c:pt>
                <c:pt idx="1579">
                  <c:v>1580.0</c:v>
                </c:pt>
                <c:pt idx="1580">
                  <c:v>1581.0</c:v>
                </c:pt>
                <c:pt idx="1581">
                  <c:v>1582.0</c:v>
                </c:pt>
                <c:pt idx="1582">
                  <c:v>1583.0</c:v>
                </c:pt>
                <c:pt idx="1583">
                  <c:v>1584.0</c:v>
                </c:pt>
                <c:pt idx="1584">
                  <c:v>1585.0</c:v>
                </c:pt>
                <c:pt idx="1585">
                  <c:v>1586.0</c:v>
                </c:pt>
                <c:pt idx="1586">
                  <c:v>1587.0</c:v>
                </c:pt>
                <c:pt idx="1587">
                  <c:v>1588.0</c:v>
                </c:pt>
                <c:pt idx="1588">
                  <c:v>1589.0</c:v>
                </c:pt>
                <c:pt idx="1589">
                  <c:v>1590.0</c:v>
                </c:pt>
                <c:pt idx="1590">
                  <c:v>1591.0</c:v>
                </c:pt>
                <c:pt idx="1591">
                  <c:v>1592.0</c:v>
                </c:pt>
                <c:pt idx="1592">
                  <c:v>1593.0</c:v>
                </c:pt>
                <c:pt idx="1593">
                  <c:v>1594.0</c:v>
                </c:pt>
                <c:pt idx="1594">
                  <c:v>1595.0</c:v>
                </c:pt>
                <c:pt idx="1595">
                  <c:v>1596.0</c:v>
                </c:pt>
                <c:pt idx="1596">
                  <c:v>1597.0</c:v>
                </c:pt>
                <c:pt idx="1597">
                  <c:v>1598.0</c:v>
                </c:pt>
                <c:pt idx="1598">
                  <c:v>1599.0</c:v>
                </c:pt>
                <c:pt idx="1599">
                  <c:v>1600.0</c:v>
                </c:pt>
                <c:pt idx="1600">
                  <c:v>1601.0</c:v>
                </c:pt>
                <c:pt idx="1601">
                  <c:v>1602.0</c:v>
                </c:pt>
                <c:pt idx="1602">
                  <c:v>1603.0</c:v>
                </c:pt>
                <c:pt idx="1603">
                  <c:v>1604.0</c:v>
                </c:pt>
                <c:pt idx="1604">
                  <c:v>1605.0</c:v>
                </c:pt>
                <c:pt idx="1605">
                  <c:v>1606.0</c:v>
                </c:pt>
                <c:pt idx="1606">
                  <c:v>1607.0</c:v>
                </c:pt>
                <c:pt idx="1607">
                  <c:v>1608.0</c:v>
                </c:pt>
                <c:pt idx="1608">
                  <c:v>1609.0</c:v>
                </c:pt>
                <c:pt idx="1609">
                  <c:v>1610.0</c:v>
                </c:pt>
                <c:pt idx="1610">
                  <c:v>1611.0</c:v>
                </c:pt>
                <c:pt idx="1611">
                  <c:v>1612.0</c:v>
                </c:pt>
                <c:pt idx="1612">
                  <c:v>1613.0</c:v>
                </c:pt>
                <c:pt idx="1613">
                  <c:v>1614.0</c:v>
                </c:pt>
                <c:pt idx="1614">
                  <c:v>1615.0</c:v>
                </c:pt>
                <c:pt idx="1615">
                  <c:v>1616.0</c:v>
                </c:pt>
                <c:pt idx="1616">
                  <c:v>1617.0</c:v>
                </c:pt>
                <c:pt idx="1617">
                  <c:v>1618.0</c:v>
                </c:pt>
                <c:pt idx="1618">
                  <c:v>1619.0</c:v>
                </c:pt>
                <c:pt idx="1619">
                  <c:v>1620.0</c:v>
                </c:pt>
                <c:pt idx="1620">
                  <c:v>1621.0</c:v>
                </c:pt>
                <c:pt idx="1621">
                  <c:v>1622.0</c:v>
                </c:pt>
                <c:pt idx="1622">
                  <c:v>1623.0</c:v>
                </c:pt>
                <c:pt idx="1623">
                  <c:v>1624.0</c:v>
                </c:pt>
                <c:pt idx="1624">
                  <c:v>1625.0</c:v>
                </c:pt>
                <c:pt idx="1625">
                  <c:v>1626.0</c:v>
                </c:pt>
                <c:pt idx="1626">
                  <c:v>1627.0</c:v>
                </c:pt>
                <c:pt idx="1627">
                  <c:v>1628.0</c:v>
                </c:pt>
                <c:pt idx="1628">
                  <c:v>1629.0</c:v>
                </c:pt>
                <c:pt idx="1629">
                  <c:v>1630.0</c:v>
                </c:pt>
                <c:pt idx="1630">
                  <c:v>1631.0</c:v>
                </c:pt>
                <c:pt idx="1631">
                  <c:v>1632.0</c:v>
                </c:pt>
                <c:pt idx="1632">
                  <c:v>1633.0</c:v>
                </c:pt>
                <c:pt idx="1633">
                  <c:v>1634.0</c:v>
                </c:pt>
                <c:pt idx="1634">
                  <c:v>1635.0</c:v>
                </c:pt>
                <c:pt idx="1635">
                  <c:v>1636.0</c:v>
                </c:pt>
                <c:pt idx="1636">
                  <c:v>1637.0</c:v>
                </c:pt>
                <c:pt idx="1637">
                  <c:v>1638.0</c:v>
                </c:pt>
                <c:pt idx="1638">
                  <c:v>1639.0</c:v>
                </c:pt>
                <c:pt idx="1639">
                  <c:v>1640.0</c:v>
                </c:pt>
                <c:pt idx="1640">
                  <c:v>1641.0</c:v>
                </c:pt>
                <c:pt idx="1641">
                  <c:v>1642.0</c:v>
                </c:pt>
                <c:pt idx="1642">
                  <c:v>1643.0</c:v>
                </c:pt>
                <c:pt idx="1643">
                  <c:v>1644.0</c:v>
                </c:pt>
                <c:pt idx="1644">
                  <c:v>1645.0</c:v>
                </c:pt>
                <c:pt idx="1645">
                  <c:v>1646.0</c:v>
                </c:pt>
                <c:pt idx="1646">
                  <c:v>1647.0</c:v>
                </c:pt>
                <c:pt idx="1647">
                  <c:v>1648.0</c:v>
                </c:pt>
                <c:pt idx="1648">
                  <c:v>1649.0</c:v>
                </c:pt>
                <c:pt idx="1649">
                  <c:v>1650.0</c:v>
                </c:pt>
                <c:pt idx="1650">
                  <c:v>1651.0</c:v>
                </c:pt>
                <c:pt idx="1651">
                  <c:v>1652.0</c:v>
                </c:pt>
                <c:pt idx="1652">
                  <c:v>1653.0</c:v>
                </c:pt>
                <c:pt idx="1653">
                  <c:v>1654.0</c:v>
                </c:pt>
                <c:pt idx="1654">
                  <c:v>1655.0</c:v>
                </c:pt>
                <c:pt idx="1655">
                  <c:v>1656.0</c:v>
                </c:pt>
                <c:pt idx="1656">
                  <c:v>1657.0</c:v>
                </c:pt>
                <c:pt idx="1657">
                  <c:v>1658.0</c:v>
                </c:pt>
                <c:pt idx="1658">
                  <c:v>1659.0</c:v>
                </c:pt>
                <c:pt idx="1659">
                  <c:v>1660.0</c:v>
                </c:pt>
                <c:pt idx="1660">
                  <c:v>1661.0</c:v>
                </c:pt>
                <c:pt idx="1661">
                  <c:v>1662.0</c:v>
                </c:pt>
                <c:pt idx="1662">
                  <c:v>1663.0</c:v>
                </c:pt>
                <c:pt idx="1663">
                  <c:v>1664.0</c:v>
                </c:pt>
                <c:pt idx="1664">
                  <c:v>1665.0</c:v>
                </c:pt>
                <c:pt idx="1665">
                  <c:v>1666.0</c:v>
                </c:pt>
                <c:pt idx="1666">
                  <c:v>1667.0</c:v>
                </c:pt>
                <c:pt idx="1667">
                  <c:v>1668.0</c:v>
                </c:pt>
                <c:pt idx="1668">
                  <c:v>1669.0</c:v>
                </c:pt>
                <c:pt idx="1669">
                  <c:v>1670.0</c:v>
                </c:pt>
                <c:pt idx="1670">
                  <c:v>1671.0</c:v>
                </c:pt>
                <c:pt idx="1671">
                  <c:v>1672.0</c:v>
                </c:pt>
                <c:pt idx="1672">
                  <c:v>1673.0</c:v>
                </c:pt>
                <c:pt idx="1673">
                  <c:v>1674.0</c:v>
                </c:pt>
                <c:pt idx="1674">
                  <c:v>1675.0</c:v>
                </c:pt>
                <c:pt idx="1675">
                  <c:v>1676.0</c:v>
                </c:pt>
                <c:pt idx="1676">
                  <c:v>1677.0</c:v>
                </c:pt>
                <c:pt idx="1677">
                  <c:v>1678.0</c:v>
                </c:pt>
                <c:pt idx="1678">
                  <c:v>1679.0</c:v>
                </c:pt>
                <c:pt idx="1679">
                  <c:v>1680.0</c:v>
                </c:pt>
                <c:pt idx="1680">
                  <c:v>1681.0</c:v>
                </c:pt>
                <c:pt idx="1681">
                  <c:v>1682.0</c:v>
                </c:pt>
                <c:pt idx="1682">
                  <c:v>1683.0</c:v>
                </c:pt>
                <c:pt idx="1683">
                  <c:v>1684.0</c:v>
                </c:pt>
                <c:pt idx="1684">
                  <c:v>1685.0</c:v>
                </c:pt>
                <c:pt idx="1685">
                  <c:v>1686.0</c:v>
                </c:pt>
                <c:pt idx="1686">
                  <c:v>1687.0</c:v>
                </c:pt>
                <c:pt idx="1687">
                  <c:v>1688.0</c:v>
                </c:pt>
                <c:pt idx="1688">
                  <c:v>1689.0</c:v>
                </c:pt>
                <c:pt idx="1689">
                  <c:v>1690.0</c:v>
                </c:pt>
                <c:pt idx="1690">
                  <c:v>1691.0</c:v>
                </c:pt>
                <c:pt idx="1691">
                  <c:v>1692.0</c:v>
                </c:pt>
                <c:pt idx="1692">
                  <c:v>1693.0</c:v>
                </c:pt>
                <c:pt idx="1693">
                  <c:v>1694.0</c:v>
                </c:pt>
                <c:pt idx="1694">
                  <c:v>1695.0</c:v>
                </c:pt>
                <c:pt idx="1695">
                  <c:v>1696.0</c:v>
                </c:pt>
                <c:pt idx="1696">
                  <c:v>1697.0</c:v>
                </c:pt>
                <c:pt idx="1697">
                  <c:v>1698.0</c:v>
                </c:pt>
                <c:pt idx="1698">
                  <c:v>1699.0</c:v>
                </c:pt>
                <c:pt idx="1699">
                  <c:v>1700.0</c:v>
                </c:pt>
                <c:pt idx="1700">
                  <c:v>1701.0</c:v>
                </c:pt>
                <c:pt idx="1701">
                  <c:v>1702.0</c:v>
                </c:pt>
                <c:pt idx="1702">
                  <c:v>1703.0</c:v>
                </c:pt>
                <c:pt idx="1703">
                  <c:v>1704.0</c:v>
                </c:pt>
                <c:pt idx="1704">
                  <c:v>1705.0</c:v>
                </c:pt>
                <c:pt idx="1705">
                  <c:v>1706.0</c:v>
                </c:pt>
                <c:pt idx="1706">
                  <c:v>1707.0</c:v>
                </c:pt>
                <c:pt idx="1707">
                  <c:v>1708.0</c:v>
                </c:pt>
                <c:pt idx="1708">
                  <c:v>1709.0</c:v>
                </c:pt>
                <c:pt idx="1709">
                  <c:v>1710.0</c:v>
                </c:pt>
                <c:pt idx="1710">
                  <c:v>1711.0</c:v>
                </c:pt>
                <c:pt idx="1711">
                  <c:v>1712.0</c:v>
                </c:pt>
                <c:pt idx="1712">
                  <c:v>1713.0</c:v>
                </c:pt>
                <c:pt idx="1713">
                  <c:v>1714.0</c:v>
                </c:pt>
                <c:pt idx="1714">
                  <c:v>1715.0</c:v>
                </c:pt>
                <c:pt idx="1715">
                  <c:v>1716.0</c:v>
                </c:pt>
                <c:pt idx="1716">
                  <c:v>1717.0</c:v>
                </c:pt>
                <c:pt idx="1717">
                  <c:v>1718.0</c:v>
                </c:pt>
                <c:pt idx="1718">
                  <c:v>1719.0</c:v>
                </c:pt>
                <c:pt idx="1719">
                  <c:v>1720.0</c:v>
                </c:pt>
                <c:pt idx="1720">
                  <c:v>1721.0</c:v>
                </c:pt>
                <c:pt idx="1721">
                  <c:v>1722.0</c:v>
                </c:pt>
                <c:pt idx="1722">
                  <c:v>1723.0</c:v>
                </c:pt>
                <c:pt idx="1723">
                  <c:v>1724.0</c:v>
                </c:pt>
                <c:pt idx="1724">
                  <c:v>1725.0</c:v>
                </c:pt>
                <c:pt idx="1725">
                  <c:v>1726.0</c:v>
                </c:pt>
                <c:pt idx="1726">
                  <c:v>1727.0</c:v>
                </c:pt>
                <c:pt idx="1727">
                  <c:v>1728.0</c:v>
                </c:pt>
                <c:pt idx="1728">
                  <c:v>1729.0</c:v>
                </c:pt>
                <c:pt idx="1729">
                  <c:v>1730.0</c:v>
                </c:pt>
                <c:pt idx="1730">
                  <c:v>1731.0</c:v>
                </c:pt>
                <c:pt idx="1731">
                  <c:v>1732.0</c:v>
                </c:pt>
                <c:pt idx="1732">
                  <c:v>1733.0</c:v>
                </c:pt>
                <c:pt idx="1733">
                  <c:v>1734.0</c:v>
                </c:pt>
                <c:pt idx="1734">
                  <c:v>1735.0</c:v>
                </c:pt>
                <c:pt idx="1735">
                  <c:v>1736.0</c:v>
                </c:pt>
                <c:pt idx="1736">
                  <c:v>1737.0</c:v>
                </c:pt>
                <c:pt idx="1737">
                  <c:v>1738.0</c:v>
                </c:pt>
                <c:pt idx="1738">
                  <c:v>1739.0</c:v>
                </c:pt>
                <c:pt idx="1739">
                  <c:v>1740.0</c:v>
                </c:pt>
                <c:pt idx="1740">
                  <c:v>1741.0</c:v>
                </c:pt>
                <c:pt idx="1741">
                  <c:v>1742.0</c:v>
                </c:pt>
                <c:pt idx="1742">
                  <c:v>1743.0</c:v>
                </c:pt>
                <c:pt idx="1743">
                  <c:v>1744.0</c:v>
                </c:pt>
                <c:pt idx="1744">
                  <c:v>1745.0</c:v>
                </c:pt>
                <c:pt idx="1745">
                  <c:v>1746.0</c:v>
                </c:pt>
                <c:pt idx="1746">
                  <c:v>1747.0</c:v>
                </c:pt>
                <c:pt idx="1747">
                  <c:v>1748.0</c:v>
                </c:pt>
                <c:pt idx="1748">
                  <c:v>1749.0</c:v>
                </c:pt>
                <c:pt idx="1749">
                  <c:v>1750.0</c:v>
                </c:pt>
                <c:pt idx="1750">
                  <c:v>1751.0</c:v>
                </c:pt>
                <c:pt idx="1751">
                  <c:v>1752.0</c:v>
                </c:pt>
                <c:pt idx="1752">
                  <c:v>1753.0</c:v>
                </c:pt>
                <c:pt idx="1753">
                  <c:v>1754.0</c:v>
                </c:pt>
                <c:pt idx="1754">
                  <c:v>1755.0</c:v>
                </c:pt>
                <c:pt idx="1755">
                  <c:v>1756.0</c:v>
                </c:pt>
                <c:pt idx="1756">
                  <c:v>1757.0</c:v>
                </c:pt>
                <c:pt idx="1757">
                  <c:v>1758.0</c:v>
                </c:pt>
                <c:pt idx="1758">
                  <c:v>1759.0</c:v>
                </c:pt>
                <c:pt idx="1759">
                  <c:v>1760.0</c:v>
                </c:pt>
                <c:pt idx="1760">
                  <c:v>1761.0</c:v>
                </c:pt>
                <c:pt idx="1761">
                  <c:v>1762.0</c:v>
                </c:pt>
                <c:pt idx="1762">
                  <c:v>1763.0</c:v>
                </c:pt>
                <c:pt idx="1763">
                  <c:v>1764.0</c:v>
                </c:pt>
                <c:pt idx="1764">
                  <c:v>1765.0</c:v>
                </c:pt>
                <c:pt idx="1765">
                  <c:v>1766.0</c:v>
                </c:pt>
                <c:pt idx="1766">
                  <c:v>1767.0</c:v>
                </c:pt>
                <c:pt idx="1767">
                  <c:v>1768.0</c:v>
                </c:pt>
                <c:pt idx="1768">
                  <c:v>1769.0</c:v>
                </c:pt>
                <c:pt idx="1769">
                  <c:v>1770.0</c:v>
                </c:pt>
                <c:pt idx="1770">
                  <c:v>1771.0</c:v>
                </c:pt>
                <c:pt idx="1771">
                  <c:v>1772.0</c:v>
                </c:pt>
                <c:pt idx="1772">
                  <c:v>1773.0</c:v>
                </c:pt>
                <c:pt idx="1773">
                  <c:v>1774.0</c:v>
                </c:pt>
                <c:pt idx="1774">
                  <c:v>1775.0</c:v>
                </c:pt>
                <c:pt idx="1775">
                  <c:v>1776.0</c:v>
                </c:pt>
                <c:pt idx="1776">
                  <c:v>1777.0</c:v>
                </c:pt>
                <c:pt idx="1777">
                  <c:v>1778.0</c:v>
                </c:pt>
                <c:pt idx="1778">
                  <c:v>1779.0</c:v>
                </c:pt>
                <c:pt idx="1779">
                  <c:v>1780.0</c:v>
                </c:pt>
                <c:pt idx="1780">
                  <c:v>1781.0</c:v>
                </c:pt>
                <c:pt idx="1781">
                  <c:v>1782.0</c:v>
                </c:pt>
                <c:pt idx="1782">
                  <c:v>1783.0</c:v>
                </c:pt>
                <c:pt idx="1783">
                  <c:v>1784.0</c:v>
                </c:pt>
                <c:pt idx="1784">
                  <c:v>1785.0</c:v>
                </c:pt>
                <c:pt idx="1785">
                  <c:v>1786.0</c:v>
                </c:pt>
                <c:pt idx="1786">
                  <c:v>1787.0</c:v>
                </c:pt>
                <c:pt idx="1787">
                  <c:v>1788.0</c:v>
                </c:pt>
                <c:pt idx="1788">
                  <c:v>1789.0</c:v>
                </c:pt>
                <c:pt idx="1789">
                  <c:v>1790.0</c:v>
                </c:pt>
                <c:pt idx="1790">
                  <c:v>1791.0</c:v>
                </c:pt>
                <c:pt idx="1791">
                  <c:v>1792.0</c:v>
                </c:pt>
                <c:pt idx="1792">
                  <c:v>1793.0</c:v>
                </c:pt>
                <c:pt idx="1793">
                  <c:v>1794.0</c:v>
                </c:pt>
                <c:pt idx="1794">
                  <c:v>1795.0</c:v>
                </c:pt>
                <c:pt idx="1795">
                  <c:v>1796.0</c:v>
                </c:pt>
                <c:pt idx="1796">
                  <c:v>1797.0</c:v>
                </c:pt>
                <c:pt idx="1797">
                  <c:v>1798.0</c:v>
                </c:pt>
                <c:pt idx="1798">
                  <c:v>1799.0</c:v>
                </c:pt>
                <c:pt idx="1799">
                  <c:v>1800.0</c:v>
                </c:pt>
                <c:pt idx="1800">
                  <c:v>1801.0</c:v>
                </c:pt>
                <c:pt idx="1801">
                  <c:v>1802.0</c:v>
                </c:pt>
                <c:pt idx="1802">
                  <c:v>1803.0</c:v>
                </c:pt>
                <c:pt idx="1803">
                  <c:v>1804.0</c:v>
                </c:pt>
                <c:pt idx="1804">
                  <c:v>1805.0</c:v>
                </c:pt>
                <c:pt idx="1805">
                  <c:v>1806.0</c:v>
                </c:pt>
                <c:pt idx="1806">
                  <c:v>1807.0</c:v>
                </c:pt>
                <c:pt idx="1807">
                  <c:v>1808.0</c:v>
                </c:pt>
                <c:pt idx="1808">
                  <c:v>1809.0</c:v>
                </c:pt>
                <c:pt idx="1809">
                  <c:v>1810.0</c:v>
                </c:pt>
                <c:pt idx="1810">
                  <c:v>1811.0</c:v>
                </c:pt>
                <c:pt idx="1811">
                  <c:v>1812.0</c:v>
                </c:pt>
                <c:pt idx="1812">
                  <c:v>1813.0</c:v>
                </c:pt>
                <c:pt idx="1813">
                  <c:v>1814.0</c:v>
                </c:pt>
                <c:pt idx="1814">
                  <c:v>1815.0</c:v>
                </c:pt>
                <c:pt idx="1815">
                  <c:v>1816.0</c:v>
                </c:pt>
                <c:pt idx="1816">
                  <c:v>1817.0</c:v>
                </c:pt>
                <c:pt idx="1817">
                  <c:v>1818.0</c:v>
                </c:pt>
                <c:pt idx="1818">
                  <c:v>1819.0</c:v>
                </c:pt>
                <c:pt idx="1819">
                  <c:v>1820.0</c:v>
                </c:pt>
                <c:pt idx="1820">
                  <c:v>1821.0</c:v>
                </c:pt>
                <c:pt idx="1821">
                  <c:v>1822.0</c:v>
                </c:pt>
                <c:pt idx="1822">
                  <c:v>1823.0</c:v>
                </c:pt>
                <c:pt idx="1823">
                  <c:v>1824.0</c:v>
                </c:pt>
                <c:pt idx="1824">
                  <c:v>1825.0</c:v>
                </c:pt>
                <c:pt idx="1825">
                  <c:v>1826.0</c:v>
                </c:pt>
                <c:pt idx="1826">
                  <c:v>1827.0</c:v>
                </c:pt>
                <c:pt idx="1827">
                  <c:v>1828.0</c:v>
                </c:pt>
                <c:pt idx="1828">
                  <c:v>1829.0</c:v>
                </c:pt>
                <c:pt idx="1829">
                  <c:v>1830.0</c:v>
                </c:pt>
                <c:pt idx="1830">
                  <c:v>1831.0</c:v>
                </c:pt>
                <c:pt idx="1831">
                  <c:v>1832.0</c:v>
                </c:pt>
                <c:pt idx="1832">
                  <c:v>1833.0</c:v>
                </c:pt>
                <c:pt idx="1833">
                  <c:v>1834.0</c:v>
                </c:pt>
                <c:pt idx="1834">
                  <c:v>1835.0</c:v>
                </c:pt>
                <c:pt idx="1835">
                  <c:v>1836.0</c:v>
                </c:pt>
                <c:pt idx="1836">
                  <c:v>1837.0</c:v>
                </c:pt>
                <c:pt idx="1837">
                  <c:v>1838.0</c:v>
                </c:pt>
                <c:pt idx="1838">
                  <c:v>1839.0</c:v>
                </c:pt>
                <c:pt idx="1839">
                  <c:v>1840.0</c:v>
                </c:pt>
                <c:pt idx="1840">
                  <c:v>1841.0</c:v>
                </c:pt>
                <c:pt idx="1841">
                  <c:v>1842.0</c:v>
                </c:pt>
                <c:pt idx="1842">
                  <c:v>1843.0</c:v>
                </c:pt>
                <c:pt idx="1843">
                  <c:v>1844.0</c:v>
                </c:pt>
                <c:pt idx="1844">
                  <c:v>1845.0</c:v>
                </c:pt>
                <c:pt idx="1845">
                  <c:v>1846.0</c:v>
                </c:pt>
                <c:pt idx="1846">
                  <c:v>1847.0</c:v>
                </c:pt>
                <c:pt idx="1847">
                  <c:v>1848.0</c:v>
                </c:pt>
                <c:pt idx="1848">
                  <c:v>1849.0</c:v>
                </c:pt>
                <c:pt idx="1849">
                  <c:v>1850.0</c:v>
                </c:pt>
                <c:pt idx="1850">
                  <c:v>1851.0</c:v>
                </c:pt>
                <c:pt idx="1851">
                  <c:v>1852.0</c:v>
                </c:pt>
                <c:pt idx="1852">
                  <c:v>1853.0</c:v>
                </c:pt>
                <c:pt idx="1853">
                  <c:v>1854.0</c:v>
                </c:pt>
                <c:pt idx="1854">
                  <c:v>1855.0</c:v>
                </c:pt>
                <c:pt idx="1855">
                  <c:v>1856.0</c:v>
                </c:pt>
                <c:pt idx="1856">
                  <c:v>1857.0</c:v>
                </c:pt>
                <c:pt idx="1857">
                  <c:v>1858.0</c:v>
                </c:pt>
                <c:pt idx="1858">
                  <c:v>1859.0</c:v>
                </c:pt>
                <c:pt idx="1859">
                  <c:v>1860.0</c:v>
                </c:pt>
                <c:pt idx="1860">
                  <c:v>1861.0</c:v>
                </c:pt>
                <c:pt idx="1861">
                  <c:v>1862.0</c:v>
                </c:pt>
                <c:pt idx="1862">
                  <c:v>1863.0</c:v>
                </c:pt>
                <c:pt idx="1863">
                  <c:v>1864.0</c:v>
                </c:pt>
                <c:pt idx="1864">
                  <c:v>1865.0</c:v>
                </c:pt>
                <c:pt idx="1865">
                  <c:v>1866.0</c:v>
                </c:pt>
                <c:pt idx="1866">
                  <c:v>1867.0</c:v>
                </c:pt>
                <c:pt idx="1867">
                  <c:v>1868.0</c:v>
                </c:pt>
                <c:pt idx="1868">
                  <c:v>1869.0</c:v>
                </c:pt>
                <c:pt idx="1869">
                  <c:v>1870.0</c:v>
                </c:pt>
                <c:pt idx="1870">
                  <c:v>1871.0</c:v>
                </c:pt>
                <c:pt idx="1871">
                  <c:v>1872.0</c:v>
                </c:pt>
                <c:pt idx="1872">
                  <c:v>1873.0</c:v>
                </c:pt>
                <c:pt idx="1873">
                  <c:v>1874.0</c:v>
                </c:pt>
                <c:pt idx="1874">
                  <c:v>1875.0</c:v>
                </c:pt>
                <c:pt idx="1875">
                  <c:v>1876.0</c:v>
                </c:pt>
                <c:pt idx="1876">
                  <c:v>1877.0</c:v>
                </c:pt>
                <c:pt idx="1877">
                  <c:v>1878.0</c:v>
                </c:pt>
                <c:pt idx="1878">
                  <c:v>1879.0</c:v>
                </c:pt>
                <c:pt idx="1879">
                  <c:v>1880.0</c:v>
                </c:pt>
                <c:pt idx="1880">
                  <c:v>1881.0</c:v>
                </c:pt>
                <c:pt idx="1881">
                  <c:v>1882.0</c:v>
                </c:pt>
                <c:pt idx="1882">
                  <c:v>1883.0</c:v>
                </c:pt>
                <c:pt idx="1883">
                  <c:v>1884.0</c:v>
                </c:pt>
                <c:pt idx="1884">
                  <c:v>1885.0</c:v>
                </c:pt>
                <c:pt idx="1885">
                  <c:v>1886.0</c:v>
                </c:pt>
                <c:pt idx="1886">
                  <c:v>1887.0</c:v>
                </c:pt>
                <c:pt idx="1887">
                  <c:v>1888.0</c:v>
                </c:pt>
                <c:pt idx="1888">
                  <c:v>1889.0</c:v>
                </c:pt>
                <c:pt idx="1889">
                  <c:v>1890.0</c:v>
                </c:pt>
                <c:pt idx="1890">
                  <c:v>1891.0</c:v>
                </c:pt>
                <c:pt idx="1891">
                  <c:v>1892.0</c:v>
                </c:pt>
                <c:pt idx="1892">
                  <c:v>1893.0</c:v>
                </c:pt>
                <c:pt idx="1893">
                  <c:v>1894.0</c:v>
                </c:pt>
                <c:pt idx="1894">
                  <c:v>1895.0</c:v>
                </c:pt>
                <c:pt idx="1895">
                  <c:v>1896.0</c:v>
                </c:pt>
                <c:pt idx="1896">
                  <c:v>1897.0</c:v>
                </c:pt>
                <c:pt idx="1897">
                  <c:v>1898.0</c:v>
                </c:pt>
                <c:pt idx="1898">
                  <c:v>1899.0</c:v>
                </c:pt>
                <c:pt idx="1899">
                  <c:v>1900.0</c:v>
                </c:pt>
                <c:pt idx="1900">
                  <c:v>1901.0</c:v>
                </c:pt>
                <c:pt idx="1901">
                  <c:v>1902.0</c:v>
                </c:pt>
                <c:pt idx="1902">
                  <c:v>1903.0</c:v>
                </c:pt>
                <c:pt idx="1903">
                  <c:v>1904.0</c:v>
                </c:pt>
                <c:pt idx="1904">
                  <c:v>1905.0</c:v>
                </c:pt>
                <c:pt idx="1905">
                  <c:v>1906.0</c:v>
                </c:pt>
                <c:pt idx="1906">
                  <c:v>1907.0</c:v>
                </c:pt>
                <c:pt idx="1907">
                  <c:v>1908.0</c:v>
                </c:pt>
                <c:pt idx="1908">
                  <c:v>1909.0</c:v>
                </c:pt>
                <c:pt idx="1909">
                  <c:v>1910.0</c:v>
                </c:pt>
                <c:pt idx="1910">
                  <c:v>1911.0</c:v>
                </c:pt>
                <c:pt idx="1911">
                  <c:v>1912.0</c:v>
                </c:pt>
                <c:pt idx="1912">
                  <c:v>1913.0</c:v>
                </c:pt>
                <c:pt idx="1913">
                  <c:v>1914.0</c:v>
                </c:pt>
                <c:pt idx="1914">
                  <c:v>1915.0</c:v>
                </c:pt>
                <c:pt idx="1915">
                  <c:v>1916.0</c:v>
                </c:pt>
                <c:pt idx="1916">
                  <c:v>1917.0</c:v>
                </c:pt>
                <c:pt idx="1917">
                  <c:v>1918.0</c:v>
                </c:pt>
                <c:pt idx="1918">
                  <c:v>1919.0</c:v>
                </c:pt>
                <c:pt idx="1919">
                  <c:v>1920.0</c:v>
                </c:pt>
                <c:pt idx="1920">
                  <c:v>1921.0</c:v>
                </c:pt>
                <c:pt idx="1921">
                  <c:v>1922.0</c:v>
                </c:pt>
                <c:pt idx="1922">
                  <c:v>1923.0</c:v>
                </c:pt>
                <c:pt idx="1923">
                  <c:v>1924.0</c:v>
                </c:pt>
                <c:pt idx="1924">
                  <c:v>1925.0</c:v>
                </c:pt>
                <c:pt idx="1925">
                  <c:v>1926.0</c:v>
                </c:pt>
                <c:pt idx="1926">
                  <c:v>1927.0</c:v>
                </c:pt>
                <c:pt idx="1927">
                  <c:v>1928.0</c:v>
                </c:pt>
                <c:pt idx="1928">
                  <c:v>1929.0</c:v>
                </c:pt>
                <c:pt idx="1929">
                  <c:v>1930.0</c:v>
                </c:pt>
                <c:pt idx="1930">
                  <c:v>1931.0</c:v>
                </c:pt>
                <c:pt idx="1931">
                  <c:v>1932.0</c:v>
                </c:pt>
                <c:pt idx="1932">
                  <c:v>1933.0</c:v>
                </c:pt>
                <c:pt idx="1933">
                  <c:v>1934.0</c:v>
                </c:pt>
                <c:pt idx="1934">
                  <c:v>1935.0</c:v>
                </c:pt>
                <c:pt idx="1935">
                  <c:v>1936.0</c:v>
                </c:pt>
                <c:pt idx="1936">
                  <c:v>1937.0</c:v>
                </c:pt>
                <c:pt idx="1937">
                  <c:v>1938.0</c:v>
                </c:pt>
                <c:pt idx="1938">
                  <c:v>1939.0</c:v>
                </c:pt>
                <c:pt idx="1939">
                  <c:v>1940.0</c:v>
                </c:pt>
                <c:pt idx="1940">
                  <c:v>1941.0</c:v>
                </c:pt>
                <c:pt idx="1941">
                  <c:v>1942.0</c:v>
                </c:pt>
                <c:pt idx="1942">
                  <c:v>1943.0</c:v>
                </c:pt>
                <c:pt idx="1943">
                  <c:v>1944.0</c:v>
                </c:pt>
                <c:pt idx="1944">
                  <c:v>1945.0</c:v>
                </c:pt>
                <c:pt idx="1945">
                  <c:v>1946.0</c:v>
                </c:pt>
                <c:pt idx="1946">
                  <c:v>1947.0</c:v>
                </c:pt>
                <c:pt idx="1947">
                  <c:v>1948.0</c:v>
                </c:pt>
                <c:pt idx="1948">
                  <c:v>1949.0</c:v>
                </c:pt>
                <c:pt idx="1949">
                  <c:v>1950.0</c:v>
                </c:pt>
                <c:pt idx="1950">
                  <c:v>1951.0</c:v>
                </c:pt>
                <c:pt idx="1951">
                  <c:v>1952.0</c:v>
                </c:pt>
                <c:pt idx="1952">
                  <c:v>1953.0</c:v>
                </c:pt>
                <c:pt idx="1953">
                  <c:v>1954.0</c:v>
                </c:pt>
                <c:pt idx="1954">
                  <c:v>1955.0</c:v>
                </c:pt>
                <c:pt idx="1955">
                  <c:v>1956.0</c:v>
                </c:pt>
                <c:pt idx="1956">
                  <c:v>1957.0</c:v>
                </c:pt>
                <c:pt idx="1957">
                  <c:v>1958.0</c:v>
                </c:pt>
                <c:pt idx="1958">
                  <c:v>1959.0</c:v>
                </c:pt>
                <c:pt idx="1959">
                  <c:v>1960.0</c:v>
                </c:pt>
                <c:pt idx="1960">
                  <c:v>1961.0</c:v>
                </c:pt>
                <c:pt idx="1961">
                  <c:v>1962.0</c:v>
                </c:pt>
                <c:pt idx="1962">
                  <c:v>1963.0</c:v>
                </c:pt>
                <c:pt idx="1963">
                  <c:v>1964.0</c:v>
                </c:pt>
                <c:pt idx="1964">
                  <c:v>1965.0</c:v>
                </c:pt>
                <c:pt idx="1965">
                  <c:v>1966.0</c:v>
                </c:pt>
                <c:pt idx="1966">
                  <c:v>1967.0</c:v>
                </c:pt>
                <c:pt idx="1967">
                  <c:v>1968.0</c:v>
                </c:pt>
                <c:pt idx="1968">
                  <c:v>1969.0</c:v>
                </c:pt>
                <c:pt idx="1969">
                  <c:v>1970.0</c:v>
                </c:pt>
                <c:pt idx="1970">
                  <c:v>1971.0</c:v>
                </c:pt>
                <c:pt idx="1971">
                  <c:v>1972.0</c:v>
                </c:pt>
                <c:pt idx="1972">
                  <c:v>1973.0</c:v>
                </c:pt>
                <c:pt idx="1973">
                  <c:v>1974.0</c:v>
                </c:pt>
                <c:pt idx="1974">
                  <c:v>1975.0</c:v>
                </c:pt>
                <c:pt idx="1975">
                  <c:v>1976.0</c:v>
                </c:pt>
                <c:pt idx="1976">
                  <c:v>1977.0</c:v>
                </c:pt>
                <c:pt idx="1977">
                  <c:v>1978.0</c:v>
                </c:pt>
                <c:pt idx="1978">
                  <c:v>1979.0</c:v>
                </c:pt>
                <c:pt idx="1979">
                  <c:v>1980.0</c:v>
                </c:pt>
                <c:pt idx="1980">
                  <c:v>1981.0</c:v>
                </c:pt>
                <c:pt idx="1981">
                  <c:v>1982.0</c:v>
                </c:pt>
                <c:pt idx="1982">
                  <c:v>1983.0</c:v>
                </c:pt>
                <c:pt idx="1983">
                  <c:v>1984.0</c:v>
                </c:pt>
                <c:pt idx="1984">
                  <c:v>1985.0</c:v>
                </c:pt>
                <c:pt idx="1985">
                  <c:v>1986.0</c:v>
                </c:pt>
                <c:pt idx="1986">
                  <c:v>1987.0</c:v>
                </c:pt>
                <c:pt idx="1987">
                  <c:v>1988.0</c:v>
                </c:pt>
                <c:pt idx="1988">
                  <c:v>1989.0</c:v>
                </c:pt>
                <c:pt idx="1989">
                  <c:v>1990.0</c:v>
                </c:pt>
                <c:pt idx="1990">
                  <c:v>1991.0</c:v>
                </c:pt>
                <c:pt idx="1991">
                  <c:v>1992.0</c:v>
                </c:pt>
                <c:pt idx="1992">
                  <c:v>1993.0</c:v>
                </c:pt>
                <c:pt idx="1993">
                  <c:v>1994.0</c:v>
                </c:pt>
                <c:pt idx="1994">
                  <c:v>1995.0</c:v>
                </c:pt>
                <c:pt idx="1995">
                  <c:v>1996.0</c:v>
                </c:pt>
                <c:pt idx="1996">
                  <c:v>1997.0</c:v>
                </c:pt>
                <c:pt idx="1997">
                  <c:v>1998.0</c:v>
                </c:pt>
                <c:pt idx="1998">
                  <c:v>1999.0</c:v>
                </c:pt>
                <c:pt idx="1999">
                  <c:v>2000.0</c:v>
                </c:pt>
                <c:pt idx="2000">
                  <c:v>2001.0</c:v>
                </c:pt>
                <c:pt idx="2001">
                  <c:v>2002.0</c:v>
                </c:pt>
                <c:pt idx="2002">
                  <c:v>2003.0</c:v>
                </c:pt>
                <c:pt idx="2003">
                  <c:v>2004.0</c:v>
                </c:pt>
                <c:pt idx="2004">
                  <c:v>2005.0</c:v>
                </c:pt>
                <c:pt idx="2005">
                  <c:v>2006.0</c:v>
                </c:pt>
                <c:pt idx="2006">
                  <c:v>2007.0</c:v>
                </c:pt>
                <c:pt idx="2007">
                  <c:v>2008.0</c:v>
                </c:pt>
                <c:pt idx="2008">
                  <c:v>2009.0</c:v>
                </c:pt>
                <c:pt idx="2009">
                  <c:v>2010.0</c:v>
                </c:pt>
                <c:pt idx="2010">
                  <c:v>2011.0</c:v>
                </c:pt>
                <c:pt idx="2011">
                  <c:v>2012.0</c:v>
                </c:pt>
                <c:pt idx="2012">
                  <c:v>2013.0</c:v>
                </c:pt>
                <c:pt idx="2013">
                  <c:v>2014.0</c:v>
                </c:pt>
                <c:pt idx="2014">
                  <c:v>2015.0</c:v>
                </c:pt>
                <c:pt idx="2015">
                  <c:v>2016.0</c:v>
                </c:pt>
                <c:pt idx="2016">
                  <c:v>2017.0</c:v>
                </c:pt>
                <c:pt idx="2017">
                  <c:v>2018.0</c:v>
                </c:pt>
                <c:pt idx="2018">
                  <c:v>2019.0</c:v>
                </c:pt>
                <c:pt idx="2019">
                  <c:v>2020.0</c:v>
                </c:pt>
                <c:pt idx="2020">
                  <c:v>2021.0</c:v>
                </c:pt>
                <c:pt idx="2021">
                  <c:v>2022.0</c:v>
                </c:pt>
                <c:pt idx="2022">
                  <c:v>2023.0</c:v>
                </c:pt>
                <c:pt idx="2023">
                  <c:v>2024.0</c:v>
                </c:pt>
                <c:pt idx="2024">
                  <c:v>2025.0</c:v>
                </c:pt>
                <c:pt idx="2025">
                  <c:v>2026.0</c:v>
                </c:pt>
                <c:pt idx="2026">
                  <c:v>2027.0</c:v>
                </c:pt>
                <c:pt idx="2027">
                  <c:v>2028.0</c:v>
                </c:pt>
                <c:pt idx="2028">
                  <c:v>2029.0</c:v>
                </c:pt>
                <c:pt idx="2029">
                  <c:v>2030.0</c:v>
                </c:pt>
                <c:pt idx="2030">
                  <c:v>2031.0</c:v>
                </c:pt>
                <c:pt idx="2031">
                  <c:v>2032.0</c:v>
                </c:pt>
                <c:pt idx="2032">
                  <c:v>2033.0</c:v>
                </c:pt>
                <c:pt idx="2033">
                  <c:v>2034.0</c:v>
                </c:pt>
                <c:pt idx="2034">
                  <c:v>2035.0</c:v>
                </c:pt>
                <c:pt idx="2035">
                  <c:v>2036.0</c:v>
                </c:pt>
                <c:pt idx="2036">
                  <c:v>2037.0</c:v>
                </c:pt>
                <c:pt idx="2037">
                  <c:v>2038.0</c:v>
                </c:pt>
                <c:pt idx="2038">
                  <c:v>2039.0</c:v>
                </c:pt>
                <c:pt idx="2039">
                  <c:v>2040.0</c:v>
                </c:pt>
                <c:pt idx="2040">
                  <c:v>2041.0</c:v>
                </c:pt>
                <c:pt idx="2041">
                  <c:v>2042.0</c:v>
                </c:pt>
                <c:pt idx="2042">
                  <c:v>2043.0</c:v>
                </c:pt>
                <c:pt idx="2043">
                  <c:v>2044.0</c:v>
                </c:pt>
                <c:pt idx="2044">
                  <c:v>2045.0</c:v>
                </c:pt>
                <c:pt idx="2045">
                  <c:v>2046.0</c:v>
                </c:pt>
                <c:pt idx="2046">
                  <c:v>2047.0</c:v>
                </c:pt>
                <c:pt idx="2047">
                  <c:v>2048.0</c:v>
                </c:pt>
                <c:pt idx="2048">
                  <c:v>2049.0</c:v>
                </c:pt>
                <c:pt idx="2049">
                  <c:v>2050.0</c:v>
                </c:pt>
                <c:pt idx="2050">
                  <c:v>2051.0</c:v>
                </c:pt>
                <c:pt idx="2051">
                  <c:v>2052.0</c:v>
                </c:pt>
                <c:pt idx="2052">
                  <c:v>2053.0</c:v>
                </c:pt>
                <c:pt idx="2053">
                  <c:v>2054.0</c:v>
                </c:pt>
                <c:pt idx="2054">
                  <c:v>2055.0</c:v>
                </c:pt>
                <c:pt idx="2055">
                  <c:v>2056.0</c:v>
                </c:pt>
                <c:pt idx="2056">
                  <c:v>2057.0</c:v>
                </c:pt>
                <c:pt idx="2057">
                  <c:v>2058.0</c:v>
                </c:pt>
                <c:pt idx="2058">
                  <c:v>2059.0</c:v>
                </c:pt>
                <c:pt idx="2059">
                  <c:v>2060.0</c:v>
                </c:pt>
                <c:pt idx="2060">
                  <c:v>2061.0</c:v>
                </c:pt>
                <c:pt idx="2061">
                  <c:v>2062.0</c:v>
                </c:pt>
                <c:pt idx="2062">
                  <c:v>2063.0</c:v>
                </c:pt>
                <c:pt idx="2063">
                  <c:v>2064.0</c:v>
                </c:pt>
                <c:pt idx="2064">
                  <c:v>2065.0</c:v>
                </c:pt>
                <c:pt idx="2065">
                  <c:v>2066.0</c:v>
                </c:pt>
                <c:pt idx="2066">
                  <c:v>2067.0</c:v>
                </c:pt>
                <c:pt idx="2067">
                  <c:v>2068.0</c:v>
                </c:pt>
                <c:pt idx="2068">
                  <c:v>2069.0</c:v>
                </c:pt>
                <c:pt idx="2069">
                  <c:v>2070.0</c:v>
                </c:pt>
                <c:pt idx="2070">
                  <c:v>2071.0</c:v>
                </c:pt>
                <c:pt idx="2071">
                  <c:v>2072.0</c:v>
                </c:pt>
                <c:pt idx="2072">
                  <c:v>2073.0</c:v>
                </c:pt>
                <c:pt idx="2073">
                  <c:v>2074.0</c:v>
                </c:pt>
                <c:pt idx="2074">
                  <c:v>2075.0</c:v>
                </c:pt>
                <c:pt idx="2075">
                  <c:v>2076.0</c:v>
                </c:pt>
                <c:pt idx="2076">
                  <c:v>2077.0</c:v>
                </c:pt>
                <c:pt idx="2077">
                  <c:v>2078.0</c:v>
                </c:pt>
                <c:pt idx="2078">
                  <c:v>2079.0</c:v>
                </c:pt>
                <c:pt idx="2079">
                  <c:v>2080.0</c:v>
                </c:pt>
                <c:pt idx="2080">
                  <c:v>2081.0</c:v>
                </c:pt>
                <c:pt idx="2081">
                  <c:v>2082.0</c:v>
                </c:pt>
                <c:pt idx="2082">
                  <c:v>2083.0</c:v>
                </c:pt>
                <c:pt idx="2083">
                  <c:v>2084.0</c:v>
                </c:pt>
                <c:pt idx="2084">
                  <c:v>2085.0</c:v>
                </c:pt>
                <c:pt idx="2085">
                  <c:v>2086.0</c:v>
                </c:pt>
                <c:pt idx="2086">
                  <c:v>2087.0</c:v>
                </c:pt>
                <c:pt idx="2087">
                  <c:v>2088.0</c:v>
                </c:pt>
                <c:pt idx="2088">
                  <c:v>2089.0</c:v>
                </c:pt>
                <c:pt idx="2089">
                  <c:v>2090.0</c:v>
                </c:pt>
                <c:pt idx="2090">
                  <c:v>2091.0</c:v>
                </c:pt>
                <c:pt idx="2091">
                  <c:v>2092.0</c:v>
                </c:pt>
                <c:pt idx="2092">
                  <c:v>2093.0</c:v>
                </c:pt>
                <c:pt idx="2093">
                  <c:v>2094.0</c:v>
                </c:pt>
                <c:pt idx="2094">
                  <c:v>2095.0</c:v>
                </c:pt>
                <c:pt idx="2095">
                  <c:v>2096.0</c:v>
                </c:pt>
                <c:pt idx="2096">
                  <c:v>2097.0</c:v>
                </c:pt>
                <c:pt idx="2097">
                  <c:v>2098.0</c:v>
                </c:pt>
                <c:pt idx="2098">
                  <c:v>2099.0</c:v>
                </c:pt>
                <c:pt idx="2099">
                  <c:v>2100.0</c:v>
                </c:pt>
                <c:pt idx="2100">
                  <c:v>2101.0</c:v>
                </c:pt>
                <c:pt idx="2101">
                  <c:v>2102.0</c:v>
                </c:pt>
                <c:pt idx="2102">
                  <c:v>2103.0</c:v>
                </c:pt>
                <c:pt idx="2103">
                  <c:v>2104.0</c:v>
                </c:pt>
                <c:pt idx="2104">
                  <c:v>2105.0</c:v>
                </c:pt>
                <c:pt idx="2105">
                  <c:v>2106.0</c:v>
                </c:pt>
                <c:pt idx="2106">
                  <c:v>2107.0</c:v>
                </c:pt>
                <c:pt idx="2107">
                  <c:v>2108.0</c:v>
                </c:pt>
                <c:pt idx="2108">
                  <c:v>2109.0</c:v>
                </c:pt>
                <c:pt idx="2109">
                  <c:v>2110.0</c:v>
                </c:pt>
                <c:pt idx="2110">
                  <c:v>2111.0</c:v>
                </c:pt>
                <c:pt idx="2111">
                  <c:v>2112.0</c:v>
                </c:pt>
                <c:pt idx="2112">
                  <c:v>2113.0</c:v>
                </c:pt>
                <c:pt idx="2113">
                  <c:v>2114.0</c:v>
                </c:pt>
                <c:pt idx="2114">
                  <c:v>2115.0</c:v>
                </c:pt>
                <c:pt idx="2115">
                  <c:v>2116.0</c:v>
                </c:pt>
                <c:pt idx="2116">
                  <c:v>2117.0</c:v>
                </c:pt>
                <c:pt idx="2117">
                  <c:v>2118.0</c:v>
                </c:pt>
                <c:pt idx="2118">
                  <c:v>2119.0</c:v>
                </c:pt>
                <c:pt idx="2119">
                  <c:v>2120.0</c:v>
                </c:pt>
                <c:pt idx="2120">
                  <c:v>2121.0</c:v>
                </c:pt>
                <c:pt idx="2121">
                  <c:v>2122.0</c:v>
                </c:pt>
                <c:pt idx="2122">
                  <c:v>2123.0</c:v>
                </c:pt>
                <c:pt idx="2123">
                  <c:v>2124.0</c:v>
                </c:pt>
                <c:pt idx="2124">
                  <c:v>2125.0</c:v>
                </c:pt>
                <c:pt idx="2125">
                  <c:v>2126.0</c:v>
                </c:pt>
                <c:pt idx="2126">
                  <c:v>2127.0</c:v>
                </c:pt>
                <c:pt idx="2127">
                  <c:v>2128.0</c:v>
                </c:pt>
                <c:pt idx="2128">
                  <c:v>2129.0</c:v>
                </c:pt>
                <c:pt idx="2129">
                  <c:v>2130.0</c:v>
                </c:pt>
                <c:pt idx="2130">
                  <c:v>2131.0</c:v>
                </c:pt>
                <c:pt idx="2131">
                  <c:v>2132.0</c:v>
                </c:pt>
                <c:pt idx="2132">
                  <c:v>2133.0</c:v>
                </c:pt>
                <c:pt idx="2133">
                  <c:v>2134.0</c:v>
                </c:pt>
                <c:pt idx="2134">
                  <c:v>2135.0</c:v>
                </c:pt>
                <c:pt idx="2135">
                  <c:v>2136.0</c:v>
                </c:pt>
                <c:pt idx="2136">
                  <c:v>2137.0</c:v>
                </c:pt>
                <c:pt idx="2137">
                  <c:v>2138.0</c:v>
                </c:pt>
                <c:pt idx="2138">
                  <c:v>2139.0</c:v>
                </c:pt>
                <c:pt idx="2139">
                  <c:v>2140.0</c:v>
                </c:pt>
                <c:pt idx="2140">
                  <c:v>2141.0</c:v>
                </c:pt>
                <c:pt idx="2141">
                  <c:v>2142.0</c:v>
                </c:pt>
                <c:pt idx="2142">
                  <c:v>2143.0</c:v>
                </c:pt>
                <c:pt idx="2143">
                  <c:v>2144.0</c:v>
                </c:pt>
                <c:pt idx="2144">
                  <c:v>2145.0</c:v>
                </c:pt>
                <c:pt idx="2145">
                  <c:v>2146.0</c:v>
                </c:pt>
                <c:pt idx="2146">
                  <c:v>2147.0</c:v>
                </c:pt>
                <c:pt idx="2147">
                  <c:v>2148.0</c:v>
                </c:pt>
                <c:pt idx="2148">
                  <c:v>2149.0</c:v>
                </c:pt>
                <c:pt idx="2149">
                  <c:v>2150.0</c:v>
                </c:pt>
                <c:pt idx="2150">
                  <c:v>2151.0</c:v>
                </c:pt>
                <c:pt idx="2151">
                  <c:v>2152.0</c:v>
                </c:pt>
                <c:pt idx="2152">
                  <c:v>2153.0</c:v>
                </c:pt>
                <c:pt idx="2153">
                  <c:v>2154.0</c:v>
                </c:pt>
                <c:pt idx="2154">
                  <c:v>2155.0</c:v>
                </c:pt>
                <c:pt idx="2155">
                  <c:v>2156.0</c:v>
                </c:pt>
                <c:pt idx="2156">
                  <c:v>2157.0</c:v>
                </c:pt>
                <c:pt idx="2157">
                  <c:v>2158.0</c:v>
                </c:pt>
                <c:pt idx="2158">
                  <c:v>2159.0</c:v>
                </c:pt>
                <c:pt idx="2159">
                  <c:v>2160.0</c:v>
                </c:pt>
                <c:pt idx="2160">
                  <c:v>2161.0</c:v>
                </c:pt>
                <c:pt idx="2161">
                  <c:v>2162.0</c:v>
                </c:pt>
                <c:pt idx="2162">
                  <c:v>2163.0</c:v>
                </c:pt>
                <c:pt idx="2163">
                  <c:v>2164.0</c:v>
                </c:pt>
                <c:pt idx="2164">
                  <c:v>2165.0</c:v>
                </c:pt>
                <c:pt idx="2165">
                  <c:v>2166.0</c:v>
                </c:pt>
                <c:pt idx="2166">
                  <c:v>2167.0</c:v>
                </c:pt>
                <c:pt idx="2167">
                  <c:v>2168.0</c:v>
                </c:pt>
                <c:pt idx="2168">
                  <c:v>2169.0</c:v>
                </c:pt>
                <c:pt idx="2169">
                  <c:v>2170.0</c:v>
                </c:pt>
                <c:pt idx="2170">
                  <c:v>2171.0</c:v>
                </c:pt>
                <c:pt idx="2171">
                  <c:v>2172.0</c:v>
                </c:pt>
                <c:pt idx="2172">
                  <c:v>2173.0</c:v>
                </c:pt>
                <c:pt idx="2173">
                  <c:v>2174.0</c:v>
                </c:pt>
                <c:pt idx="2174">
                  <c:v>2175.0</c:v>
                </c:pt>
                <c:pt idx="2175">
                  <c:v>2176.0</c:v>
                </c:pt>
                <c:pt idx="2176">
                  <c:v>2177.0</c:v>
                </c:pt>
                <c:pt idx="2177">
                  <c:v>2178.0</c:v>
                </c:pt>
                <c:pt idx="2178">
                  <c:v>2179.0</c:v>
                </c:pt>
                <c:pt idx="2179">
                  <c:v>2180.0</c:v>
                </c:pt>
                <c:pt idx="2180">
                  <c:v>2181.0</c:v>
                </c:pt>
                <c:pt idx="2181">
                  <c:v>2182.0</c:v>
                </c:pt>
                <c:pt idx="2182">
                  <c:v>2183.0</c:v>
                </c:pt>
                <c:pt idx="2183">
                  <c:v>2184.0</c:v>
                </c:pt>
                <c:pt idx="2184">
                  <c:v>2185.0</c:v>
                </c:pt>
                <c:pt idx="2185">
                  <c:v>2186.0</c:v>
                </c:pt>
                <c:pt idx="2186">
                  <c:v>2187.0</c:v>
                </c:pt>
                <c:pt idx="2187">
                  <c:v>2188.0</c:v>
                </c:pt>
                <c:pt idx="2188">
                  <c:v>2189.0</c:v>
                </c:pt>
                <c:pt idx="2189">
                  <c:v>2190.0</c:v>
                </c:pt>
                <c:pt idx="2190">
                  <c:v>2191.0</c:v>
                </c:pt>
                <c:pt idx="2191">
                  <c:v>2192.0</c:v>
                </c:pt>
                <c:pt idx="2192">
                  <c:v>2193.0</c:v>
                </c:pt>
                <c:pt idx="2193">
                  <c:v>2194.0</c:v>
                </c:pt>
                <c:pt idx="2194">
                  <c:v>2195.0</c:v>
                </c:pt>
                <c:pt idx="2195">
                  <c:v>2196.0</c:v>
                </c:pt>
                <c:pt idx="2196">
                  <c:v>2197.0</c:v>
                </c:pt>
                <c:pt idx="2197">
                  <c:v>2198.0</c:v>
                </c:pt>
                <c:pt idx="2198">
                  <c:v>2199.0</c:v>
                </c:pt>
                <c:pt idx="2199">
                  <c:v>2200.0</c:v>
                </c:pt>
                <c:pt idx="2200">
                  <c:v>2201.0</c:v>
                </c:pt>
                <c:pt idx="2201">
                  <c:v>2202.0</c:v>
                </c:pt>
                <c:pt idx="2202">
                  <c:v>2203.0</c:v>
                </c:pt>
                <c:pt idx="2203">
                  <c:v>2204.0</c:v>
                </c:pt>
                <c:pt idx="2204">
                  <c:v>2205.0</c:v>
                </c:pt>
                <c:pt idx="2205">
                  <c:v>2206.0</c:v>
                </c:pt>
                <c:pt idx="2206">
                  <c:v>2207.0</c:v>
                </c:pt>
                <c:pt idx="2207">
                  <c:v>2208.0</c:v>
                </c:pt>
                <c:pt idx="2208">
                  <c:v>2209.0</c:v>
                </c:pt>
                <c:pt idx="2209">
                  <c:v>2210.0</c:v>
                </c:pt>
                <c:pt idx="2210">
                  <c:v>2211.0</c:v>
                </c:pt>
                <c:pt idx="2211">
                  <c:v>2212.0</c:v>
                </c:pt>
                <c:pt idx="2212">
                  <c:v>2213.0</c:v>
                </c:pt>
                <c:pt idx="2213">
                  <c:v>2214.0</c:v>
                </c:pt>
                <c:pt idx="2214">
                  <c:v>2215.0</c:v>
                </c:pt>
                <c:pt idx="2215">
                  <c:v>2216.0</c:v>
                </c:pt>
                <c:pt idx="2216">
                  <c:v>2217.0</c:v>
                </c:pt>
                <c:pt idx="2217">
                  <c:v>2218.0</c:v>
                </c:pt>
                <c:pt idx="2218">
                  <c:v>2219.0</c:v>
                </c:pt>
                <c:pt idx="2219">
                  <c:v>2220.0</c:v>
                </c:pt>
                <c:pt idx="2220">
                  <c:v>2221.0</c:v>
                </c:pt>
                <c:pt idx="2221">
                  <c:v>2222.0</c:v>
                </c:pt>
                <c:pt idx="2222">
                  <c:v>2223.0</c:v>
                </c:pt>
                <c:pt idx="2223">
                  <c:v>2224.0</c:v>
                </c:pt>
                <c:pt idx="2224">
                  <c:v>2225.0</c:v>
                </c:pt>
                <c:pt idx="2225">
                  <c:v>2226.0</c:v>
                </c:pt>
                <c:pt idx="2226">
                  <c:v>2227.0</c:v>
                </c:pt>
                <c:pt idx="2227">
                  <c:v>2228.0</c:v>
                </c:pt>
                <c:pt idx="2228">
                  <c:v>2229.0</c:v>
                </c:pt>
                <c:pt idx="2229">
                  <c:v>2230.0</c:v>
                </c:pt>
                <c:pt idx="2230">
                  <c:v>2231.0</c:v>
                </c:pt>
                <c:pt idx="2231">
                  <c:v>2232.0</c:v>
                </c:pt>
                <c:pt idx="2232">
                  <c:v>2233.0</c:v>
                </c:pt>
                <c:pt idx="2233">
                  <c:v>2234.0</c:v>
                </c:pt>
                <c:pt idx="2234">
                  <c:v>2235.0</c:v>
                </c:pt>
                <c:pt idx="2235">
                  <c:v>2236.0</c:v>
                </c:pt>
                <c:pt idx="2236">
                  <c:v>2237.0</c:v>
                </c:pt>
                <c:pt idx="2237">
                  <c:v>2238.0</c:v>
                </c:pt>
                <c:pt idx="2238">
                  <c:v>2239.0</c:v>
                </c:pt>
                <c:pt idx="2239">
                  <c:v>2240.0</c:v>
                </c:pt>
                <c:pt idx="2240">
                  <c:v>2241.0</c:v>
                </c:pt>
                <c:pt idx="2241">
                  <c:v>2242.0</c:v>
                </c:pt>
                <c:pt idx="2242">
                  <c:v>2243.0</c:v>
                </c:pt>
                <c:pt idx="2243">
                  <c:v>2244.0</c:v>
                </c:pt>
                <c:pt idx="2244">
                  <c:v>2245.0</c:v>
                </c:pt>
                <c:pt idx="2245">
                  <c:v>2246.0</c:v>
                </c:pt>
                <c:pt idx="2246">
                  <c:v>2247.0</c:v>
                </c:pt>
                <c:pt idx="2247">
                  <c:v>2248.0</c:v>
                </c:pt>
                <c:pt idx="2248">
                  <c:v>2249.0</c:v>
                </c:pt>
                <c:pt idx="2249">
                  <c:v>2250.0</c:v>
                </c:pt>
                <c:pt idx="2250">
                  <c:v>2251.0</c:v>
                </c:pt>
                <c:pt idx="2251">
                  <c:v>2252.0</c:v>
                </c:pt>
                <c:pt idx="2252">
                  <c:v>2253.0</c:v>
                </c:pt>
                <c:pt idx="2253">
                  <c:v>2254.0</c:v>
                </c:pt>
                <c:pt idx="2254">
                  <c:v>2255.0</c:v>
                </c:pt>
                <c:pt idx="2255">
                  <c:v>2256.0</c:v>
                </c:pt>
                <c:pt idx="2256">
                  <c:v>2257.0</c:v>
                </c:pt>
                <c:pt idx="2257">
                  <c:v>2258.0</c:v>
                </c:pt>
                <c:pt idx="2258">
                  <c:v>2259.0</c:v>
                </c:pt>
                <c:pt idx="2259">
                  <c:v>2260.0</c:v>
                </c:pt>
                <c:pt idx="2260">
                  <c:v>2261.0</c:v>
                </c:pt>
                <c:pt idx="2261">
                  <c:v>2262.0</c:v>
                </c:pt>
                <c:pt idx="2262">
                  <c:v>2263.0</c:v>
                </c:pt>
                <c:pt idx="2263">
                  <c:v>2264.0</c:v>
                </c:pt>
                <c:pt idx="2264">
                  <c:v>2265.0</c:v>
                </c:pt>
                <c:pt idx="2265">
                  <c:v>2266.0</c:v>
                </c:pt>
                <c:pt idx="2266">
                  <c:v>2267.0</c:v>
                </c:pt>
                <c:pt idx="2267">
                  <c:v>2268.0</c:v>
                </c:pt>
                <c:pt idx="2268">
                  <c:v>2269.0</c:v>
                </c:pt>
                <c:pt idx="2269">
                  <c:v>2270.0</c:v>
                </c:pt>
                <c:pt idx="2270">
                  <c:v>2271.0</c:v>
                </c:pt>
                <c:pt idx="2271">
                  <c:v>2272.0</c:v>
                </c:pt>
                <c:pt idx="2272">
                  <c:v>2273.0</c:v>
                </c:pt>
                <c:pt idx="2273">
                  <c:v>2274.0</c:v>
                </c:pt>
                <c:pt idx="2274">
                  <c:v>2275.0</c:v>
                </c:pt>
                <c:pt idx="2275">
                  <c:v>2276.0</c:v>
                </c:pt>
                <c:pt idx="2276">
                  <c:v>2277.0</c:v>
                </c:pt>
                <c:pt idx="2277">
                  <c:v>2278.0</c:v>
                </c:pt>
                <c:pt idx="2278">
                  <c:v>2279.0</c:v>
                </c:pt>
                <c:pt idx="2279">
                  <c:v>2280.0</c:v>
                </c:pt>
                <c:pt idx="2280">
                  <c:v>2281.0</c:v>
                </c:pt>
                <c:pt idx="2281">
                  <c:v>2282.0</c:v>
                </c:pt>
                <c:pt idx="2282">
                  <c:v>2283.0</c:v>
                </c:pt>
                <c:pt idx="2283">
                  <c:v>2284.0</c:v>
                </c:pt>
                <c:pt idx="2284">
                  <c:v>2285.0</c:v>
                </c:pt>
                <c:pt idx="2285">
                  <c:v>2286.0</c:v>
                </c:pt>
                <c:pt idx="2286">
                  <c:v>2287.0</c:v>
                </c:pt>
                <c:pt idx="2287">
                  <c:v>2288.0</c:v>
                </c:pt>
                <c:pt idx="2288">
                  <c:v>2289.0</c:v>
                </c:pt>
                <c:pt idx="2289">
                  <c:v>2290.0</c:v>
                </c:pt>
                <c:pt idx="2290">
                  <c:v>2291.0</c:v>
                </c:pt>
                <c:pt idx="2291">
                  <c:v>2292.0</c:v>
                </c:pt>
                <c:pt idx="2292">
                  <c:v>2293.0</c:v>
                </c:pt>
                <c:pt idx="2293">
                  <c:v>2294.0</c:v>
                </c:pt>
                <c:pt idx="2294">
                  <c:v>2295.0</c:v>
                </c:pt>
                <c:pt idx="2295">
                  <c:v>2296.0</c:v>
                </c:pt>
                <c:pt idx="2296">
                  <c:v>2297.0</c:v>
                </c:pt>
                <c:pt idx="2297">
                  <c:v>2298.0</c:v>
                </c:pt>
                <c:pt idx="2298">
                  <c:v>2299.0</c:v>
                </c:pt>
                <c:pt idx="2299">
                  <c:v>2300.0</c:v>
                </c:pt>
                <c:pt idx="2300">
                  <c:v>2301.0</c:v>
                </c:pt>
                <c:pt idx="2301">
                  <c:v>2302.0</c:v>
                </c:pt>
                <c:pt idx="2302">
                  <c:v>2303.0</c:v>
                </c:pt>
                <c:pt idx="2303">
                  <c:v>2304.0</c:v>
                </c:pt>
                <c:pt idx="2304">
                  <c:v>2305.0</c:v>
                </c:pt>
                <c:pt idx="2305">
                  <c:v>2306.0</c:v>
                </c:pt>
                <c:pt idx="2306">
                  <c:v>2307.0</c:v>
                </c:pt>
                <c:pt idx="2307">
                  <c:v>2308.0</c:v>
                </c:pt>
                <c:pt idx="2308">
                  <c:v>2309.0</c:v>
                </c:pt>
                <c:pt idx="2309">
                  <c:v>2310.0</c:v>
                </c:pt>
                <c:pt idx="2310">
                  <c:v>2311.0</c:v>
                </c:pt>
                <c:pt idx="2311">
                  <c:v>2312.0</c:v>
                </c:pt>
                <c:pt idx="2312">
                  <c:v>2313.0</c:v>
                </c:pt>
                <c:pt idx="2313">
                  <c:v>2314.0</c:v>
                </c:pt>
                <c:pt idx="2314">
                  <c:v>2315.0</c:v>
                </c:pt>
                <c:pt idx="2315">
                  <c:v>2316.0</c:v>
                </c:pt>
                <c:pt idx="2316">
                  <c:v>2317.0</c:v>
                </c:pt>
                <c:pt idx="2317">
                  <c:v>2318.0</c:v>
                </c:pt>
                <c:pt idx="2318">
                  <c:v>2319.0</c:v>
                </c:pt>
                <c:pt idx="2319">
                  <c:v>2320.0</c:v>
                </c:pt>
                <c:pt idx="2320">
                  <c:v>2321.0</c:v>
                </c:pt>
                <c:pt idx="2321">
                  <c:v>2322.0</c:v>
                </c:pt>
                <c:pt idx="2322">
                  <c:v>2323.0</c:v>
                </c:pt>
                <c:pt idx="2323">
                  <c:v>2324.0</c:v>
                </c:pt>
                <c:pt idx="2324">
                  <c:v>2325.0</c:v>
                </c:pt>
                <c:pt idx="2325">
                  <c:v>2326.0</c:v>
                </c:pt>
                <c:pt idx="2326">
                  <c:v>2327.0</c:v>
                </c:pt>
                <c:pt idx="2327">
                  <c:v>2328.0</c:v>
                </c:pt>
                <c:pt idx="2328">
                  <c:v>2329.0</c:v>
                </c:pt>
                <c:pt idx="2329">
                  <c:v>2330.0</c:v>
                </c:pt>
                <c:pt idx="2330">
                  <c:v>2331.0</c:v>
                </c:pt>
                <c:pt idx="2331">
                  <c:v>2332.0</c:v>
                </c:pt>
                <c:pt idx="2332">
                  <c:v>2333.0</c:v>
                </c:pt>
                <c:pt idx="2333">
                  <c:v>2334.0</c:v>
                </c:pt>
                <c:pt idx="2334">
                  <c:v>2335.0</c:v>
                </c:pt>
                <c:pt idx="2335">
                  <c:v>2336.0</c:v>
                </c:pt>
                <c:pt idx="2336">
                  <c:v>2337.0</c:v>
                </c:pt>
                <c:pt idx="2337">
                  <c:v>2338.0</c:v>
                </c:pt>
                <c:pt idx="2338">
                  <c:v>2339.0</c:v>
                </c:pt>
                <c:pt idx="2339">
                  <c:v>2340.0</c:v>
                </c:pt>
                <c:pt idx="2340">
                  <c:v>2341.0</c:v>
                </c:pt>
                <c:pt idx="2341">
                  <c:v>2342.0</c:v>
                </c:pt>
                <c:pt idx="2342">
                  <c:v>2343.0</c:v>
                </c:pt>
                <c:pt idx="2343">
                  <c:v>2344.0</c:v>
                </c:pt>
                <c:pt idx="2344">
                  <c:v>2345.0</c:v>
                </c:pt>
                <c:pt idx="2345">
                  <c:v>2346.0</c:v>
                </c:pt>
                <c:pt idx="2346">
                  <c:v>2347.0</c:v>
                </c:pt>
                <c:pt idx="2347">
                  <c:v>2348.0</c:v>
                </c:pt>
                <c:pt idx="2348">
                  <c:v>2349.0</c:v>
                </c:pt>
                <c:pt idx="2349">
                  <c:v>2350.0</c:v>
                </c:pt>
                <c:pt idx="2350">
                  <c:v>2351.0</c:v>
                </c:pt>
                <c:pt idx="2351">
                  <c:v>2352.0</c:v>
                </c:pt>
                <c:pt idx="2352">
                  <c:v>2353.0</c:v>
                </c:pt>
                <c:pt idx="2353">
                  <c:v>2354.0</c:v>
                </c:pt>
                <c:pt idx="2354">
                  <c:v>2355.0</c:v>
                </c:pt>
                <c:pt idx="2355">
                  <c:v>2356.0</c:v>
                </c:pt>
                <c:pt idx="2356">
                  <c:v>2357.0</c:v>
                </c:pt>
                <c:pt idx="2357">
                  <c:v>2358.0</c:v>
                </c:pt>
                <c:pt idx="2358">
                  <c:v>2359.0</c:v>
                </c:pt>
                <c:pt idx="2359">
                  <c:v>2360.0</c:v>
                </c:pt>
                <c:pt idx="2360">
                  <c:v>2361.0</c:v>
                </c:pt>
                <c:pt idx="2361">
                  <c:v>2362.0</c:v>
                </c:pt>
                <c:pt idx="2362">
                  <c:v>2363.0</c:v>
                </c:pt>
                <c:pt idx="2363">
                  <c:v>2364.0</c:v>
                </c:pt>
                <c:pt idx="2364">
                  <c:v>2365.0</c:v>
                </c:pt>
                <c:pt idx="2365">
                  <c:v>2366.0</c:v>
                </c:pt>
                <c:pt idx="2366">
                  <c:v>2367.0</c:v>
                </c:pt>
                <c:pt idx="2367">
                  <c:v>2368.0</c:v>
                </c:pt>
                <c:pt idx="2368">
                  <c:v>2369.0</c:v>
                </c:pt>
                <c:pt idx="2369">
                  <c:v>2370.0</c:v>
                </c:pt>
                <c:pt idx="2370">
                  <c:v>2371.0</c:v>
                </c:pt>
                <c:pt idx="2371">
                  <c:v>2372.0</c:v>
                </c:pt>
                <c:pt idx="2372">
                  <c:v>2373.0</c:v>
                </c:pt>
                <c:pt idx="2373">
                  <c:v>2374.0</c:v>
                </c:pt>
                <c:pt idx="2374">
                  <c:v>2375.0</c:v>
                </c:pt>
                <c:pt idx="2375">
                  <c:v>2376.0</c:v>
                </c:pt>
                <c:pt idx="2376">
                  <c:v>2377.0</c:v>
                </c:pt>
                <c:pt idx="2377">
                  <c:v>2378.0</c:v>
                </c:pt>
                <c:pt idx="2378">
                  <c:v>2379.0</c:v>
                </c:pt>
                <c:pt idx="2379">
                  <c:v>2380.0</c:v>
                </c:pt>
                <c:pt idx="2380">
                  <c:v>2381.0</c:v>
                </c:pt>
                <c:pt idx="2381">
                  <c:v>2382.0</c:v>
                </c:pt>
                <c:pt idx="2382">
                  <c:v>2383.0</c:v>
                </c:pt>
                <c:pt idx="2383">
                  <c:v>2384.0</c:v>
                </c:pt>
                <c:pt idx="2384">
                  <c:v>2385.0</c:v>
                </c:pt>
                <c:pt idx="2385">
                  <c:v>2386.0</c:v>
                </c:pt>
                <c:pt idx="2386">
                  <c:v>2387.0</c:v>
                </c:pt>
                <c:pt idx="2387">
                  <c:v>2388.0</c:v>
                </c:pt>
                <c:pt idx="2388">
                  <c:v>2389.0</c:v>
                </c:pt>
                <c:pt idx="2389">
                  <c:v>2390.0</c:v>
                </c:pt>
                <c:pt idx="2390">
                  <c:v>2391.0</c:v>
                </c:pt>
                <c:pt idx="2391">
                  <c:v>2392.0</c:v>
                </c:pt>
                <c:pt idx="2392">
                  <c:v>2393.0</c:v>
                </c:pt>
                <c:pt idx="2393">
                  <c:v>2394.0</c:v>
                </c:pt>
                <c:pt idx="2394">
                  <c:v>2395.0</c:v>
                </c:pt>
                <c:pt idx="2395">
                  <c:v>2396.0</c:v>
                </c:pt>
                <c:pt idx="2396">
                  <c:v>2397.0</c:v>
                </c:pt>
                <c:pt idx="2397">
                  <c:v>2398.0</c:v>
                </c:pt>
                <c:pt idx="2398">
                  <c:v>2399.0</c:v>
                </c:pt>
                <c:pt idx="2399">
                  <c:v>2400.0</c:v>
                </c:pt>
                <c:pt idx="2400">
                  <c:v>2401.0</c:v>
                </c:pt>
                <c:pt idx="2401">
                  <c:v>2402.0</c:v>
                </c:pt>
                <c:pt idx="2402">
                  <c:v>2403.0</c:v>
                </c:pt>
                <c:pt idx="2403">
                  <c:v>2404.0</c:v>
                </c:pt>
                <c:pt idx="2404">
                  <c:v>2405.0</c:v>
                </c:pt>
                <c:pt idx="2405">
                  <c:v>2406.0</c:v>
                </c:pt>
                <c:pt idx="2406">
                  <c:v>2407.0</c:v>
                </c:pt>
                <c:pt idx="2407">
                  <c:v>2408.0</c:v>
                </c:pt>
                <c:pt idx="2408">
                  <c:v>2409.0</c:v>
                </c:pt>
                <c:pt idx="2409">
                  <c:v>2410.0</c:v>
                </c:pt>
                <c:pt idx="2410">
                  <c:v>2411.0</c:v>
                </c:pt>
                <c:pt idx="2411">
                  <c:v>2412.0</c:v>
                </c:pt>
                <c:pt idx="2412">
                  <c:v>2413.0</c:v>
                </c:pt>
                <c:pt idx="2413">
                  <c:v>2414.0</c:v>
                </c:pt>
                <c:pt idx="2414">
                  <c:v>2415.0</c:v>
                </c:pt>
                <c:pt idx="2415">
                  <c:v>2416.0</c:v>
                </c:pt>
                <c:pt idx="2416">
                  <c:v>2417.0</c:v>
                </c:pt>
                <c:pt idx="2417">
                  <c:v>2418.0</c:v>
                </c:pt>
                <c:pt idx="2418">
                  <c:v>2419.0</c:v>
                </c:pt>
                <c:pt idx="2419">
                  <c:v>2420.0</c:v>
                </c:pt>
                <c:pt idx="2420">
                  <c:v>2421.0</c:v>
                </c:pt>
                <c:pt idx="2421">
                  <c:v>2422.0</c:v>
                </c:pt>
                <c:pt idx="2422">
                  <c:v>2423.0</c:v>
                </c:pt>
                <c:pt idx="2423">
                  <c:v>2424.0</c:v>
                </c:pt>
                <c:pt idx="2424">
                  <c:v>2425.0</c:v>
                </c:pt>
                <c:pt idx="2425">
                  <c:v>2426.0</c:v>
                </c:pt>
                <c:pt idx="2426">
                  <c:v>2427.0</c:v>
                </c:pt>
                <c:pt idx="2427">
                  <c:v>2428.0</c:v>
                </c:pt>
                <c:pt idx="2428">
                  <c:v>2429.0</c:v>
                </c:pt>
                <c:pt idx="2429">
                  <c:v>2430.0</c:v>
                </c:pt>
                <c:pt idx="2430">
                  <c:v>2431.0</c:v>
                </c:pt>
                <c:pt idx="2431">
                  <c:v>2432.0</c:v>
                </c:pt>
                <c:pt idx="2432">
                  <c:v>2433.0</c:v>
                </c:pt>
                <c:pt idx="2433">
                  <c:v>2434.0</c:v>
                </c:pt>
                <c:pt idx="2434">
                  <c:v>2435.0</c:v>
                </c:pt>
                <c:pt idx="2435">
                  <c:v>2436.0</c:v>
                </c:pt>
                <c:pt idx="2436">
                  <c:v>2437.0</c:v>
                </c:pt>
                <c:pt idx="2437">
                  <c:v>2438.0</c:v>
                </c:pt>
                <c:pt idx="2438">
                  <c:v>2439.0</c:v>
                </c:pt>
                <c:pt idx="2439">
                  <c:v>2440.0</c:v>
                </c:pt>
                <c:pt idx="2440">
                  <c:v>2441.0</c:v>
                </c:pt>
                <c:pt idx="2441">
                  <c:v>2442.0</c:v>
                </c:pt>
                <c:pt idx="2442">
                  <c:v>2443.0</c:v>
                </c:pt>
                <c:pt idx="2443">
                  <c:v>2444.0</c:v>
                </c:pt>
                <c:pt idx="2444">
                  <c:v>2445.0</c:v>
                </c:pt>
                <c:pt idx="2445">
                  <c:v>2446.0</c:v>
                </c:pt>
                <c:pt idx="2446">
                  <c:v>2447.0</c:v>
                </c:pt>
                <c:pt idx="2447">
                  <c:v>2448.0</c:v>
                </c:pt>
                <c:pt idx="2448">
                  <c:v>2449.0</c:v>
                </c:pt>
                <c:pt idx="2449">
                  <c:v>2450.0</c:v>
                </c:pt>
                <c:pt idx="2450">
                  <c:v>2451.0</c:v>
                </c:pt>
                <c:pt idx="2451">
                  <c:v>2452.0</c:v>
                </c:pt>
                <c:pt idx="2452">
                  <c:v>2453.0</c:v>
                </c:pt>
                <c:pt idx="2453">
                  <c:v>2454.0</c:v>
                </c:pt>
                <c:pt idx="2454">
                  <c:v>2455.0</c:v>
                </c:pt>
                <c:pt idx="2455">
                  <c:v>2456.0</c:v>
                </c:pt>
                <c:pt idx="2456">
                  <c:v>2457.0</c:v>
                </c:pt>
                <c:pt idx="2457">
                  <c:v>2458.0</c:v>
                </c:pt>
                <c:pt idx="2458">
                  <c:v>2459.0</c:v>
                </c:pt>
                <c:pt idx="2459">
                  <c:v>2460.0</c:v>
                </c:pt>
                <c:pt idx="2460">
                  <c:v>2461.0</c:v>
                </c:pt>
                <c:pt idx="2461">
                  <c:v>2462.0</c:v>
                </c:pt>
                <c:pt idx="2462">
                  <c:v>2463.0</c:v>
                </c:pt>
                <c:pt idx="2463">
                  <c:v>2464.0</c:v>
                </c:pt>
                <c:pt idx="2464">
                  <c:v>2465.0</c:v>
                </c:pt>
                <c:pt idx="2465">
                  <c:v>2466.0</c:v>
                </c:pt>
                <c:pt idx="2466">
                  <c:v>2467.0</c:v>
                </c:pt>
                <c:pt idx="2467">
                  <c:v>2468.0</c:v>
                </c:pt>
                <c:pt idx="2468">
                  <c:v>2469.0</c:v>
                </c:pt>
                <c:pt idx="2469">
                  <c:v>2470.0</c:v>
                </c:pt>
                <c:pt idx="2470">
                  <c:v>2471.0</c:v>
                </c:pt>
                <c:pt idx="2471">
                  <c:v>2472.0</c:v>
                </c:pt>
                <c:pt idx="2472">
                  <c:v>2473.0</c:v>
                </c:pt>
                <c:pt idx="2473">
                  <c:v>2474.0</c:v>
                </c:pt>
                <c:pt idx="2474">
                  <c:v>2475.0</c:v>
                </c:pt>
                <c:pt idx="2475">
                  <c:v>2476.0</c:v>
                </c:pt>
                <c:pt idx="2476">
                  <c:v>2477.0</c:v>
                </c:pt>
                <c:pt idx="2477">
                  <c:v>2478.0</c:v>
                </c:pt>
                <c:pt idx="2478">
                  <c:v>2479.0</c:v>
                </c:pt>
                <c:pt idx="2479">
                  <c:v>2480.0</c:v>
                </c:pt>
                <c:pt idx="2480">
                  <c:v>2481.0</c:v>
                </c:pt>
                <c:pt idx="2481">
                  <c:v>2482.0</c:v>
                </c:pt>
                <c:pt idx="2482">
                  <c:v>2483.0</c:v>
                </c:pt>
                <c:pt idx="2483">
                  <c:v>2484.0</c:v>
                </c:pt>
                <c:pt idx="2484">
                  <c:v>2485.0</c:v>
                </c:pt>
                <c:pt idx="2485">
                  <c:v>2486.0</c:v>
                </c:pt>
                <c:pt idx="2486">
                  <c:v>2487.0</c:v>
                </c:pt>
                <c:pt idx="2487">
                  <c:v>2488.0</c:v>
                </c:pt>
                <c:pt idx="2488">
                  <c:v>2489.0</c:v>
                </c:pt>
                <c:pt idx="2489">
                  <c:v>2490.0</c:v>
                </c:pt>
                <c:pt idx="2490">
                  <c:v>2491.0</c:v>
                </c:pt>
                <c:pt idx="2491">
                  <c:v>2492.0</c:v>
                </c:pt>
                <c:pt idx="2492">
                  <c:v>2493.0</c:v>
                </c:pt>
                <c:pt idx="2493">
                  <c:v>2494.0</c:v>
                </c:pt>
                <c:pt idx="2494">
                  <c:v>2495.0</c:v>
                </c:pt>
                <c:pt idx="2495">
                  <c:v>2496.0</c:v>
                </c:pt>
                <c:pt idx="2496">
                  <c:v>2497.0</c:v>
                </c:pt>
                <c:pt idx="2497">
                  <c:v>2498.0</c:v>
                </c:pt>
                <c:pt idx="2498">
                  <c:v>2499.0</c:v>
                </c:pt>
                <c:pt idx="2499">
                  <c:v>2500.0</c:v>
                </c:pt>
                <c:pt idx="2500">
                  <c:v>2501.0</c:v>
                </c:pt>
                <c:pt idx="2501">
                  <c:v>2502.0</c:v>
                </c:pt>
                <c:pt idx="2502">
                  <c:v>2503.0</c:v>
                </c:pt>
                <c:pt idx="2503">
                  <c:v>2504.0</c:v>
                </c:pt>
                <c:pt idx="2504">
                  <c:v>2505.0</c:v>
                </c:pt>
                <c:pt idx="2505">
                  <c:v>2506.0</c:v>
                </c:pt>
                <c:pt idx="2506">
                  <c:v>2507.0</c:v>
                </c:pt>
                <c:pt idx="2507">
                  <c:v>2508.0</c:v>
                </c:pt>
                <c:pt idx="2508">
                  <c:v>2509.0</c:v>
                </c:pt>
                <c:pt idx="2509">
                  <c:v>2510.0</c:v>
                </c:pt>
                <c:pt idx="2510">
                  <c:v>2511.0</c:v>
                </c:pt>
                <c:pt idx="2511">
                  <c:v>2512.0</c:v>
                </c:pt>
                <c:pt idx="2512">
                  <c:v>2513.0</c:v>
                </c:pt>
                <c:pt idx="2513">
                  <c:v>2514.0</c:v>
                </c:pt>
                <c:pt idx="2514">
                  <c:v>2515.0</c:v>
                </c:pt>
                <c:pt idx="2515">
                  <c:v>2516.0</c:v>
                </c:pt>
                <c:pt idx="2516">
                  <c:v>2517.0</c:v>
                </c:pt>
                <c:pt idx="2517">
                  <c:v>2518.0</c:v>
                </c:pt>
                <c:pt idx="2518">
                  <c:v>2519.0</c:v>
                </c:pt>
                <c:pt idx="2519">
                  <c:v>2520.0</c:v>
                </c:pt>
                <c:pt idx="2520">
                  <c:v>2521.0</c:v>
                </c:pt>
                <c:pt idx="2521">
                  <c:v>2522.0</c:v>
                </c:pt>
                <c:pt idx="2522">
                  <c:v>2523.0</c:v>
                </c:pt>
                <c:pt idx="2523">
                  <c:v>2524.0</c:v>
                </c:pt>
                <c:pt idx="2524">
                  <c:v>2525.0</c:v>
                </c:pt>
                <c:pt idx="2525">
                  <c:v>2526.0</c:v>
                </c:pt>
                <c:pt idx="2526">
                  <c:v>2527.0</c:v>
                </c:pt>
                <c:pt idx="2527">
                  <c:v>2528.0</c:v>
                </c:pt>
                <c:pt idx="2528">
                  <c:v>2529.0</c:v>
                </c:pt>
                <c:pt idx="2529">
                  <c:v>2530.0</c:v>
                </c:pt>
                <c:pt idx="2530">
                  <c:v>2531.0</c:v>
                </c:pt>
                <c:pt idx="2531">
                  <c:v>2532.0</c:v>
                </c:pt>
                <c:pt idx="2532">
                  <c:v>2533.0</c:v>
                </c:pt>
                <c:pt idx="2533">
                  <c:v>2534.0</c:v>
                </c:pt>
                <c:pt idx="2534">
                  <c:v>2535.0</c:v>
                </c:pt>
                <c:pt idx="2535">
                  <c:v>2536.0</c:v>
                </c:pt>
                <c:pt idx="2536">
                  <c:v>2537.0</c:v>
                </c:pt>
                <c:pt idx="2537">
                  <c:v>2538.0</c:v>
                </c:pt>
                <c:pt idx="2538">
                  <c:v>2539.0</c:v>
                </c:pt>
                <c:pt idx="2539">
                  <c:v>2540.0</c:v>
                </c:pt>
                <c:pt idx="2540">
                  <c:v>2541.0</c:v>
                </c:pt>
                <c:pt idx="2541">
                  <c:v>2542.0</c:v>
                </c:pt>
                <c:pt idx="2542">
                  <c:v>2543.0</c:v>
                </c:pt>
                <c:pt idx="2543">
                  <c:v>2544.0</c:v>
                </c:pt>
                <c:pt idx="2544">
                  <c:v>2545.0</c:v>
                </c:pt>
                <c:pt idx="2545">
                  <c:v>2546.0</c:v>
                </c:pt>
                <c:pt idx="2546">
                  <c:v>2547.0</c:v>
                </c:pt>
                <c:pt idx="2547">
                  <c:v>2548.0</c:v>
                </c:pt>
                <c:pt idx="2548">
                  <c:v>2549.0</c:v>
                </c:pt>
                <c:pt idx="2549">
                  <c:v>2550.0</c:v>
                </c:pt>
                <c:pt idx="2550">
                  <c:v>2551.0</c:v>
                </c:pt>
                <c:pt idx="2551">
                  <c:v>2552.0</c:v>
                </c:pt>
                <c:pt idx="2552">
                  <c:v>2553.0</c:v>
                </c:pt>
                <c:pt idx="2553">
                  <c:v>2554.0</c:v>
                </c:pt>
                <c:pt idx="2554">
                  <c:v>2555.0</c:v>
                </c:pt>
                <c:pt idx="2555">
                  <c:v>2556.0</c:v>
                </c:pt>
                <c:pt idx="2556">
                  <c:v>2557.0</c:v>
                </c:pt>
                <c:pt idx="2557">
                  <c:v>2558.0</c:v>
                </c:pt>
                <c:pt idx="2558">
                  <c:v>2559.0</c:v>
                </c:pt>
                <c:pt idx="2559">
                  <c:v>2560.0</c:v>
                </c:pt>
                <c:pt idx="2560">
                  <c:v>2561.0</c:v>
                </c:pt>
                <c:pt idx="2561">
                  <c:v>2562.0</c:v>
                </c:pt>
                <c:pt idx="2562">
                  <c:v>2563.0</c:v>
                </c:pt>
                <c:pt idx="2563">
                  <c:v>2564.0</c:v>
                </c:pt>
                <c:pt idx="2564">
                  <c:v>2565.0</c:v>
                </c:pt>
                <c:pt idx="2565">
                  <c:v>2566.0</c:v>
                </c:pt>
                <c:pt idx="2566">
                  <c:v>2567.0</c:v>
                </c:pt>
                <c:pt idx="2567">
                  <c:v>2568.0</c:v>
                </c:pt>
                <c:pt idx="2568">
                  <c:v>2569.0</c:v>
                </c:pt>
                <c:pt idx="2569">
                  <c:v>2570.0</c:v>
                </c:pt>
                <c:pt idx="2570">
                  <c:v>2571.0</c:v>
                </c:pt>
                <c:pt idx="2571">
                  <c:v>2572.0</c:v>
                </c:pt>
                <c:pt idx="2572">
                  <c:v>2573.0</c:v>
                </c:pt>
                <c:pt idx="2573">
                  <c:v>2574.0</c:v>
                </c:pt>
                <c:pt idx="2574">
                  <c:v>2575.0</c:v>
                </c:pt>
                <c:pt idx="2575">
                  <c:v>2576.0</c:v>
                </c:pt>
                <c:pt idx="2576">
                  <c:v>2577.0</c:v>
                </c:pt>
                <c:pt idx="2577">
                  <c:v>2578.0</c:v>
                </c:pt>
                <c:pt idx="2578">
                  <c:v>2579.0</c:v>
                </c:pt>
                <c:pt idx="2579">
                  <c:v>2580.0</c:v>
                </c:pt>
                <c:pt idx="2580">
                  <c:v>2581.0</c:v>
                </c:pt>
                <c:pt idx="2581">
                  <c:v>2582.0</c:v>
                </c:pt>
                <c:pt idx="2582">
                  <c:v>2583.0</c:v>
                </c:pt>
                <c:pt idx="2583">
                  <c:v>2584.0</c:v>
                </c:pt>
                <c:pt idx="2584">
                  <c:v>2585.0</c:v>
                </c:pt>
                <c:pt idx="2585">
                  <c:v>2586.0</c:v>
                </c:pt>
                <c:pt idx="2586">
                  <c:v>2587.0</c:v>
                </c:pt>
                <c:pt idx="2587">
                  <c:v>2588.0</c:v>
                </c:pt>
                <c:pt idx="2588">
                  <c:v>2589.0</c:v>
                </c:pt>
                <c:pt idx="2589">
                  <c:v>2590.0</c:v>
                </c:pt>
                <c:pt idx="2590">
                  <c:v>2591.0</c:v>
                </c:pt>
                <c:pt idx="2591">
                  <c:v>2592.0</c:v>
                </c:pt>
                <c:pt idx="2592">
                  <c:v>2593.0</c:v>
                </c:pt>
                <c:pt idx="2593">
                  <c:v>2594.0</c:v>
                </c:pt>
                <c:pt idx="2594">
                  <c:v>2595.0</c:v>
                </c:pt>
                <c:pt idx="2595">
                  <c:v>2596.0</c:v>
                </c:pt>
                <c:pt idx="2596">
                  <c:v>2597.0</c:v>
                </c:pt>
                <c:pt idx="2597">
                  <c:v>2598.0</c:v>
                </c:pt>
                <c:pt idx="2598">
                  <c:v>2599.0</c:v>
                </c:pt>
                <c:pt idx="2599">
                  <c:v>2600.0</c:v>
                </c:pt>
                <c:pt idx="2600">
                  <c:v>2601.0</c:v>
                </c:pt>
                <c:pt idx="2601">
                  <c:v>2602.0</c:v>
                </c:pt>
                <c:pt idx="2602">
                  <c:v>2603.0</c:v>
                </c:pt>
                <c:pt idx="2603">
                  <c:v>2604.0</c:v>
                </c:pt>
                <c:pt idx="2604">
                  <c:v>2605.0</c:v>
                </c:pt>
                <c:pt idx="2605">
                  <c:v>2606.0</c:v>
                </c:pt>
                <c:pt idx="2606">
                  <c:v>2607.0</c:v>
                </c:pt>
                <c:pt idx="2607">
                  <c:v>2608.0</c:v>
                </c:pt>
                <c:pt idx="2608">
                  <c:v>2609.0</c:v>
                </c:pt>
                <c:pt idx="2609">
                  <c:v>2610.0</c:v>
                </c:pt>
                <c:pt idx="2610">
                  <c:v>2611.0</c:v>
                </c:pt>
                <c:pt idx="2611">
                  <c:v>2612.0</c:v>
                </c:pt>
                <c:pt idx="2612">
                  <c:v>2613.0</c:v>
                </c:pt>
                <c:pt idx="2613">
                  <c:v>2614.0</c:v>
                </c:pt>
                <c:pt idx="2614">
                  <c:v>2615.0</c:v>
                </c:pt>
                <c:pt idx="2615">
                  <c:v>2616.0</c:v>
                </c:pt>
                <c:pt idx="2616">
                  <c:v>2617.0</c:v>
                </c:pt>
                <c:pt idx="2617">
                  <c:v>2618.0</c:v>
                </c:pt>
                <c:pt idx="2618">
                  <c:v>2619.0</c:v>
                </c:pt>
                <c:pt idx="2619">
                  <c:v>2620.0</c:v>
                </c:pt>
                <c:pt idx="2620">
                  <c:v>2621.0</c:v>
                </c:pt>
                <c:pt idx="2621">
                  <c:v>2622.0</c:v>
                </c:pt>
                <c:pt idx="2622">
                  <c:v>2623.0</c:v>
                </c:pt>
                <c:pt idx="2623">
                  <c:v>2624.0</c:v>
                </c:pt>
                <c:pt idx="2624">
                  <c:v>2625.0</c:v>
                </c:pt>
                <c:pt idx="2625">
                  <c:v>2626.0</c:v>
                </c:pt>
                <c:pt idx="2626">
                  <c:v>2627.0</c:v>
                </c:pt>
                <c:pt idx="2627">
                  <c:v>2628.0</c:v>
                </c:pt>
                <c:pt idx="2628">
                  <c:v>2629.0</c:v>
                </c:pt>
                <c:pt idx="2629">
                  <c:v>2630.0</c:v>
                </c:pt>
                <c:pt idx="2630">
                  <c:v>2631.0</c:v>
                </c:pt>
                <c:pt idx="2631">
                  <c:v>2632.0</c:v>
                </c:pt>
                <c:pt idx="2632">
                  <c:v>2633.0</c:v>
                </c:pt>
                <c:pt idx="2633">
                  <c:v>2634.0</c:v>
                </c:pt>
                <c:pt idx="2634">
                  <c:v>2635.0</c:v>
                </c:pt>
                <c:pt idx="2635">
                  <c:v>2636.0</c:v>
                </c:pt>
                <c:pt idx="2636">
                  <c:v>2637.0</c:v>
                </c:pt>
                <c:pt idx="2637">
                  <c:v>2638.0</c:v>
                </c:pt>
                <c:pt idx="2638">
                  <c:v>2639.0</c:v>
                </c:pt>
                <c:pt idx="2639">
                  <c:v>2640.0</c:v>
                </c:pt>
                <c:pt idx="2640">
                  <c:v>2641.0</c:v>
                </c:pt>
                <c:pt idx="2641">
                  <c:v>2642.0</c:v>
                </c:pt>
                <c:pt idx="2642">
                  <c:v>2643.0</c:v>
                </c:pt>
                <c:pt idx="2643">
                  <c:v>2644.0</c:v>
                </c:pt>
                <c:pt idx="2644">
                  <c:v>2645.0</c:v>
                </c:pt>
                <c:pt idx="2645">
                  <c:v>2646.0</c:v>
                </c:pt>
                <c:pt idx="2646">
                  <c:v>2647.0</c:v>
                </c:pt>
                <c:pt idx="2647">
                  <c:v>2648.0</c:v>
                </c:pt>
                <c:pt idx="2648">
                  <c:v>2649.0</c:v>
                </c:pt>
                <c:pt idx="2649">
                  <c:v>2650.0</c:v>
                </c:pt>
                <c:pt idx="2650">
                  <c:v>2651.0</c:v>
                </c:pt>
                <c:pt idx="2651">
                  <c:v>2652.0</c:v>
                </c:pt>
                <c:pt idx="2652">
                  <c:v>2653.0</c:v>
                </c:pt>
                <c:pt idx="2653">
                  <c:v>2654.0</c:v>
                </c:pt>
                <c:pt idx="2654">
                  <c:v>2655.0</c:v>
                </c:pt>
                <c:pt idx="2655">
                  <c:v>2656.0</c:v>
                </c:pt>
                <c:pt idx="2656">
                  <c:v>2657.0</c:v>
                </c:pt>
                <c:pt idx="2657">
                  <c:v>2658.0</c:v>
                </c:pt>
                <c:pt idx="2658">
                  <c:v>2659.0</c:v>
                </c:pt>
                <c:pt idx="2659">
                  <c:v>2660.0</c:v>
                </c:pt>
                <c:pt idx="2660">
                  <c:v>2661.0</c:v>
                </c:pt>
                <c:pt idx="2661">
                  <c:v>2662.0</c:v>
                </c:pt>
                <c:pt idx="2662">
                  <c:v>2663.0</c:v>
                </c:pt>
                <c:pt idx="2663">
                  <c:v>2664.0</c:v>
                </c:pt>
                <c:pt idx="2664">
                  <c:v>2665.0</c:v>
                </c:pt>
                <c:pt idx="2665">
                  <c:v>2666.0</c:v>
                </c:pt>
                <c:pt idx="2666">
                  <c:v>2667.0</c:v>
                </c:pt>
                <c:pt idx="2667">
                  <c:v>2668.0</c:v>
                </c:pt>
                <c:pt idx="2668">
                  <c:v>2669.0</c:v>
                </c:pt>
                <c:pt idx="2669">
                  <c:v>2670.0</c:v>
                </c:pt>
                <c:pt idx="2670">
                  <c:v>2671.0</c:v>
                </c:pt>
                <c:pt idx="2671">
                  <c:v>2672.0</c:v>
                </c:pt>
                <c:pt idx="2672">
                  <c:v>2673.0</c:v>
                </c:pt>
                <c:pt idx="2673">
                  <c:v>2674.0</c:v>
                </c:pt>
                <c:pt idx="2674">
                  <c:v>2675.0</c:v>
                </c:pt>
                <c:pt idx="2675">
                  <c:v>2676.0</c:v>
                </c:pt>
                <c:pt idx="2676">
                  <c:v>2677.0</c:v>
                </c:pt>
                <c:pt idx="2677">
                  <c:v>2678.0</c:v>
                </c:pt>
                <c:pt idx="2678">
                  <c:v>2679.0</c:v>
                </c:pt>
                <c:pt idx="2679">
                  <c:v>2680.0</c:v>
                </c:pt>
                <c:pt idx="2680">
                  <c:v>2681.0</c:v>
                </c:pt>
                <c:pt idx="2681">
                  <c:v>2682.0</c:v>
                </c:pt>
                <c:pt idx="2682">
                  <c:v>2683.0</c:v>
                </c:pt>
                <c:pt idx="2683">
                  <c:v>2684.0</c:v>
                </c:pt>
                <c:pt idx="2684">
                  <c:v>2685.0</c:v>
                </c:pt>
                <c:pt idx="2685">
                  <c:v>2686.0</c:v>
                </c:pt>
                <c:pt idx="2686">
                  <c:v>2687.0</c:v>
                </c:pt>
                <c:pt idx="2687">
                  <c:v>2688.0</c:v>
                </c:pt>
                <c:pt idx="2688">
                  <c:v>2689.0</c:v>
                </c:pt>
                <c:pt idx="2689">
                  <c:v>2690.0</c:v>
                </c:pt>
                <c:pt idx="2690">
                  <c:v>2691.0</c:v>
                </c:pt>
                <c:pt idx="2691">
                  <c:v>2692.0</c:v>
                </c:pt>
                <c:pt idx="2692">
                  <c:v>2693.0</c:v>
                </c:pt>
                <c:pt idx="2693">
                  <c:v>2694.0</c:v>
                </c:pt>
                <c:pt idx="2694">
                  <c:v>2695.0</c:v>
                </c:pt>
                <c:pt idx="2695">
                  <c:v>2696.0</c:v>
                </c:pt>
                <c:pt idx="2696">
                  <c:v>2697.0</c:v>
                </c:pt>
                <c:pt idx="2697">
                  <c:v>2698.0</c:v>
                </c:pt>
                <c:pt idx="2698">
                  <c:v>2699.0</c:v>
                </c:pt>
                <c:pt idx="2699">
                  <c:v>2700.0</c:v>
                </c:pt>
                <c:pt idx="2700">
                  <c:v>2701.0</c:v>
                </c:pt>
                <c:pt idx="2701">
                  <c:v>2702.0</c:v>
                </c:pt>
                <c:pt idx="2702">
                  <c:v>2703.0</c:v>
                </c:pt>
                <c:pt idx="2703">
                  <c:v>2704.0</c:v>
                </c:pt>
                <c:pt idx="2704">
                  <c:v>2705.0</c:v>
                </c:pt>
                <c:pt idx="2705">
                  <c:v>2706.0</c:v>
                </c:pt>
                <c:pt idx="2706">
                  <c:v>2707.0</c:v>
                </c:pt>
                <c:pt idx="2707">
                  <c:v>2708.0</c:v>
                </c:pt>
                <c:pt idx="2708">
                  <c:v>2709.0</c:v>
                </c:pt>
                <c:pt idx="2709">
                  <c:v>2710.0</c:v>
                </c:pt>
                <c:pt idx="2710">
                  <c:v>2711.0</c:v>
                </c:pt>
                <c:pt idx="2711">
                  <c:v>2712.0</c:v>
                </c:pt>
                <c:pt idx="2712">
                  <c:v>2713.0</c:v>
                </c:pt>
                <c:pt idx="2713">
                  <c:v>2714.0</c:v>
                </c:pt>
                <c:pt idx="2714">
                  <c:v>2715.0</c:v>
                </c:pt>
                <c:pt idx="2715">
                  <c:v>2716.0</c:v>
                </c:pt>
                <c:pt idx="2716">
                  <c:v>2717.0</c:v>
                </c:pt>
                <c:pt idx="2717">
                  <c:v>2718.0</c:v>
                </c:pt>
                <c:pt idx="2718">
                  <c:v>2719.0</c:v>
                </c:pt>
                <c:pt idx="2719">
                  <c:v>2720.0</c:v>
                </c:pt>
                <c:pt idx="2720">
                  <c:v>2721.0</c:v>
                </c:pt>
                <c:pt idx="2721">
                  <c:v>2722.0</c:v>
                </c:pt>
                <c:pt idx="2722">
                  <c:v>2723.0</c:v>
                </c:pt>
                <c:pt idx="2723">
                  <c:v>2724.0</c:v>
                </c:pt>
                <c:pt idx="2724">
                  <c:v>2725.0</c:v>
                </c:pt>
                <c:pt idx="2725">
                  <c:v>2726.0</c:v>
                </c:pt>
                <c:pt idx="2726">
                  <c:v>2727.0</c:v>
                </c:pt>
                <c:pt idx="2727">
                  <c:v>2728.0</c:v>
                </c:pt>
                <c:pt idx="2728">
                  <c:v>2729.0</c:v>
                </c:pt>
                <c:pt idx="2729">
                  <c:v>2730.0</c:v>
                </c:pt>
                <c:pt idx="2730">
                  <c:v>2731.0</c:v>
                </c:pt>
                <c:pt idx="2731">
                  <c:v>2732.0</c:v>
                </c:pt>
                <c:pt idx="2732">
                  <c:v>2733.0</c:v>
                </c:pt>
                <c:pt idx="2733">
                  <c:v>2734.0</c:v>
                </c:pt>
                <c:pt idx="2734">
                  <c:v>2735.0</c:v>
                </c:pt>
                <c:pt idx="2735">
                  <c:v>2736.0</c:v>
                </c:pt>
                <c:pt idx="2736">
                  <c:v>2737.0</c:v>
                </c:pt>
                <c:pt idx="2737">
                  <c:v>2738.0</c:v>
                </c:pt>
                <c:pt idx="2738">
                  <c:v>2739.0</c:v>
                </c:pt>
                <c:pt idx="2739">
                  <c:v>2740.0</c:v>
                </c:pt>
                <c:pt idx="2740">
                  <c:v>2741.0</c:v>
                </c:pt>
                <c:pt idx="2741">
                  <c:v>2742.0</c:v>
                </c:pt>
                <c:pt idx="2742">
                  <c:v>2743.0</c:v>
                </c:pt>
                <c:pt idx="2743">
                  <c:v>2744.0</c:v>
                </c:pt>
                <c:pt idx="2744">
                  <c:v>2745.0</c:v>
                </c:pt>
                <c:pt idx="2745">
                  <c:v>2746.0</c:v>
                </c:pt>
                <c:pt idx="2746">
                  <c:v>2747.0</c:v>
                </c:pt>
                <c:pt idx="2747">
                  <c:v>2748.0</c:v>
                </c:pt>
                <c:pt idx="2748">
                  <c:v>2749.0</c:v>
                </c:pt>
                <c:pt idx="2749">
                  <c:v>2750.0</c:v>
                </c:pt>
                <c:pt idx="2750">
                  <c:v>2751.0</c:v>
                </c:pt>
                <c:pt idx="2751">
                  <c:v>2752.0</c:v>
                </c:pt>
                <c:pt idx="2752">
                  <c:v>2753.0</c:v>
                </c:pt>
                <c:pt idx="2753">
                  <c:v>2754.0</c:v>
                </c:pt>
                <c:pt idx="2754">
                  <c:v>2755.0</c:v>
                </c:pt>
                <c:pt idx="2755">
                  <c:v>2756.0</c:v>
                </c:pt>
                <c:pt idx="2756">
                  <c:v>2757.0</c:v>
                </c:pt>
                <c:pt idx="2757">
                  <c:v>2758.0</c:v>
                </c:pt>
                <c:pt idx="2758">
                  <c:v>2759.0</c:v>
                </c:pt>
                <c:pt idx="2759">
                  <c:v>2760.0</c:v>
                </c:pt>
                <c:pt idx="2760">
                  <c:v>2761.0</c:v>
                </c:pt>
                <c:pt idx="2761">
                  <c:v>2762.0</c:v>
                </c:pt>
                <c:pt idx="2762">
                  <c:v>2763.0</c:v>
                </c:pt>
                <c:pt idx="2763">
                  <c:v>2764.0</c:v>
                </c:pt>
                <c:pt idx="2764">
                  <c:v>2765.0</c:v>
                </c:pt>
                <c:pt idx="2765">
                  <c:v>2766.0</c:v>
                </c:pt>
                <c:pt idx="2766">
                  <c:v>2767.0</c:v>
                </c:pt>
                <c:pt idx="2767">
                  <c:v>2768.0</c:v>
                </c:pt>
                <c:pt idx="2768">
                  <c:v>2769.0</c:v>
                </c:pt>
                <c:pt idx="2769">
                  <c:v>2770.0</c:v>
                </c:pt>
                <c:pt idx="2770">
                  <c:v>2771.0</c:v>
                </c:pt>
                <c:pt idx="2771">
                  <c:v>2772.0</c:v>
                </c:pt>
                <c:pt idx="2772">
                  <c:v>2773.0</c:v>
                </c:pt>
                <c:pt idx="2773">
                  <c:v>2774.0</c:v>
                </c:pt>
                <c:pt idx="2774">
                  <c:v>2775.0</c:v>
                </c:pt>
                <c:pt idx="2775">
                  <c:v>2776.0</c:v>
                </c:pt>
                <c:pt idx="2776">
                  <c:v>2777.0</c:v>
                </c:pt>
                <c:pt idx="2777">
                  <c:v>2778.0</c:v>
                </c:pt>
                <c:pt idx="2778">
                  <c:v>2779.0</c:v>
                </c:pt>
                <c:pt idx="2779">
                  <c:v>2780.0</c:v>
                </c:pt>
                <c:pt idx="2780">
                  <c:v>2781.0</c:v>
                </c:pt>
                <c:pt idx="2781">
                  <c:v>2782.0</c:v>
                </c:pt>
                <c:pt idx="2782">
                  <c:v>2783.0</c:v>
                </c:pt>
                <c:pt idx="2783">
                  <c:v>2784.0</c:v>
                </c:pt>
                <c:pt idx="2784">
                  <c:v>2785.0</c:v>
                </c:pt>
                <c:pt idx="2785">
                  <c:v>2786.0</c:v>
                </c:pt>
                <c:pt idx="2786">
                  <c:v>2787.0</c:v>
                </c:pt>
                <c:pt idx="2787">
                  <c:v>2788.0</c:v>
                </c:pt>
                <c:pt idx="2788">
                  <c:v>2789.0</c:v>
                </c:pt>
                <c:pt idx="2789">
                  <c:v>2790.0</c:v>
                </c:pt>
                <c:pt idx="2790">
                  <c:v>2791.0</c:v>
                </c:pt>
                <c:pt idx="2791">
                  <c:v>2792.0</c:v>
                </c:pt>
                <c:pt idx="2792">
                  <c:v>2793.0</c:v>
                </c:pt>
                <c:pt idx="2793">
                  <c:v>2794.0</c:v>
                </c:pt>
                <c:pt idx="2794">
                  <c:v>2795.0</c:v>
                </c:pt>
                <c:pt idx="2795">
                  <c:v>2796.0</c:v>
                </c:pt>
                <c:pt idx="2796">
                  <c:v>2797.0</c:v>
                </c:pt>
                <c:pt idx="2797">
                  <c:v>2798.0</c:v>
                </c:pt>
                <c:pt idx="2798">
                  <c:v>2799.0</c:v>
                </c:pt>
                <c:pt idx="2799">
                  <c:v>2800.0</c:v>
                </c:pt>
                <c:pt idx="2800">
                  <c:v>2801.0</c:v>
                </c:pt>
                <c:pt idx="2801">
                  <c:v>2802.0</c:v>
                </c:pt>
                <c:pt idx="2802">
                  <c:v>2803.0</c:v>
                </c:pt>
                <c:pt idx="2803">
                  <c:v>2804.0</c:v>
                </c:pt>
                <c:pt idx="2804">
                  <c:v>2805.0</c:v>
                </c:pt>
                <c:pt idx="2805">
                  <c:v>2806.0</c:v>
                </c:pt>
                <c:pt idx="2806">
                  <c:v>2807.0</c:v>
                </c:pt>
                <c:pt idx="2807">
                  <c:v>2808.0</c:v>
                </c:pt>
                <c:pt idx="2808">
                  <c:v>2809.0</c:v>
                </c:pt>
                <c:pt idx="2809">
                  <c:v>2810.0</c:v>
                </c:pt>
                <c:pt idx="2810">
                  <c:v>2811.0</c:v>
                </c:pt>
                <c:pt idx="2811">
                  <c:v>2812.0</c:v>
                </c:pt>
                <c:pt idx="2812">
                  <c:v>2813.0</c:v>
                </c:pt>
                <c:pt idx="2813">
                  <c:v>2814.0</c:v>
                </c:pt>
                <c:pt idx="2814">
                  <c:v>2815.0</c:v>
                </c:pt>
                <c:pt idx="2815">
                  <c:v>2816.0</c:v>
                </c:pt>
                <c:pt idx="2816">
                  <c:v>2817.0</c:v>
                </c:pt>
                <c:pt idx="2817">
                  <c:v>2818.0</c:v>
                </c:pt>
                <c:pt idx="2818">
                  <c:v>2819.0</c:v>
                </c:pt>
                <c:pt idx="2819">
                  <c:v>2820.0</c:v>
                </c:pt>
                <c:pt idx="2820">
                  <c:v>2821.0</c:v>
                </c:pt>
                <c:pt idx="2821">
                  <c:v>2822.0</c:v>
                </c:pt>
                <c:pt idx="2822">
                  <c:v>2823.0</c:v>
                </c:pt>
                <c:pt idx="2823">
                  <c:v>2824.0</c:v>
                </c:pt>
                <c:pt idx="2824">
                  <c:v>2825.0</c:v>
                </c:pt>
                <c:pt idx="2825">
                  <c:v>2826.0</c:v>
                </c:pt>
                <c:pt idx="2826">
                  <c:v>2827.0</c:v>
                </c:pt>
                <c:pt idx="2827">
                  <c:v>2828.0</c:v>
                </c:pt>
                <c:pt idx="2828">
                  <c:v>2829.0</c:v>
                </c:pt>
                <c:pt idx="2829">
                  <c:v>2830.0</c:v>
                </c:pt>
                <c:pt idx="2830">
                  <c:v>2831.0</c:v>
                </c:pt>
                <c:pt idx="2831">
                  <c:v>2832.0</c:v>
                </c:pt>
                <c:pt idx="2832">
                  <c:v>2833.0</c:v>
                </c:pt>
                <c:pt idx="2833">
                  <c:v>2834.0</c:v>
                </c:pt>
                <c:pt idx="2834">
                  <c:v>2835.0</c:v>
                </c:pt>
                <c:pt idx="2835">
                  <c:v>2836.0</c:v>
                </c:pt>
                <c:pt idx="2836">
                  <c:v>2837.0</c:v>
                </c:pt>
                <c:pt idx="2837">
                  <c:v>2838.0</c:v>
                </c:pt>
                <c:pt idx="2838">
                  <c:v>2839.0</c:v>
                </c:pt>
                <c:pt idx="2839">
                  <c:v>2840.0</c:v>
                </c:pt>
                <c:pt idx="2840">
                  <c:v>2841.0</c:v>
                </c:pt>
                <c:pt idx="2841">
                  <c:v>2842.0</c:v>
                </c:pt>
                <c:pt idx="2842">
                  <c:v>2843.0</c:v>
                </c:pt>
                <c:pt idx="2843">
                  <c:v>2844.0</c:v>
                </c:pt>
                <c:pt idx="2844">
                  <c:v>2845.0</c:v>
                </c:pt>
                <c:pt idx="2845">
                  <c:v>2846.0</c:v>
                </c:pt>
                <c:pt idx="2846">
                  <c:v>2847.0</c:v>
                </c:pt>
                <c:pt idx="2847">
                  <c:v>2848.0</c:v>
                </c:pt>
                <c:pt idx="2848">
                  <c:v>2849.0</c:v>
                </c:pt>
                <c:pt idx="2849">
                  <c:v>2850.0</c:v>
                </c:pt>
                <c:pt idx="2850">
                  <c:v>2851.0</c:v>
                </c:pt>
                <c:pt idx="2851">
                  <c:v>2852.0</c:v>
                </c:pt>
                <c:pt idx="2852">
                  <c:v>2853.0</c:v>
                </c:pt>
                <c:pt idx="2853">
                  <c:v>2854.0</c:v>
                </c:pt>
                <c:pt idx="2854">
                  <c:v>2855.0</c:v>
                </c:pt>
                <c:pt idx="2855">
                  <c:v>2856.0</c:v>
                </c:pt>
                <c:pt idx="2856">
                  <c:v>2857.0</c:v>
                </c:pt>
                <c:pt idx="2857">
                  <c:v>2858.0</c:v>
                </c:pt>
                <c:pt idx="2858">
                  <c:v>2859.0</c:v>
                </c:pt>
                <c:pt idx="2859">
                  <c:v>2860.0</c:v>
                </c:pt>
                <c:pt idx="2860">
                  <c:v>2861.0</c:v>
                </c:pt>
                <c:pt idx="2861">
                  <c:v>2862.0</c:v>
                </c:pt>
                <c:pt idx="2862">
                  <c:v>2863.0</c:v>
                </c:pt>
                <c:pt idx="2863">
                  <c:v>2864.0</c:v>
                </c:pt>
                <c:pt idx="2864">
                  <c:v>2865.0</c:v>
                </c:pt>
                <c:pt idx="2865">
                  <c:v>2866.0</c:v>
                </c:pt>
                <c:pt idx="2866">
                  <c:v>2867.0</c:v>
                </c:pt>
                <c:pt idx="2867">
                  <c:v>2868.0</c:v>
                </c:pt>
                <c:pt idx="2868">
                  <c:v>2869.0</c:v>
                </c:pt>
                <c:pt idx="2869">
                  <c:v>2870.0</c:v>
                </c:pt>
                <c:pt idx="2870">
                  <c:v>2871.0</c:v>
                </c:pt>
                <c:pt idx="2871">
                  <c:v>2872.0</c:v>
                </c:pt>
                <c:pt idx="2872">
                  <c:v>2873.0</c:v>
                </c:pt>
                <c:pt idx="2873">
                  <c:v>2874.0</c:v>
                </c:pt>
                <c:pt idx="2874">
                  <c:v>2875.0</c:v>
                </c:pt>
                <c:pt idx="2875">
                  <c:v>2876.0</c:v>
                </c:pt>
                <c:pt idx="2876">
                  <c:v>2877.0</c:v>
                </c:pt>
                <c:pt idx="2877">
                  <c:v>2878.0</c:v>
                </c:pt>
                <c:pt idx="2878">
                  <c:v>2879.0</c:v>
                </c:pt>
                <c:pt idx="2879">
                  <c:v>2880.0</c:v>
                </c:pt>
                <c:pt idx="2880">
                  <c:v>2881.0</c:v>
                </c:pt>
                <c:pt idx="2881">
                  <c:v>2882.0</c:v>
                </c:pt>
                <c:pt idx="2882">
                  <c:v>2883.0</c:v>
                </c:pt>
                <c:pt idx="2883">
                  <c:v>2884.0</c:v>
                </c:pt>
                <c:pt idx="2884">
                  <c:v>2885.0</c:v>
                </c:pt>
                <c:pt idx="2885">
                  <c:v>2886.0</c:v>
                </c:pt>
                <c:pt idx="2886">
                  <c:v>2887.0</c:v>
                </c:pt>
                <c:pt idx="2887">
                  <c:v>2888.0</c:v>
                </c:pt>
                <c:pt idx="2888">
                  <c:v>2889.0</c:v>
                </c:pt>
                <c:pt idx="2889">
                  <c:v>2890.0</c:v>
                </c:pt>
                <c:pt idx="2890">
                  <c:v>2891.0</c:v>
                </c:pt>
                <c:pt idx="2891">
                  <c:v>2892.0</c:v>
                </c:pt>
                <c:pt idx="2892">
                  <c:v>2893.0</c:v>
                </c:pt>
                <c:pt idx="2893">
                  <c:v>2894.0</c:v>
                </c:pt>
                <c:pt idx="2894">
                  <c:v>2895.0</c:v>
                </c:pt>
                <c:pt idx="2895">
                  <c:v>2896.0</c:v>
                </c:pt>
                <c:pt idx="2896">
                  <c:v>2897.0</c:v>
                </c:pt>
                <c:pt idx="2897">
                  <c:v>2898.0</c:v>
                </c:pt>
                <c:pt idx="2898">
                  <c:v>2899.0</c:v>
                </c:pt>
                <c:pt idx="2899">
                  <c:v>2900.0</c:v>
                </c:pt>
                <c:pt idx="2900">
                  <c:v>2901.0</c:v>
                </c:pt>
                <c:pt idx="2901">
                  <c:v>2902.0</c:v>
                </c:pt>
                <c:pt idx="2902">
                  <c:v>2903.0</c:v>
                </c:pt>
                <c:pt idx="2903">
                  <c:v>2904.0</c:v>
                </c:pt>
                <c:pt idx="2904">
                  <c:v>2905.0</c:v>
                </c:pt>
                <c:pt idx="2905">
                  <c:v>2906.0</c:v>
                </c:pt>
                <c:pt idx="2906">
                  <c:v>2907.0</c:v>
                </c:pt>
                <c:pt idx="2907">
                  <c:v>2908.0</c:v>
                </c:pt>
                <c:pt idx="2908">
                  <c:v>2909.0</c:v>
                </c:pt>
                <c:pt idx="2909">
                  <c:v>2910.0</c:v>
                </c:pt>
                <c:pt idx="2910">
                  <c:v>2911.0</c:v>
                </c:pt>
                <c:pt idx="2911">
                  <c:v>2912.0</c:v>
                </c:pt>
                <c:pt idx="2912">
                  <c:v>2913.0</c:v>
                </c:pt>
                <c:pt idx="2913">
                  <c:v>2914.0</c:v>
                </c:pt>
                <c:pt idx="2914">
                  <c:v>2915.0</c:v>
                </c:pt>
                <c:pt idx="2915">
                  <c:v>2916.0</c:v>
                </c:pt>
                <c:pt idx="2916">
                  <c:v>2917.0</c:v>
                </c:pt>
                <c:pt idx="2917">
                  <c:v>2918.0</c:v>
                </c:pt>
                <c:pt idx="2918">
                  <c:v>2919.0</c:v>
                </c:pt>
                <c:pt idx="2919">
                  <c:v>2920.0</c:v>
                </c:pt>
                <c:pt idx="2920">
                  <c:v>2921.0</c:v>
                </c:pt>
                <c:pt idx="2921">
                  <c:v>2922.0</c:v>
                </c:pt>
                <c:pt idx="2922">
                  <c:v>2923.0</c:v>
                </c:pt>
                <c:pt idx="2923">
                  <c:v>2924.0</c:v>
                </c:pt>
                <c:pt idx="2924">
                  <c:v>2925.0</c:v>
                </c:pt>
                <c:pt idx="2925">
                  <c:v>2926.0</c:v>
                </c:pt>
                <c:pt idx="2926">
                  <c:v>2927.0</c:v>
                </c:pt>
                <c:pt idx="2927">
                  <c:v>2928.0</c:v>
                </c:pt>
                <c:pt idx="2928">
                  <c:v>2929.0</c:v>
                </c:pt>
                <c:pt idx="2929">
                  <c:v>2930.0</c:v>
                </c:pt>
                <c:pt idx="2930">
                  <c:v>2931.0</c:v>
                </c:pt>
                <c:pt idx="2931">
                  <c:v>2932.0</c:v>
                </c:pt>
                <c:pt idx="2932">
                  <c:v>2933.0</c:v>
                </c:pt>
                <c:pt idx="2933">
                  <c:v>2934.0</c:v>
                </c:pt>
                <c:pt idx="2934">
                  <c:v>2935.0</c:v>
                </c:pt>
                <c:pt idx="2935">
                  <c:v>2936.0</c:v>
                </c:pt>
                <c:pt idx="2936">
                  <c:v>2937.0</c:v>
                </c:pt>
                <c:pt idx="2937">
                  <c:v>2938.0</c:v>
                </c:pt>
                <c:pt idx="2938">
                  <c:v>2939.0</c:v>
                </c:pt>
                <c:pt idx="2939">
                  <c:v>2940.0</c:v>
                </c:pt>
                <c:pt idx="2940">
                  <c:v>2941.0</c:v>
                </c:pt>
                <c:pt idx="2941">
                  <c:v>2942.0</c:v>
                </c:pt>
                <c:pt idx="2942">
                  <c:v>2943.0</c:v>
                </c:pt>
                <c:pt idx="2943">
                  <c:v>2944.0</c:v>
                </c:pt>
                <c:pt idx="2944">
                  <c:v>2945.0</c:v>
                </c:pt>
                <c:pt idx="2945">
                  <c:v>2946.0</c:v>
                </c:pt>
                <c:pt idx="2946">
                  <c:v>2947.0</c:v>
                </c:pt>
                <c:pt idx="2947">
                  <c:v>2948.0</c:v>
                </c:pt>
                <c:pt idx="2948">
                  <c:v>2949.0</c:v>
                </c:pt>
                <c:pt idx="2949">
                  <c:v>2950.0</c:v>
                </c:pt>
                <c:pt idx="2950">
                  <c:v>2951.0</c:v>
                </c:pt>
                <c:pt idx="2951">
                  <c:v>2952.0</c:v>
                </c:pt>
                <c:pt idx="2952">
                  <c:v>2953.0</c:v>
                </c:pt>
                <c:pt idx="2953">
                  <c:v>2954.0</c:v>
                </c:pt>
                <c:pt idx="2954">
                  <c:v>2955.0</c:v>
                </c:pt>
                <c:pt idx="2955">
                  <c:v>2956.0</c:v>
                </c:pt>
                <c:pt idx="2956">
                  <c:v>2957.0</c:v>
                </c:pt>
                <c:pt idx="2957">
                  <c:v>2958.0</c:v>
                </c:pt>
                <c:pt idx="2958">
                  <c:v>2959.0</c:v>
                </c:pt>
                <c:pt idx="2959">
                  <c:v>2960.0</c:v>
                </c:pt>
                <c:pt idx="2960">
                  <c:v>2961.0</c:v>
                </c:pt>
                <c:pt idx="2961">
                  <c:v>2962.0</c:v>
                </c:pt>
                <c:pt idx="2962">
                  <c:v>2963.0</c:v>
                </c:pt>
                <c:pt idx="2963">
                  <c:v>2964.0</c:v>
                </c:pt>
                <c:pt idx="2964">
                  <c:v>2965.0</c:v>
                </c:pt>
                <c:pt idx="2965">
                  <c:v>2966.0</c:v>
                </c:pt>
                <c:pt idx="2966">
                  <c:v>2967.0</c:v>
                </c:pt>
                <c:pt idx="2967">
                  <c:v>2968.0</c:v>
                </c:pt>
                <c:pt idx="2968">
                  <c:v>2969.0</c:v>
                </c:pt>
                <c:pt idx="2969">
                  <c:v>2970.0</c:v>
                </c:pt>
                <c:pt idx="2970">
                  <c:v>2971.0</c:v>
                </c:pt>
                <c:pt idx="2971">
                  <c:v>2972.0</c:v>
                </c:pt>
                <c:pt idx="2972">
                  <c:v>2973.0</c:v>
                </c:pt>
                <c:pt idx="2973">
                  <c:v>2974.0</c:v>
                </c:pt>
                <c:pt idx="2974">
                  <c:v>2975.0</c:v>
                </c:pt>
                <c:pt idx="2975">
                  <c:v>2976.0</c:v>
                </c:pt>
                <c:pt idx="2976">
                  <c:v>2977.0</c:v>
                </c:pt>
                <c:pt idx="2977">
                  <c:v>2978.0</c:v>
                </c:pt>
                <c:pt idx="2978">
                  <c:v>2979.0</c:v>
                </c:pt>
                <c:pt idx="2979">
                  <c:v>2980.0</c:v>
                </c:pt>
                <c:pt idx="2980">
                  <c:v>2981.0</c:v>
                </c:pt>
                <c:pt idx="2981">
                  <c:v>2982.0</c:v>
                </c:pt>
                <c:pt idx="2982">
                  <c:v>2983.0</c:v>
                </c:pt>
                <c:pt idx="2983">
                  <c:v>2984.0</c:v>
                </c:pt>
                <c:pt idx="2984">
                  <c:v>2985.0</c:v>
                </c:pt>
                <c:pt idx="2985">
                  <c:v>2986.0</c:v>
                </c:pt>
                <c:pt idx="2986">
                  <c:v>2987.0</c:v>
                </c:pt>
                <c:pt idx="2987">
                  <c:v>2988.0</c:v>
                </c:pt>
                <c:pt idx="2988">
                  <c:v>2989.0</c:v>
                </c:pt>
                <c:pt idx="2989">
                  <c:v>2990.0</c:v>
                </c:pt>
                <c:pt idx="2990">
                  <c:v>2991.0</c:v>
                </c:pt>
                <c:pt idx="2991">
                  <c:v>2992.0</c:v>
                </c:pt>
                <c:pt idx="2992">
                  <c:v>2993.0</c:v>
                </c:pt>
                <c:pt idx="2993">
                  <c:v>2994.0</c:v>
                </c:pt>
                <c:pt idx="2994">
                  <c:v>2995.0</c:v>
                </c:pt>
                <c:pt idx="2995">
                  <c:v>2996.0</c:v>
                </c:pt>
                <c:pt idx="2996">
                  <c:v>2997.0</c:v>
                </c:pt>
                <c:pt idx="2997">
                  <c:v>2998.0</c:v>
                </c:pt>
                <c:pt idx="2998">
                  <c:v>2999.0</c:v>
                </c:pt>
                <c:pt idx="2999">
                  <c:v>3000.0</c:v>
                </c:pt>
              </c:numCache>
            </c:numRef>
          </c:xVal>
          <c:yVal>
            <c:numRef>
              <c:f>Sheet2!$C$2:$C$12001</c:f>
              <c:numCache>
                <c:formatCode>General</c:formatCode>
                <c:ptCount val="12000"/>
                <c:pt idx="0">
                  <c:v>147.36</c:v>
                </c:pt>
                <c:pt idx="1">
                  <c:v>148.07</c:v>
                </c:pt>
                <c:pt idx="2">
                  <c:v>147.63</c:v>
                </c:pt>
                <c:pt idx="3">
                  <c:v>147.02</c:v>
                </c:pt>
                <c:pt idx="4">
                  <c:v>148.06</c:v>
                </c:pt>
                <c:pt idx="5">
                  <c:v>149.71</c:v>
                </c:pt>
                <c:pt idx="6">
                  <c:v>151.59</c:v>
                </c:pt>
                <c:pt idx="7">
                  <c:v>152.84</c:v>
                </c:pt>
                <c:pt idx="8">
                  <c:v>152.74</c:v>
                </c:pt>
                <c:pt idx="9">
                  <c:v>151.04</c:v>
                </c:pt>
                <c:pt idx="10">
                  <c:v>149.02</c:v>
                </c:pt>
                <c:pt idx="11">
                  <c:v>150.0</c:v>
                </c:pt>
                <c:pt idx="12">
                  <c:v>148.67</c:v>
                </c:pt>
                <c:pt idx="13">
                  <c:v>147.3500000000001</c:v>
                </c:pt>
                <c:pt idx="14">
                  <c:v>148.54</c:v>
                </c:pt>
                <c:pt idx="15">
                  <c:v>148.13</c:v>
                </c:pt>
                <c:pt idx="16">
                  <c:v>148.19</c:v>
                </c:pt>
                <c:pt idx="17">
                  <c:v>150.84</c:v>
                </c:pt>
                <c:pt idx="18">
                  <c:v>152.43</c:v>
                </c:pt>
                <c:pt idx="19">
                  <c:v>152.91</c:v>
                </c:pt>
                <c:pt idx="20">
                  <c:v>152.55</c:v>
                </c:pt>
                <c:pt idx="21">
                  <c:v>149.44</c:v>
                </c:pt>
                <c:pt idx="22">
                  <c:v>146.59</c:v>
                </c:pt>
                <c:pt idx="23">
                  <c:v>144.74</c:v>
                </c:pt>
                <c:pt idx="24">
                  <c:v>145.12</c:v>
                </c:pt>
                <c:pt idx="25">
                  <c:v>148.04</c:v>
                </c:pt>
                <c:pt idx="26">
                  <c:v>150.37</c:v>
                </c:pt>
                <c:pt idx="27">
                  <c:v>154.71</c:v>
                </c:pt>
                <c:pt idx="28">
                  <c:v>153.44</c:v>
                </c:pt>
                <c:pt idx="29">
                  <c:v>153.42</c:v>
                </c:pt>
                <c:pt idx="30">
                  <c:v>152.17</c:v>
                </c:pt>
                <c:pt idx="31">
                  <c:v>153.6</c:v>
                </c:pt>
                <c:pt idx="32">
                  <c:v>153.2</c:v>
                </c:pt>
                <c:pt idx="33">
                  <c:v>153.23</c:v>
                </c:pt>
                <c:pt idx="34">
                  <c:v>153.67</c:v>
                </c:pt>
                <c:pt idx="35">
                  <c:v>151.92</c:v>
                </c:pt>
                <c:pt idx="36">
                  <c:v>151.46</c:v>
                </c:pt>
                <c:pt idx="37">
                  <c:v>150.44</c:v>
                </c:pt>
                <c:pt idx="38">
                  <c:v>149.68</c:v>
                </c:pt>
                <c:pt idx="39">
                  <c:v>151.23</c:v>
                </c:pt>
                <c:pt idx="40">
                  <c:v>150.31</c:v>
                </c:pt>
                <c:pt idx="41">
                  <c:v>151.59</c:v>
                </c:pt>
                <c:pt idx="42">
                  <c:v>152.83</c:v>
                </c:pt>
                <c:pt idx="43">
                  <c:v>152.44</c:v>
                </c:pt>
                <c:pt idx="44">
                  <c:v>151.65</c:v>
                </c:pt>
                <c:pt idx="45">
                  <c:v>152.72</c:v>
                </c:pt>
                <c:pt idx="46">
                  <c:v>151.7</c:v>
                </c:pt>
                <c:pt idx="47">
                  <c:v>152.28</c:v>
                </c:pt>
                <c:pt idx="48">
                  <c:v>152.47</c:v>
                </c:pt>
                <c:pt idx="49">
                  <c:v>151.01</c:v>
                </c:pt>
                <c:pt idx="50">
                  <c:v>150.04</c:v>
                </c:pt>
                <c:pt idx="51">
                  <c:v>148.44</c:v>
                </c:pt>
                <c:pt idx="52">
                  <c:v>151.24</c:v>
                </c:pt>
                <c:pt idx="53">
                  <c:v>151.45</c:v>
                </c:pt>
                <c:pt idx="54">
                  <c:v>150.8500000000001</c:v>
                </c:pt>
                <c:pt idx="55">
                  <c:v>151.94</c:v>
                </c:pt>
                <c:pt idx="56">
                  <c:v>152.18</c:v>
                </c:pt>
                <c:pt idx="57">
                  <c:v>151.34</c:v>
                </c:pt>
                <c:pt idx="58">
                  <c:v>150.68</c:v>
                </c:pt>
                <c:pt idx="59">
                  <c:v>150.66</c:v>
                </c:pt>
                <c:pt idx="60">
                  <c:v>149.49</c:v>
                </c:pt>
                <c:pt idx="61">
                  <c:v>149.76</c:v>
                </c:pt>
                <c:pt idx="62">
                  <c:v>148.45</c:v>
                </c:pt>
                <c:pt idx="63">
                  <c:v>149.8</c:v>
                </c:pt>
                <c:pt idx="64">
                  <c:v>151.16</c:v>
                </c:pt>
                <c:pt idx="65">
                  <c:v>151.36</c:v>
                </c:pt>
                <c:pt idx="66">
                  <c:v>153.45</c:v>
                </c:pt>
                <c:pt idx="67">
                  <c:v>153.77</c:v>
                </c:pt>
                <c:pt idx="68">
                  <c:v>150.18</c:v>
                </c:pt>
                <c:pt idx="69">
                  <c:v>148.14</c:v>
                </c:pt>
                <c:pt idx="70">
                  <c:v>145.26</c:v>
                </c:pt>
                <c:pt idx="71">
                  <c:v>146.33</c:v>
                </c:pt>
                <c:pt idx="72">
                  <c:v>146.8</c:v>
                </c:pt>
                <c:pt idx="73">
                  <c:v>147.26</c:v>
                </c:pt>
                <c:pt idx="74">
                  <c:v>150.24</c:v>
                </c:pt>
                <c:pt idx="75">
                  <c:v>150.69</c:v>
                </c:pt>
                <c:pt idx="76">
                  <c:v>152.76</c:v>
                </c:pt>
                <c:pt idx="77">
                  <c:v>151.93</c:v>
                </c:pt>
                <c:pt idx="78">
                  <c:v>152.32</c:v>
                </c:pt>
                <c:pt idx="79">
                  <c:v>154.04</c:v>
                </c:pt>
                <c:pt idx="80">
                  <c:v>149.92</c:v>
                </c:pt>
                <c:pt idx="81">
                  <c:v>147.69</c:v>
                </c:pt>
                <c:pt idx="82">
                  <c:v>146.09</c:v>
                </c:pt>
                <c:pt idx="83">
                  <c:v>146.65</c:v>
                </c:pt>
                <c:pt idx="84">
                  <c:v>149.11</c:v>
                </c:pt>
                <c:pt idx="85">
                  <c:v>151.43</c:v>
                </c:pt>
                <c:pt idx="86">
                  <c:v>152.81</c:v>
                </c:pt>
                <c:pt idx="87">
                  <c:v>155.3500000000001</c:v>
                </c:pt>
                <c:pt idx="88">
                  <c:v>155.26</c:v>
                </c:pt>
                <c:pt idx="89">
                  <c:v>152.84</c:v>
                </c:pt>
                <c:pt idx="90">
                  <c:v>150.12</c:v>
                </c:pt>
                <c:pt idx="91">
                  <c:v>149.16</c:v>
                </c:pt>
                <c:pt idx="92">
                  <c:v>150.09</c:v>
                </c:pt>
                <c:pt idx="93">
                  <c:v>151.39</c:v>
                </c:pt>
                <c:pt idx="94">
                  <c:v>153.43</c:v>
                </c:pt>
                <c:pt idx="95">
                  <c:v>152.58</c:v>
                </c:pt>
                <c:pt idx="96">
                  <c:v>151.72</c:v>
                </c:pt>
                <c:pt idx="97">
                  <c:v>151.58</c:v>
                </c:pt>
                <c:pt idx="98">
                  <c:v>152.57</c:v>
                </c:pt>
                <c:pt idx="99">
                  <c:v>151.63</c:v>
                </c:pt>
                <c:pt idx="100">
                  <c:v>149.4</c:v>
                </c:pt>
                <c:pt idx="101">
                  <c:v>150.03</c:v>
                </c:pt>
                <c:pt idx="102">
                  <c:v>150.52</c:v>
                </c:pt>
                <c:pt idx="103">
                  <c:v>150.18</c:v>
                </c:pt>
                <c:pt idx="104">
                  <c:v>151.3800000000001</c:v>
                </c:pt>
                <c:pt idx="105">
                  <c:v>148.25</c:v>
                </c:pt>
                <c:pt idx="106">
                  <c:v>147.69</c:v>
                </c:pt>
                <c:pt idx="107">
                  <c:v>148.75</c:v>
                </c:pt>
                <c:pt idx="108">
                  <c:v>147.52</c:v>
                </c:pt>
                <c:pt idx="109">
                  <c:v>149.55</c:v>
                </c:pt>
                <c:pt idx="110">
                  <c:v>152.26</c:v>
                </c:pt>
                <c:pt idx="111">
                  <c:v>154.6</c:v>
                </c:pt>
                <c:pt idx="112">
                  <c:v>154.25</c:v>
                </c:pt>
                <c:pt idx="113">
                  <c:v>151.87</c:v>
                </c:pt>
                <c:pt idx="114">
                  <c:v>149.22</c:v>
                </c:pt>
                <c:pt idx="115">
                  <c:v>147.5</c:v>
                </c:pt>
                <c:pt idx="116">
                  <c:v>146.53</c:v>
                </c:pt>
                <c:pt idx="117">
                  <c:v>147.64</c:v>
                </c:pt>
                <c:pt idx="118">
                  <c:v>149.25</c:v>
                </c:pt>
                <c:pt idx="119">
                  <c:v>151.47</c:v>
                </c:pt>
                <c:pt idx="120">
                  <c:v>152.06</c:v>
                </c:pt>
                <c:pt idx="121">
                  <c:v>153.7</c:v>
                </c:pt>
                <c:pt idx="122">
                  <c:v>155.05</c:v>
                </c:pt>
                <c:pt idx="123">
                  <c:v>153.18</c:v>
                </c:pt>
                <c:pt idx="124">
                  <c:v>152.16</c:v>
                </c:pt>
                <c:pt idx="125">
                  <c:v>151.74</c:v>
                </c:pt>
                <c:pt idx="126">
                  <c:v>150.55</c:v>
                </c:pt>
                <c:pt idx="127">
                  <c:v>147.67</c:v>
                </c:pt>
                <c:pt idx="128">
                  <c:v>146.8</c:v>
                </c:pt>
                <c:pt idx="129">
                  <c:v>147.1</c:v>
                </c:pt>
                <c:pt idx="130">
                  <c:v>148.94</c:v>
                </c:pt>
                <c:pt idx="131">
                  <c:v>149.36</c:v>
                </c:pt>
                <c:pt idx="132">
                  <c:v>151.97</c:v>
                </c:pt>
                <c:pt idx="133">
                  <c:v>152.32</c:v>
                </c:pt>
                <c:pt idx="134">
                  <c:v>151.1</c:v>
                </c:pt>
                <c:pt idx="135">
                  <c:v>150.1</c:v>
                </c:pt>
                <c:pt idx="136">
                  <c:v>147.45</c:v>
                </c:pt>
                <c:pt idx="137">
                  <c:v>147.27</c:v>
                </c:pt>
                <c:pt idx="138">
                  <c:v>148.84</c:v>
                </c:pt>
                <c:pt idx="139">
                  <c:v>149.87</c:v>
                </c:pt>
                <c:pt idx="140">
                  <c:v>151.02</c:v>
                </c:pt>
                <c:pt idx="141">
                  <c:v>152.63</c:v>
                </c:pt>
                <c:pt idx="142">
                  <c:v>153.71</c:v>
                </c:pt>
                <c:pt idx="143">
                  <c:v>154.21</c:v>
                </c:pt>
                <c:pt idx="144">
                  <c:v>152.27</c:v>
                </c:pt>
                <c:pt idx="145">
                  <c:v>149.13</c:v>
                </c:pt>
                <c:pt idx="146">
                  <c:v>146.76</c:v>
                </c:pt>
                <c:pt idx="147">
                  <c:v>146.36</c:v>
                </c:pt>
                <c:pt idx="148">
                  <c:v>146.24</c:v>
                </c:pt>
                <c:pt idx="149">
                  <c:v>147.19</c:v>
                </c:pt>
                <c:pt idx="150">
                  <c:v>149.63</c:v>
                </c:pt>
                <c:pt idx="151">
                  <c:v>150.46</c:v>
                </c:pt>
                <c:pt idx="152">
                  <c:v>149.7</c:v>
                </c:pt>
                <c:pt idx="153">
                  <c:v>150.62</c:v>
                </c:pt>
                <c:pt idx="154">
                  <c:v>149.95</c:v>
                </c:pt>
                <c:pt idx="155">
                  <c:v>148.94</c:v>
                </c:pt>
                <c:pt idx="156">
                  <c:v>148.64</c:v>
                </c:pt>
                <c:pt idx="157">
                  <c:v>149.94</c:v>
                </c:pt>
                <c:pt idx="158">
                  <c:v>148.52</c:v>
                </c:pt>
                <c:pt idx="159">
                  <c:v>148.06</c:v>
                </c:pt>
                <c:pt idx="160">
                  <c:v>149.37</c:v>
                </c:pt>
                <c:pt idx="161">
                  <c:v>150.54</c:v>
                </c:pt>
                <c:pt idx="162">
                  <c:v>153.63</c:v>
                </c:pt>
                <c:pt idx="163">
                  <c:v>153.02</c:v>
                </c:pt>
                <c:pt idx="164">
                  <c:v>152.3</c:v>
                </c:pt>
                <c:pt idx="165">
                  <c:v>153.01</c:v>
                </c:pt>
                <c:pt idx="166">
                  <c:v>151.57</c:v>
                </c:pt>
                <c:pt idx="167">
                  <c:v>150.52</c:v>
                </c:pt>
                <c:pt idx="168">
                  <c:v>151.05</c:v>
                </c:pt>
                <c:pt idx="169">
                  <c:v>153.23</c:v>
                </c:pt>
                <c:pt idx="170">
                  <c:v>150.75</c:v>
                </c:pt>
                <c:pt idx="171">
                  <c:v>153.33</c:v>
                </c:pt>
                <c:pt idx="172">
                  <c:v>152.66</c:v>
                </c:pt>
                <c:pt idx="173">
                  <c:v>153.61</c:v>
                </c:pt>
                <c:pt idx="174">
                  <c:v>151.8800000000001</c:v>
                </c:pt>
                <c:pt idx="175">
                  <c:v>149.05</c:v>
                </c:pt>
                <c:pt idx="176">
                  <c:v>148.55</c:v>
                </c:pt>
                <c:pt idx="177">
                  <c:v>146.78</c:v>
                </c:pt>
                <c:pt idx="178">
                  <c:v>148.11</c:v>
                </c:pt>
                <c:pt idx="179">
                  <c:v>149.54</c:v>
                </c:pt>
                <c:pt idx="180">
                  <c:v>150.71</c:v>
                </c:pt>
                <c:pt idx="181">
                  <c:v>151.44</c:v>
                </c:pt>
                <c:pt idx="182">
                  <c:v>151.18</c:v>
                </c:pt>
                <c:pt idx="183">
                  <c:v>150.9</c:v>
                </c:pt>
                <c:pt idx="184">
                  <c:v>149.72</c:v>
                </c:pt>
                <c:pt idx="185">
                  <c:v>148.75</c:v>
                </c:pt>
                <c:pt idx="186">
                  <c:v>147.54</c:v>
                </c:pt>
                <c:pt idx="187">
                  <c:v>147.32</c:v>
                </c:pt>
                <c:pt idx="188">
                  <c:v>146.45</c:v>
                </c:pt>
                <c:pt idx="189">
                  <c:v>148.44</c:v>
                </c:pt>
                <c:pt idx="190">
                  <c:v>149.16</c:v>
                </c:pt>
                <c:pt idx="191">
                  <c:v>149.2</c:v>
                </c:pt>
                <c:pt idx="192">
                  <c:v>150.13</c:v>
                </c:pt>
                <c:pt idx="193">
                  <c:v>148.2</c:v>
                </c:pt>
                <c:pt idx="194">
                  <c:v>148.61</c:v>
                </c:pt>
                <c:pt idx="195">
                  <c:v>149.3800000000001</c:v>
                </c:pt>
                <c:pt idx="196">
                  <c:v>150.55</c:v>
                </c:pt>
                <c:pt idx="197">
                  <c:v>151.09</c:v>
                </c:pt>
                <c:pt idx="198">
                  <c:v>149.07</c:v>
                </c:pt>
                <c:pt idx="199">
                  <c:v>147.71</c:v>
                </c:pt>
                <c:pt idx="200">
                  <c:v>147.62</c:v>
                </c:pt>
                <c:pt idx="201">
                  <c:v>148.18</c:v>
                </c:pt>
                <c:pt idx="202">
                  <c:v>150.64</c:v>
                </c:pt>
                <c:pt idx="203">
                  <c:v>151.75</c:v>
                </c:pt>
                <c:pt idx="204">
                  <c:v>153.47</c:v>
                </c:pt>
                <c:pt idx="205">
                  <c:v>151.5</c:v>
                </c:pt>
                <c:pt idx="206">
                  <c:v>149.13</c:v>
                </c:pt>
                <c:pt idx="207">
                  <c:v>148.49</c:v>
                </c:pt>
                <c:pt idx="208">
                  <c:v>148.22</c:v>
                </c:pt>
                <c:pt idx="209">
                  <c:v>150.06</c:v>
                </c:pt>
                <c:pt idx="210">
                  <c:v>149.17</c:v>
                </c:pt>
                <c:pt idx="211">
                  <c:v>149.29</c:v>
                </c:pt>
                <c:pt idx="212">
                  <c:v>149.61</c:v>
                </c:pt>
                <c:pt idx="213">
                  <c:v>149.95</c:v>
                </c:pt>
                <c:pt idx="214">
                  <c:v>149.13</c:v>
                </c:pt>
                <c:pt idx="215">
                  <c:v>153.1</c:v>
                </c:pt>
                <c:pt idx="216">
                  <c:v>151.2</c:v>
                </c:pt>
                <c:pt idx="217">
                  <c:v>148.99</c:v>
                </c:pt>
                <c:pt idx="218">
                  <c:v>148.04</c:v>
                </c:pt>
                <c:pt idx="219">
                  <c:v>149.13</c:v>
                </c:pt>
                <c:pt idx="220">
                  <c:v>149.26</c:v>
                </c:pt>
                <c:pt idx="221">
                  <c:v>152.07</c:v>
                </c:pt>
                <c:pt idx="222">
                  <c:v>150.34</c:v>
                </c:pt>
                <c:pt idx="223">
                  <c:v>149.62</c:v>
                </c:pt>
                <c:pt idx="224">
                  <c:v>148.92</c:v>
                </c:pt>
                <c:pt idx="225">
                  <c:v>149.78</c:v>
                </c:pt>
                <c:pt idx="226">
                  <c:v>149.46</c:v>
                </c:pt>
                <c:pt idx="227">
                  <c:v>151.78</c:v>
                </c:pt>
                <c:pt idx="228">
                  <c:v>152.28</c:v>
                </c:pt>
                <c:pt idx="229">
                  <c:v>149.09</c:v>
                </c:pt>
                <c:pt idx="230">
                  <c:v>150.3</c:v>
                </c:pt>
                <c:pt idx="231">
                  <c:v>148.14</c:v>
                </c:pt>
                <c:pt idx="232">
                  <c:v>147.33</c:v>
                </c:pt>
                <c:pt idx="233">
                  <c:v>146.83</c:v>
                </c:pt>
                <c:pt idx="234">
                  <c:v>150.97</c:v>
                </c:pt>
                <c:pt idx="235">
                  <c:v>153.99</c:v>
                </c:pt>
                <c:pt idx="236">
                  <c:v>157.8500000000001</c:v>
                </c:pt>
                <c:pt idx="237">
                  <c:v>157.6</c:v>
                </c:pt>
                <c:pt idx="238">
                  <c:v>155.74</c:v>
                </c:pt>
                <c:pt idx="239">
                  <c:v>150.99</c:v>
                </c:pt>
                <c:pt idx="240">
                  <c:v>146.5</c:v>
                </c:pt>
                <c:pt idx="241">
                  <c:v>142.28</c:v>
                </c:pt>
                <c:pt idx="242">
                  <c:v>139.47</c:v>
                </c:pt>
                <c:pt idx="243">
                  <c:v>141.06</c:v>
                </c:pt>
                <c:pt idx="244">
                  <c:v>143.14</c:v>
                </c:pt>
                <c:pt idx="245">
                  <c:v>146.41</c:v>
                </c:pt>
                <c:pt idx="246">
                  <c:v>154.12</c:v>
                </c:pt>
                <c:pt idx="247">
                  <c:v>155.9</c:v>
                </c:pt>
                <c:pt idx="248">
                  <c:v>156.65</c:v>
                </c:pt>
                <c:pt idx="249">
                  <c:v>154.51</c:v>
                </c:pt>
                <c:pt idx="250">
                  <c:v>149.75</c:v>
                </c:pt>
                <c:pt idx="251">
                  <c:v>147.33</c:v>
                </c:pt>
                <c:pt idx="252">
                  <c:v>144.37</c:v>
                </c:pt>
                <c:pt idx="253">
                  <c:v>144.71</c:v>
                </c:pt>
                <c:pt idx="254">
                  <c:v>147.14</c:v>
                </c:pt>
                <c:pt idx="255">
                  <c:v>151.16</c:v>
                </c:pt>
                <c:pt idx="256">
                  <c:v>152.86</c:v>
                </c:pt>
                <c:pt idx="257">
                  <c:v>155.75</c:v>
                </c:pt>
                <c:pt idx="258">
                  <c:v>158.4</c:v>
                </c:pt>
                <c:pt idx="259">
                  <c:v>157.28</c:v>
                </c:pt>
                <c:pt idx="260">
                  <c:v>153.74</c:v>
                </c:pt>
                <c:pt idx="261">
                  <c:v>152.02</c:v>
                </c:pt>
                <c:pt idx="262">
                  <c:v>149.29</c:v>
                </c:pt>
                <c:pt idx="263">
                  <c:v>150.27</c:v>
                </c:pt>
                <c:pt idx="264">
                  <c:v>150.41</c:v>
                </c:pt>
                <c:pt idx="265">
                  <c:v>151.06</c:v>
                </c:pt>
                <c:pt idx="266">
                  <c:v>151.02</c:v>
                </c:pt>
                <c:pt idx="267">
                  <c:v>149.44</c:v>
                </c:pt>
                <c:pt idx="268">
                  <c:v>150.56</c:v>
                </c:pt>
                <c:pt idx="269">
                  <c:v>151.89</c:v>
                </c:pt>
                <c:pt idx="270">
                  <c:v>150.08</c:v>
                </c:pt>
                <c:pt idx="271">
                  <c:v>150.0</c:v>
                </c:pt>
                <c:pt idx="272">
                  <c:v>148.59</c:v>
                </c:pt>
                <c:pt idx="273">
                  <c:v>148.94</c:v>
                </c:pt>
                <c:pt idx="274">
                  <c:v>147.99</c:v>
                </c:pt>
                <c:pt idx="275">
                  <c:v>146.5</c:v>
                </c:pt>
                <c:pt idx="276">
                  <c:v>147.39</c:v>
                </c:pt>
                <c:pt idx="277">
                  <c:v>150.12</c:v>
                </c:pt>
                <c:pt idx="278">
                  <c:v>150.89</c:v>
                </c:pt>
                <c:pt idx="279">
                  <c:v>151.89</c:v>
                </c:pt>
                <c:pt idx="280">
                  <c:v>151.83</c:v>
                </c:pt>
                <c:pt idx="281">
                  <c:v>151.8</c:v>
                </c:pt>
                <c:pt idx="282">
                  <c:v>150.75</c:v>
                </c:pt>
                <c:pt idx="283">
                  <c:v>151.97</c:v>
                </c:pt>
                <c:pt idx="284">
                  <c:v>152.19</c:v>
                </c:pt>
                <c:pt idx="285">
                  <c:v>151.13</c:v>
                </c:pt>
                <c:pt idx="286">
                  <c:v>148.43</c:v>
                </c:pt>
                <c:pt idx="287">
                  <c:v>147.69</c:v>
                </c:pt>
                <c:pt idx="288">
                  <c:v>146.73</c:v>
                </c:pt>
                <c:pt idx="289">
                  <c:v>146.68</c:v>
                </c:pt>
                <c:pt idx="290">
                  <c:v>146.3</c:v>
                </c:pt>
                <c:pt idx="291">
                  <c:v>146.3</c:v>
                </c:pt>
                <c:pt idx="292">
                  <c:v>147.83</c:v>
                </c:pt>
                <c:pt idx="293">
                  <c:v>150.34</c:v>
                </c:pt>
                <c:pt idx="294">
                  <c:v>151.07</c:v>
                </c:pt>
                <c:pt idx="295">
                  <c:v>151.42</c:v>
                </c:pt>
                <c:pt idx="296">
                  <c:v>152.21</c:v>
                </c:pt>
                <c:pt idx="297">
                  <c:v>151.66</c:v>
                </c:pt>
                <c:pt idx="298">
                  <c:v>151.66</c:v>
                </c:pt>
                <c:pt idx="299">
                  <c:v>149.16</c:v>
                </c:pt>
                <c:pt idx="300">
                  <c:v>147.75</c:v>
                </c:pt>
                <c:pt idx="301">
                  <c:v>147.32</c:v>
                </c:pt>
                <c:pt idx="302">
                  <c:v>147.8500000000001</c:v>
                </c:pt>
                <c:pt idx="303">
                  <c:v>148.17</c:v>
                </c:pt>
                <c:pt idx="304">
                  <c:v>147.03</c:v>
                </c:pt>
                <c:pt idx="305">
                  <c:v>147.03</c:v>
                </c:pt>
                <c:pt idx="306">
                  <c:v>151.6</c:v>
                </c:pt>
                <c:pt idx="307">
                  <c:v>151.49</c:v>
                </c:pt>
                <c:pt idx="308">
                  <c:v>152.4</c:v>
                </c:pt>
                <c:pt idx="309">
                  <c:v>150.73</c:v>
                </c:pt>
                <c:pt idx="310">
                  <c:v>150.73</c:v>
                </c:pt>
                <c:pt idx="311">
                  <c:v>146.17</c:v>
                </c:pt>
                <c:pt idx="312">
                  <c:v>144.3800000000001</c:v>
                </c:pt>
                <c:pt idx="313">
                  <c:v>145.31</c:v>
                </c:pt>
                <c:pt idx="314">
                  <c:v>145.31</c:v>
                </c:pt>
                <c:pt idx="315">
                  <c:v>151.58</c:v>
                </c:pt>
                <c:pt idx="316">
                  <c:v>153.8500000000001</c:v>
                </c:pt>
                <c:pt idx="317">
                  <c:v>155.54</c:v>
                </c:pt>
                <c:pt idx="318">
                  <c:v>156.53</c:v>
                </c:pt>
                <c:pt idx="319">
                  <c:v>155.3800000000001</c:v>
                </c:pt>
                <c:pt idx="320">
                  <c:v>155.3800000000001</c:v>
                </c:pt>
                <c:pt idx="321">
                  <c:v>149.8800000000001</c:v>
                </c:pt>
                <c:pt idx="322">
                  <c:v>148.19</c:v>
                </c:pt>
                <c:pt idx="323">
                  <c:v>145.7</c:v>
                </c:pt>
                <c:pt idx="324">
                  <c:v>145.26</c:v>
                </c:pt>
                <c:pt idx="325">
                  <c:v>145.64</c:v>
                </c:pt>
                <c:pt idx="326">
                  <c:v>146.67</c:v>
                </c:pt>
                <c:pt idx="327">
                  <c:v>146.67</c:v>
                </c:pt>
                <c:pt idx="328">
                  <c:v>153.79</c:v>
                </c:pt>
                <c:pt idx="329">
                  <c:v>154.74</c:v>
                </c:pt>
                <c:pt idx="330">
                  <c:v>154.71</c:v>
                </c:pt>
                <c:pt idx="331">
                  <c:v>152.46</c:v>
                </c:pt>
                <c:pt idx="332">
                  <c:v>148.67</c:v>
                </c:pt>
                <c:pt idx="333">
                  <c:v>145.7</c:v>
                </c:pt>
                <c:pt idx="334">
                  <c:v>145.7</c:v>
                </c:pt>
                <c:pt idx="335">
                  <c:v>148.26</c:v>
                </c:pt>
                <c:pt idx="336">
                  <c:v>149.8</c:v>
                </c:pt>
                <c:pt idx="337">
                  <c:v>152.19</c:v>
                </c:pt>
                <c:pt idx="338">
                  <c:v>153.26</c:v>
                </c:pt>
                <c:pt idx="339">
                  <c:v>153.0</c:v>
                </c:pt>
                <c:pt idx="340">
                  <c:v>149.91</c:v>
                </c:pt>
                <c:pt idx="341">
                  <c:v>149.91</c:v>
                </c:pt>
                <c:pt idx="342">
                  <c:v>145.37</c:v>
                </c:pt>
                <c:pt idx="343">
                  <c:v>145.13</c:v>
                </c:pt>
                <c:pt idx="344">
                  <c:v>147.3500000000001</c:v>
                </c:pt>
                <c:pt idx="345">
                  <c:v>148.23</c:v>
                </c:pt>
                <c:pt idx="346">
                  <c:v>150.31</c:v>
                </c:pt>
                <c:pt idx="347">
                  <c:v>150.71</c:v>
                </c:pt>
                <c:pt idx="348">
                  <c:v>150.71</c:v>
                </c:pt>
                <c:pt idx="349">
                  <c:v>151.33</c:v>
                </c:pt>
                <c:pt idx="350">
                  <c:v>149.12</c:v>
                </c:pt>
                <c:pt idx="351">
                  <c:v>149.22</c:v>
                </c:pt>
                <c:pt idx="352">
                  <c:v>148.92</c:v>
                </c:pt>
                <c:pt idx="353">
                  <c:v>148.92</c:v>
                </c:pt>
                <c:pt idx="354">
                  <c:v>147.09</c:v>
                </c:pt>
                <c:pt idx="355">
                  <c:v>147.09</c:v>
                </c:pt>
                <c:pt idx="356">
                  <c:v>151.62</c:v>
                </c:pt>
                <c:pt idx="357">
                  <c:v>151.73</c:v>
                </c:pt>
                <c:pt idx="358">
                  <c:v>154.34</c:v>
                </c:pt>
                <c:pt idx="359">
                  <c:v>153.31</c:v>
                </c:pt>
                <c:pt idx="360">
                  <c:v>153.31</c:v>
                </c:pt>
                <c:pt idx="361">
                  <c:v>149.42</c:v>
                </c:pt>
                <c:pt idx="362">
                  <c:v>149.42</c:v>
                </c:pt>
                <c:pt idx="363">
                  <c:v>147.12</c:v>
                </c:pt>
                <c:pt idx="364">
                  <c:v>147.12</c:v>
                </c:pt>
                <c:pt idx="365">
                  <c:v>145.45</c:v>
                </c:pt>
                <c:pt idx="366">
                  <c:v>147.43</c:v>
                </c:pt>
                <c:pt idx="367">
                  <c:v>150.36</c:v>
                </c:pt>
                <c:pt idx="368">
                  <c:v>152.89</c:v>
                </c:pt>
                <c:pt idx="369">
                  <c:v>152.89</c:v>
                </c:pt>
                <c:pt idx="370">
                  <c:v>153.79</c:v>
                </c:pt>
                <c:pt idx="371">
                  <c:v>153.79</c:v>
                </c:pt>
                <c:pt idx="372">
                  <c:v>152.07</c:v>
                </c:pt>
                <c:pt idx="373">
                  <c:v>150.74</c:v>
                </c:pt>
                <c:pt idx="374">
                  <c:v>147.63</c:v>
                </c:pt>
                <c:pt idx="375">
                  <c:v>146.48</c:v>
                </c:pt>
                <c:pt idx="376">
                  <c:v>146.48</c:v>
                </c:pt>
                <c:pt idx="377">
                  <c:v>147.12</c:v>
                </c:pt>
                <c:pt idx="378">
                  <c:v>147.12</c:v>
                </c:pt>
                <c:pt idx="379">
                  <c:v>151.91</c:v>
                </c:pt>
                <c:pt idx="380">
                  <c:v>154.89</c:v>
                </c:pt>
                <c:pt idx="381">
                  <c:v>154.3500000000001</c:v>
                </c:pt>
                <c:pt idx="382">
                  <c:v>154.26</c:v>
                </c:pt>
                <c:pt idx="383">
                  <c:v>154.26</c:v>
                </c:pt>
                <c:pt idx="384">
                  <c:v>145.73</c:v>
                </c:pt>
                <c:pt idx="385">
                  <c:v>143.62</c:v>
                </c:pt>
                <c:pt idx="386">
                  <c:v>144.09</c:v>
                </c:pt>
                <c:pt idx="387">
                  <c:v>145.55</c:v>
                </c:pt>
                <c:pt idx="388">
                  <c:v>145.55</c:v>
                </c:pt>
                <c:pt idx="389">
                  <c:v>151.09</c:v>
                </c:pt>
                <c:pt idx="390">
                  <c:v>151.09</c:v>
                </c:pt>
                <c:pt idx="391">
                  <c:v>153.72</c:v>
                </c:pt>
                <c:pt idx="392">
                  <c:v>154.26</c:v>
                </c:pt>
                <c:pt idx="393">
                  <c:v>151.56</c:v>
                </c:pt>
                <c:pt idx="394">
                  <c:v>150.74</c:v>
                </c:pt>
                <c:pt idx="395">
                  <c:v>150.74</c:v>
                </c:pt>
                <c:pt idx="396">
                  <c:v>148.07</c:v>
                </c:pt>
                <c:pt idx="397">
                  <c:v>148.07</c:v>
                </c:pt>
                <c:pt idx="398">
                  <c:v>149.58</c:v>
                </c:pt>
                <c:pt idx="399">
                  <c:v>150.02</c:v>
                </c:pt>
                <c:pt idx="400">
                  <c:v>151.12</c:v>
                </c:pt>
                <c:pt idx="401">
                  <c:v>150.97</c:v>
                </c:pt>
                <c:pt idx="402">
                  <c:v>150.97</c:v>
                </c:pt>
                <c:pt idx="403">
                  <c:v>148.6</c:v>
                </c:pt>
                <c:pt idx="404">
                  <c:v>148.6</c:v>
                </c:pt>
                <c:pt idx="405">
                  <c:v>152.97</c:v>
                </c:pt>
                <c:pt idx="406">
                  <c:v>154.28</c:v>
                </c:pt>
                <c:pt idx="407">
                  <c:v>153.68</c:v>
                </c:pt>
                <c:pt idx="408">
                  <c:v>151.2</c:v>
                </c:pt>
                <c:pt idx="409">
                  <c:v>151.2</c:v>
                </c:pt>
                <c:pt idx="410">
                  <c:v>152.41</c:v>
                </c:pt>
                <c:pt idx="411">
                  <c:v>152.41</c:v>
                </c:pt>
                <c:pt idx="412">
                  <c:v>147.75</c:v>
                </c:pt>
                <c:pt idx="413">
                  <c:v>147.49</c:v>
                </c:pt>
                <c:pt idx="414">
                  <c:v>148.2</c:v>
                </c:pt>
                <c:pt idx="415">
                  <c:v>147.03</c:v>
                </c:pt>
                <c:pt idx="416">
                  <c:v>147.03</c:v>
                </c:pt>
                <c:pt idx="417">
                  <c:v>152.01</c:v>
                </c:pt>
                <c:pt idx="418">
                  <c:v>152.03</c:v>
                </c:pt>
                <c:pt idx="419">
                  <c:v>152.76</c:v>
                </c:pt>
                <c:pt idx="420">
                  <c:v>153.08</c:v>
                </c:pt>
                <c:pt idx="421">
                  <c:v>150.81</c:v>
                </c:pt>
                <c:pt idx="422">
                  <c:v>148.86</c:v>
                </c:pt>
                <c:pt idx="423">
                  <c:v>148.86</c:v>
                </c:pt>
                <c:pt idx="424">
                  <c:v>147.54</c:v>
                </c:pt>
                <c:pt idx="425">
                  <c:v>147.54</c:v>
                </c:pt>
                <c:pt idx="426">
                  <c:v>146.44</c:v>
                </c:pt>
                <c:pt idx="427">
                  <c:v>148.39</c:v>
                </c:pt>
                <c:pt idx="428">
                  <c:v>148.39</c:v>
                </c:pt>
                <c:pt idx="429">
                  <c:v>150.91</c:v>
                </c:pt>
                <c:pt idx="430">
                  <c:v>152.76</c:v>
                </c:pt>
                <c:pt idx="431">
                  <c:v>152.31</c:v>
                </c:pt>
                <c:pt idx="432">
                  <c:v>152.31</c:v>
                </c:pt>
                <c:pt idx="433">
                  <c:v>153.3</c:v>
                </c:pt>
                <c:pt idx="434">
                  <c:v>153.3</c:v>
                </c:pt>
                <c:pt idx="435">
                  <c:v>155.17</c:v>
                </c:pt>
                <c:pt idx="436">
                  <c:v>155.17</c:v>
                </c:pt>
                <c:pt idx="437">
                  <c:v>152.99</c:v>
                </c:pt>
                <c:pt idx="438">
                  <c:v>152.99</c:v>
                </c:pt>
                <c:pt idx="439">
                  <c:v>150.66</c:v>
                </c:pt>
                <c:pt idx="440">
                  <c:v>150.66</c:v>
                </c:pt>
                <c:pt idx="441">
                  <c:v>150.17</c:v>
                </c:pt>
                <c:pt idx="442">
                  <c:v>151.15</c:v>
                </c:pt>
                <c:pt idx="443">
                  <c:v>151.6</c:v>
                </c:pt>
                <c:pt idx="444">
                  <c:v>152.26</c:v>
                </c:pt>
                <c:pt idx="445">
                  <c:v>152.26</c:v>
                </c:pt>
                <c:pt idx="446">
                  <c:v>152.36</c:v>
                </c:pt>
                <c:pt idx="447">
                  <c:v>152.36</c:v>
                </c:pt>
                <c:pt idx="448">
                  <c:v>151.73</c:v>
                </c:pt>
                <c:pt idx="449">
                  <c:v>150.6</c:v>
                </c:pt>
                <c:pt idx="450">
                  <c:v>150.71</c:v>
                </c:pt>
                <c:pt idx="451">
                  <c:v>150.6</c:v>
                </c:pt>
                <c:pt idx="452">
                  <c:v>150.6</c:v>
                </c:pt>
                <c:pt idx="453">
                  <c:v>152.76</c:v>
                </c:pt>
                <c:pt idx="454">
                  <c:v>152.76</c:v>
                </c:pt>
                <c:pt idx="455">
                  <c:v>150.66</c:v>
                </c:pt>
                <c:pt idx="456">
                  <c:v>148.19</c:v>
                </c:pt>
                <c:pt idx="457">
                  <c:v>148.19</c:v>
                </c:pt>
                <c:pt idx="458">
                  <c:v>145.87</c:v>
                </c:pt>
                <c:pt idx="459">
                  <c:v>145.87</c:v>
                </c:pt>
                <c:pt idx="460">
                  <c:v>147.45</c:v>
                </c:pt>
                <c:pt idx="461">
                  <c:v>147.45</c:v>
                </c:pt>
                <c:pt idx="462">
                  <c:v>148.3</c:v>
                </c:pt>
                <c:pt idx="463">
                  <c:v>149.8800000000001</c:v>
                </c:pt>
                <c:pt idx="464">
                  <c:v>149.8800000000001</c:v>
                </c:pt>
                <c:pt idx="465">
                  <c:v>151.99</c:v>
                </c:pt>
                <c:pt idx="466">
                  <c:v>151.99</c:v>
                </c:pt>
                <c:pt idx="467">
                  <c:v>153.11</c:v>
                </c:pt>
                <c:pt idx="468">
                  <c:v>153.11</c:v>
                </c:pt>
                <c:pt idx="469">
                  <c:v>150.26</c:v>
                </c:pt>
                <c:pt idx="470">
                  <c:v>150.26</c:v>
                </c:pt>
                <c:pt idx="471">
                  <c:v>148.67</c:v>
                </c:pt>
                <c:pt idx="472">
                  <c:v>149.01</c:v>
                </c:pt>
                <c:pt idx="473">
                  <c:v>149.01</c:v>
                </c:pt>
                <c:pt idx="474">
                  <c:v>151.14</c:v>
                </c:pt>
                <c:pt idx="475">
                  <c:v>151.14</c:v>
                </c:pt>
                <c:pt idx="476">
                  <c:v>150.1</c:v>
                </c:pt>
                <c:pt idx="477">
                  <c:v>150.1</c:v>
                </c:pt>
                <c:pt idx="478">
                  <c:v>152.27</c:v>
                </c:pt>
                <c:pt idx="479">
                  <c:v>152.4</c:v>
                </c:pt>
                <c:pt idx="480">
                  <c:v>152.4</c:v>
                </c:pt>
                <c:pt idx="481">
                  <c:v>150.69</c:v>
                </c:pt>
                <c:pt idx="482">
                  <c:v>150.69</c:v>
                </c:pt>
                <c:pt idx="483">
                  <c:v>147.78</c:v>
                </c:pt>
                <c:pt idx="484">
                  <c:v>147.78</c:v>
                </c:pt>
                <c:pt idx="485">
                  <c:v>150.51</c:v>
                </c:pt>
                <c:pt idx="486">
                  <c:v>151.67</c:v>
                </c:pt>
                <c:pt idx="487">
                  <c:v>151.67</c:v>
                </c:pt>
                <c:pt idx="488">
                  <c:v>155.0</c:v>
                </c:pt>
                <c:pt idx="489">
                  <c:v>155.0</c:v>
                </c:pt>
                <c:pt idx="490">
                  <c:v>154.62</c:v>
                </c:pt>
                <c:pt idx="491">
                  <c:v>154.05</c:v>
                </c:pt>
                <c:pt idx="492">
                  <c:v>152.54</c:v>
                </c:pt>
                <c:pt idx="493">
                  <c:v>150.93</c:v>
                </c:pt>
                <c:pt idx="494">
                  <c:v>150.93</c:v>
                </c:pt>
                <c:pt idx="495">
                  <c:v>149.39</c:v>
                </c:pt>
                <c:pt idx="496">
                  <c:v>149.39</c:v>
                </c:pt>
                <c:pt idx="497">
                  <c:v>152.43</c:v>
                </c:pt>
                <c:pt idx="498">
                  <c:v>153.58</c:v>
                </c:pt>
                <c:pt idx="499">
                  <c:v>153.58</c:v>
                </c:pt>
                <c:pt idx="500">
                  <c:v>151.71</c:v>
                </c:pt>
                <c:pt idx="501">
                  <c:v>151.71</c:v>
                </c:pt>
                <c:pt idx="502">
                  <c:v>150.04</c:v>
                </c:pt>
                <c:pt idx="503">
                  <c:v>150.04</c:v>
                </c:pt>
                <c:pt idx="504">
                  <c:v>149.27</c:v>
                </c:pt>
                <c:pt idx="505">
                  <c:v>150.78</c:v>
                </c:pt>
                <c:pt idx="506">
                  <c:v>150.78</c:v>
                </c:pt>
                <c:pt idx="507">
                  <c:v>152.94</c:v>
                </c:pt>
                <c:pt idx="508">
                  <c:v>151.12</c:v>
                </c:pt>
                <c:pt idx="509">
                  <c:v>153.5</c:v>
                </c:pt>
                <c:pt idx="510">
                  <c:v>153.5</c:v>
                </c:pt>
                <c:pt idx="511">
                  <c:v>150.65</c:v>
                </c:pt>
                <c:pt idx="512">
                  <c:v>150.65</c:v>
                </c:pt>
                <c:pt idx="513">
                  <c:v>148.77</c:v>
                </c:pt>
                <c:pt idx="514">
                  <c:v>148.77</c:v>
                </c:pt>
                <c:pt idx="515">
                  <c:v>148.56</c:v>
                </c:pt>
                <c:pt idx="516">
                  <c:v>148.56</c:v>
                </c:pt>
                <c:pt idx="517">
                  <c:v>151.13</c:v>
                </c:pt>
                <c:pt idx="518">
                  <c:v>151.13</c:v>
                </c:pt>
                <c:pt idx="519">
                  <c:v>151.45</c:v>
                </c:pt>
                <c:pt idx="520">
                  <c:v>151.45</c:v>
                </c:pt>
                <c:pt idx="521">
                  <c:v>150.03</c:v>
                </c:pt>
                <c:pt idx="522">
                  <c:v>149.95</c:v>
                </c:pt>
                <c:pt idx="523">
                  <c:v>149.95</c:v>
                </c:pt>
                <c:pt idx="524">
                  <c:v>147.9</c:v>
                </c:pt>
                <c:pt idx="525">
                  <c:v>147.9</c:v>
                </c:pt>
                <c:pt idx="526">
                  <c:v>148.13</c:v>
                </c:pt>
                <c:pt idx="527">
                  <c:v>148.13</c:v>
                </c:pt>
                <c:pt idx="528">
                  <c:v>150.31</c:v>
                </c:pt>
                <c:pt idx="529">
                  <c:v>150.37</c:v>
                </c:pt>
                <c:pt idx="530">
                  <c:v>150.37</c:v>
                </c:pt>
                <c:pt idx="531">
                  <c:v>152.41</c:v>
                </c:pt>
                <c:pt idx="532">
                  <c:v>152.41</c:v>
                </c:pt>
                <c:pt idx="533">
                  <c:v>150.96</c:v>
                </c:pt>
                <c:pt idx="534">
                  <c:v>150.96</c:v>
                </c:pt>
                <c:pt idx="535">
                  <c:v>150.22</c:v>
                </c:pt>
                <c:pt idx="536">
                  <c:v>150.96</c:v>
                </c:pt>
                <c:pt idx="537">
                  <c:v>150.96</c:v>
                </c:pt>
                <c:pt idx="538">
                  <c:v>151.58</c:v>
                </c:pt>
                <c:pt idx="539">
                  <c:v>151.58</c:v>
                </c:pt>
                <c:pt idx="540">
                  <c:v>150.83</c:v>
                </c:pt>
                <c:pt idx="541">
                  <c:v>150.83</c:v>
                </c:pt>
                <c:pt idx="542">
                  <c:v>150.11</c:v>
                </c:pt>
                <c:pt idx="543">
                  <c:v>147.42</c:v>
                </c:pt>
                <c:pt idx="544">
                  <c:v>147.42</c:v>
                </c:pt>
                <c:pt idx="545">
                  <c:v>148.02</c:v>
                </c:pt>
                <c:pt idx="546">
                  <c:v>148.02</c:v>
                </c:pt>
                <c:pt idx="547">
                  <c:v>150.6</c:v>
                </c:pt>
                <c:pt idx="548">
                  <c:v>150.6</c:v>
                </c:pt>
                <c:pt idx="549">
                  <c:v>150.16</c:v>
                </c:pt>
                <c:pt idx="550">
                  <c:v>150.16</c:v>
                </c:pt>
                <c:pt idx="551">
                  <c:v>147.59</c:v>
                </c:pt>
                <c:pt idx="552">
                  <c:v>147.59</c:v>
                </c:pt>
                <c:pt idx="553">
                  <c:v>149.34</c:v>
                </c:pt>
                <c:pt idx="554">
                  <c:v>149.34</c:v>
                </c:pt>
                <c:pt idx="555">
                  <c:v>153.41</c:v>
                </c:pt>
                <c:pt idx="556">
                  <c:v>153.41</c:v>
                </c:pt>
                <c:pt idx="557">
                  <c:v>153.3</c:v>
                </c:pt>
                <c:pt idx="558">
                  <c:v>153.3</c:v>
                </c:pt>
                <c:pt idx="559">
                  <c:v>151.27</c:v>
                </c:pt>
                <c:pt idx="560">
                  <c:v>148.4</c:v>
                </c:pt>
                <c:pt idx="561">
                  <c:v>148.4</c:v>
                </c:pt>
                <c:pt idx="562">
                  <c:v>146.91</c:v>
                </c:pt>
                <c:pt idx="563">
                  <c:v>146.91</c:v>
                </c:pt>
                <c:pt idx="564">
                  <c:v>148.76</c:v>
                </c:pt>
                <c:pt idx="565">
                  <c:v>150.68</c:v>
                </c:pt>
                <c:pt idx="566">
                  <c:v>150.55</c:v>
                </c:pt>
                <c:pt idx="567">
                  <c:v>152.81</c:v>
                </c:pt>
                <c:pt idx="568">
                  <c:v>152.81</c:v>
                </c:pt>
                <c:pt idx="569">
                  <c:v>152.12</c:v>
                </c:pt>
                <c:pt idx="570">
                  <c:v>152.12</c:v>
                </c:pt>
                <c:pt idx="571">
                  <c:v>149.74</c:v>
                </c:pt>
                <c:pt idx="572">
                  <c:v>150.41</c:v>
                </c:pt>
                <c:pt idx="573">
                  <c:v>150.41</c:v>
                </c:pt>
                <c:pt idx="574">
                  <c:v>148.93</c:v>
                </c:pt>
                <c:pt idx="575">
                  <c:v>148.93</c:v>
                </c:pt>
                <c:pt idx="576">
                  <c:v>148.46</c:v>
                </c:pt>
                <c:pt idx="577">
                  <c:v>148.46</c:v>
                </c:pt>
                <c:pt idx="578">
                  <c:v>148.55</c:v>
                </c:pt>
                <c:pt idx="579">
                  <c:v>150.07</c:v>
                </c:pt>
                <c:pt idx="580">
                  <c:v>150.07</c:v>
                </c:pt>
                <c:pt idx="581">
                  <c:v>150.32</c:v>
                </c:pt>
                <c:pt idx="582">
                  <c:v>150.32</c:v>
                </c:pt>
                <c:pt idx="583">
                  <c:v>150.92</c:v>
                </c:pt>
                <c:pt idx="584">
                  <c:v>150.92</c:v>
                </c:pt>
                <c:pt idx="585">
                  <c:v>151.28</c:v>
                </c:pt>
                <c:pt idx="586">
                  <c:v>151.28</c:v>
                </c:pt>
                <c:pt idx="587">
                  <c:v>150.5</c:v>
                </c:pt>
                <c:pt idx="588">
                  <c:v>150.5</c:v>
                </c:pt>
                <c:pt idx="589">
                  <c:v>151.39</c:v>
                </c:pt>
                <c:pt idx="590">
                  <c:v>151.39</c:v>
                </c:pt>
                <c:pt idx="591">
                  <c:v>151.6</c:v>
                </c:pt>
                <c:pt idx="592">
                  <c:v>151.6</c:v>
                </c:pt>
                <c:pt idx="593">
                  <c:v>150.67</c:v>
                </c:pt>
                <c:pt idx="594">
                  <c:v>149.94</c:v>
                </c:pt>
                <c:pt idx="595">
                  <c:v>148.84</c:v>
                </c:pt>
                <c:pt idx="596">
                  <c:v>151.68</c:v>
                </c:pt>
                <c:pt idx="597">
                  <c:v>151.68</c:v>
                </c:pt>
                <c:pt idx="598">
                  <c:v>154.66</c:v>
                </c:pt>
                <c:pt idx="599">
                  <c:v>154.66</c:v>
                </c:pt>
                <c:pt idx="600">
                  <c:v>154.33</c:v>
                </c:pt>
                <c:pt idx="601">
                  <c:v>154.42</c:v>
                </c:pt>
                <c:pt idx="602">
                  <c:v>152.14</c:v>
                </c:pt>
                <c:pt idx="603">
                  <c:v>148.96</c:v>
                </c:pt>
                <c:pt idx="604">
                  <c:v>148.96</c:v>
                </c:pt>
                <c:pt idx="605">
                  <c:v>148.13</c:v>
                </c:pt>
                <c:pt idx="606">
                  <c:v>148.19</c:v>
                </c:pt>
                <c:pt idx="607">
                  <c:v>151.05</c:v>
                </c:pt>
                <c:pt idx="608">
                  <c:v>152.23</c:v>
                </c:pt>
                <c:pt idx="609">
                  <c:v>153.82</c:v>
                </c:pt>
                <c:pt idx="610">
                  <c:v>153.96</c:v>
                </c:pt>
                <c:pt idx="611">
                  <c:v>153.96</c:v>
                </c:pt>
                <c:pt idx="612">
                  <c:v>152.76</c:v>
                </c:pt>
                <c:pt idx="613">
                  <c:v>149.63</c:v>
                </c:pt>
                <c:pt idx="614">
                  <c:v>149.32</c:v>
                </c:pt>
                <c:pt idx="615">
                  <c:v>147.3</c:v>
                </c:pt>
                <c:pt idx="616">
                  <c:v>149.37</c:v>
                </c:pt>
                <c:pt idx="617">
                  <c:v>150.39</c:v>
                </c:pt>
                <c:pt idx="618">
                  <c:v>150.39</c:v>
                </c:pt>
                <c:pt idx="619">
                  <c:v>151.12</c:v>
                </c:pt>
                <c:pt idx="620">
                  <c:v>151.69</c:v>
                </c:pt>
                <c:pt idx="621">
                  <c:v>148.45</c:v>
                </c:pt>
                <c:pt idx="622">
                  <c:v>147.17</c:v>
                </c:pt>
                <c:pt idx="623">
                  <c:v>149.16</c:v>
                </c:pt>
                <c:pt idx="624">
                  <c:v>150.16</c:v>
                </c:pt>
                <c:pt idx="625">
                  <c:v>150.16</c:v>
                </c:pt>
                <c:pt idx="626">
                  <c:v>151.46</c:v>
                </c:pt>
                <c:pt idx="627">
                  <c:v>154.24</c:v>
                </c:pt>
                <c:pt idx="628">
                  <c:v>155.07</c:v>
                </c:pt>
                <c:pt idx="629">
                  <c:v>150.99</c:v>
                </c:pt>
                <c:pt idx="630">
                  <c:v>150.99</c:v>
                </c:pt>
                <c:pt idx="631">
                  <c:v>144.97</c:v>
                </c:pt>
                <c:pt idx="632">
                  <c:v>144.97</c:v>
                </c:pt>
                <c:pt idx="633">
                  <c:v>148.21</c:v>
                </c:pt>
                <c:pt idx="634">
                  <c:v>148.21</c:v>
                </c:pt>
                <c:pt idx="635">
                  <c:v>154.13</c:v>
                </c:pt>
                <c:pt idx="636">
                  <c:v>154.13</c:v>
                </c:pt>
                <c:pt idx="637">
                  <c:v>153.56</c:v>
                </c:pt>
                <c:pt idx="638">
                  <c:v>152.62</c:v>
                </c:pt>
                <c:pt idx="639">
                  <c:v>150.24</c:v>
                </c:pt>
                <c:pt idx="640">
                  <c:v>148.76</c:v>
                </c:pt>
                <c:pt idx="641">
                  <c:v>148.76</c:v>
                </c:pt>
                <c:pt idx="642">
                  <c:v>147.27</c:v>
                </c:pt>
                <c:pt idx="643">
                  <c:v>146.81</c:v>
                </c:pt>
                <c:pt idx="644">
                  <c:v>151.55</c:v>
                </c:pt>
                <c:pt idx="645">
                  <c:v>151.07</c:v>
                </c:pt>
                <c:pt idx="646">
                  <c:v>153.31</c:v>
                </c:pt>
                <c:pt idx="647">
                  <c:v>155.19</c:v>
                </c:pt>
                <c:pt idx="648">
                  <c:v>155.19</c:v>
                </c:pt>
                <c:pt idx="649">
                  <c:v>153.15</c:v>
                </c:pt>
                <c:pt idx="650">
                  <c:v>151.3500000000001</c:v>
                </c:pt>
                <c:pt idx="651">
                  <c:v>147.99</c:v>
                </c:pt>
                <c:pt idx="652">
                  <c:v>145.78</c:v>
                </c:pt>
                <c:pt idx="653">
                  <c:v>145.78</c:v>
                </c:pt>
                <c:pt idx="654">
                  <c:v>147.02</c:v>
                </c:pt>
                <c:pt idx="655">
                  <c:v>149.48</c:v>
                </c:pt>
                <c:pt idx="656">
                  <c:v>152.45</c:v>
                </c:pt>
                <c:pt idx="657">
                  <c:v>154.93</c:v>
                </c:pt>
                <c:pt idx="658">
                  <c:v>155.81</c:v>
                </c:pt>
                <c:pt idx="659">
                  <c:v>151.96</c:v>
                </c:pt>
                <c:pt idx="660">
                  <c:v>151.96</c:v>
                </c:pt>
                <c:pt idx="661">
                  <c:v>151.91</c:v>
                </c:pt>
                <c:pt idx="662">
                  <c:v>148.52</c:v>
                </c:pt>
                <c:pt idx="663">
                  <c:v>146.89</c:v>
                </c:pt>
                <c:pt idx="664">
                  <c:v>147.3</c:v>
                </c:pt>
                <c:pt idx="665">
                  <c:v>146.92</c:v>
                </c:pt>
                <c:pt idx="666">
                  <c:v>151.42</c:v>
                </c:pt>
                <c:pt idx="667">
                  <c:v>151.42</c:v>
                </c:pt>
                <c:pt idx="668">
                  <c:v>149.92</c:v>
                </c:pt>
                <c:pt idx="669">
                  <c:v>152.79</c:v>
                </c:pt>
                <c:pt idx="670">
                  <c:v>151.03</c:v>
                </c:pt>
                <c:pt idx="671">
                  <c:v>153.23</c:v>
                </c:pt>
                <c:pt idx="672">
                  <c:v>153.23</c:v>
                </c:pt>
                <c:pt idx="673">
                  <c:v>150.21</c:v>
                </c:pt>
                <c:pt idx="674">
                  <c:v>150.21</c:v>
                </c:pt>
                <c:pt idx="675">
                  <c:v>146.87</c:v>
                </c:pt>
                <c:pt idx="676">
                  <c:v>146.87</c:v>
                </c:pt>
                <c:pt idx="677">
                  <c:v>144.82</c:v>
                </c:pt>
                <c:pt idx="678">
                  <c:v>144.82</c:v>
                </c:pt>
                <c:pt idx="679">
                  <c:v>152.99</c:v>
                </c:pt>
                <c:pt idx="680">
                  <c:v>152.99</c:v>
                </c:pt>
                <c:pt idx="681">
                  <c:v>154.23</c:v>
                </c:pt>
                <c:pt idx="682">
                  <c:v>153.82</c:v>
                </c:pt>
                <c:pt idx="683">
                  <c:v>152.97</c:v>
                </c:pt>
                <c:pt idx="684">
                  <c:v>152.78</c:v>
                </c:pt>
                <c:pt idx="685">
                  <c:v>149.72</c:v>
                </c:pt>
                <c:pt idx="686">
                  <c:v>150.3500000000001</c:v>
                </c:pt>
                <c:pt idx="687">
                  <c:v>148.8800000000001</c:v>
                </c:pt>
                <c:pt idx="688">
                  <c:v>147.7</c:v>
                </c:pt>
                <c:pt idx="689">
                  <c:v>148.94</c:v>
                </c:pt>
                <c:pt idx="690">
                  <c:v>148.8800000000001</c:v>
                </c:pt>
                <c:pt idx="691">
                  <c:v>150.32</c:v>
                </c:pt>
                <c:pt idx="692">
                  <c:v>155.42</c:v>
                </c:pt>
                <c:pt idx="693">
                  <c:v>153.55</c:v>
                </c:pt>
                <c:pt idx="694">
                  <c:v>155.12</c:v>
                </c:pt>
                <c:pt idx="695">
                  <c:v>154.18</c:v>
                </c:pt>
                <c:pt idx="696">
                  <c:v>151.8500000000001</c:v>
                </c:pt>
                <c:pt idx="697">
                  <c:v>150.71</c:v>
                </c:pt>
                <c:pt idx="698">
                  <c:v>151.41</c:v>
                </c:pt>
                <c:pt idx="699">
                  <c:v>148.55</c:v>
                </c:pt>
                <c:pt idx="700">
                  <c:v>150.3500000000001</c:v>
                </c:pt>
                <c:pt idx="701">
                  <c:v>151.02</c:v>
                </c:pt>
                <c:pt idx="702">
                  <c:v>159.26</c:v>
                </c:pt>
                <c:pt idx="703">
                  <c:v>159.26</c:v>
                </c:pt>
                <c:pt idx="704">
                  <c:v>163.25</c:v>
                </c:pt>
                <c:pt idx="705">
                  <c:v>161.2</c:v>
                </c:pt>
                <c:pt idx="706">
                  <c:v>158.74</c:v>
                </c:pt>
                <c:pt idx="707">
                  <c:v>154.97</c:v>
                </c:pt>
                <c:pt idx="708">
                  <c:v>153.2</c:v>
                </c:pt>
                <c:pt idx="709">
                  <c:v>150.13</c:v>
                </c:pt>
                <c:pt idx="710">
                  <c:v>150.13</c:v>
                </c:pt>
                <c:pt idx="711">
                  <c:v>150.64</c:v>
                </c:pt>
                <c:pt idx="712">
                  <c:v>149.16</c:v>
                </c:pt>
                <c:pt idx="713">
                  <c:v>148.94</c:v>
                </c:pt>
                <c:pt idx="714">
                  <c:v>148.94</c:v>
                </c:pt>
                <c:pt idx="715">
                  <c:v>147.16</c:v>
                </c:pt>
                <c:pt idx="716">
                  <c:v>147.22</c:v>
                </c:pt>
                <c:pt idx="717">
                  <c:v>147.06</c:v>
                </c:pt>
                <c:pt idx="718">
                  <c:v>147.69</c:v>
                </c:pt>
                <c:pt idx="719">
                  <c:v>147.69</c:v>
                </c:pt>
                <c:pt idx="720">
                  <c:v>148.02</c:v>
                </c:pt>
                <c:pt idx="721">
                  <c:v>149.68</c:v>
                </c:pt>
                <c:pt idx="722">
                  <c:v>150.04</c:v>
                </c:pt>
                <c:pt idx="723">
                  <c:v>150.1</c:v>
                </c:pt>
                <c:pt idx="724">
                  <c:v>153.26</c:v>
                </c:pt>
                <c:pt idx="725">
                  <c:v>153.24</c:v>
                </c:pt>
                <c:pt idx="726">
                  <c:v>153.24</c:v>
                </c:pt>
                <c:pt idx="727">
                  <c:v>151.83</c:v>
                </c:pt>
                <c:pt idx="728">
                  <c:v>149.59</c:v>
                </c:pt>
                <c:pt idx="729">
                  <c:v>148.43</c:v>
                </c:pt>
                <c:pt idx="730">
                  <c:v>148.1</c:v>
                </c:pt>
                <c:pt idx="731">
                  <c:v>148.67</c:v>
                </c:pt>
                <c:pt idx="732">
                  <c:v>151.25</c:v>
                </c:pt>
                <c:pt idx="733">
                  <c:v>152.89</c:v>
                </c:pt>
                <c:pt idx="734">
                  <c:v>155.6</c:v>
                </c:pt>
                <c:pt idx="735">
                  <c:v>157.08</c:v>
                </c:pt>
                <c:pt idx="736">
                  <c:v>159.16</c:v>
                </c:pt>
                <c:pt idx="737">
                  <c:v>159.72</c:v>
                </c:pt>
                <c:pt idx="738">
                  <c:v>160.47</c:v>
                </c:pt>
                <c:pt idx="739">
                  <c:v>156.41</c:v>
                </c:pt>
                <c:pt idx="740">
                  <c:v>155.53</c:v>
                </c:pt>
                <c:pt idx="741">
                  <c:v>153.55</c:v>
                </c:pt>
                <c:pt idx="742">
                  <c:v>151.12</c:v>
                </c:pt>
                <c:pt idx="743">
                  <c:v>150.56</c:v>
                </c:pt>
                <c:pt idx="744">
                  <c:v>150.37</c:v>
                </c:pt>
                <c:pt idx="745">
                  <c:v>152.4</c:v>
                </c:pt>
                <c:pt idx="746">
                  <c:v>151.84</c:v>
                </c:pt>
                <c:pt idx="747">
                  <c:v>152.82</c:v>
                </c:pt>
                <c:pt idx="748">
                  <c:v>153.14</c:v>
                </c:pt>
                <c:pt idx="749">
                  <c:v>155.02</c:v>
                </c:pt>
                <c:pt idx="750">
                  <c:v>150.89</c:v>
                </c:pt>
                <c:pt idx="751">
                  <c:v>149.92</c:v>
                </c:pt>
                <c:pt idx="752">
                  <c:v>152.94</c:v>
                </c:pt>
                <c:pt idx="753">
                  <c:v>151.8500000000001</c:v>
                </c:pt>
                <c:pt idx="754">
                  <c:v>151.5</c:v>
                </c:pt>
                <c:pt idx="755">
                  <c:v>151.02</c:v>
                </c:pt>
                <c:pt idx="756">
                  <c:v>148.54</c:v>
                </c:pt>
                <c:pt idx="757">
                  <c:v>147.44</c:v>
                </c:pt>
                <c:pt idx="758">
                  <c:v>148.91</c:v>
                </c:pt>
                <c:pt idx="759">
                  <c:v>151.23</c:v>
                </c:pt>
                <c:pt idx="760">
                  <c:v>153.15</c:v>
                </c:pt>
                <c:pt idx="761">
                  <c:v>155.83</c:v>
                </c:pt>
                <c:pt idx="762">
                  <c:v>156.59</c:v>
                </c:pt>
                <c:pt idx="763">
                  <c:v>155.41</c:v>
                </c:pt>
                <c:pt idx="764">
                  <c:v>151.37</c:v>
                </c:pt>
                <c:pt idx="765">
                  <c:v>148.08</c:v>
                </c:pt>
                <c:pt idx="766">
                  <c:v>144.9</c:v>
                </c:pt>
                <c:pt idx="767">
                  <c:v>145.05</c:v>
                </c:pt>
                <c:pt idx="768">
                  <c:v>148.42</c:v>
                </c:pt>
                <c:pt idx="769">
                  <c:v>150.98</c:v>
                </c:pt>
                <c:pt idx="770">
                  <c:v>153.22</c:v>
                </c:pt>
                <c:pt idx="771">
                  <c:v>153.26</c:v>
                </c:pt>
                <c:pt idx="772">
                  <c:v>154.46</c:v>
                </c:pt>
                <c:pt idx="773">
                  <c:v>150.23</c:v>
                </c:pt>
                <c:pt idx="774">
                  <c:v>149.02</c:v>
                </c:pt>
                <c:pt idx="775">
                  <c:v>147.08</c:v>
                </c:pt>
                <c:pt idx="776">
                  <c:v>143.72</c:v>
                </c:pt>
                <c:pt idx="777">
                  <c:v>142.28</c:v>
                </c:pt>
                <c:pt idx="778">
                  <c:v>143.16</c:v>
                </c:pt>
                <c:pt idx="779">
                  <c:v>144.2</c:v>
                </c:pt>
                <c:pt idx="780">
                  <c:v>145.23</c:v>
                </c:pt>
                <c:pt idx="781">
                  <c:v>148.58</c:v>
                </c:pt>
                <c:pt idx="782">
                  <c:v>153.9</c:v>
                </c:pt>
                <c:pt idx="783">
                  <c:v>151.51</c:v>
                </c:pt>
                <c:pt idx="784">
                  <c:v>154.02</c:v>
                </c:pt>
                <c:pt idx="785">
                  <c:v>151.25</c:v>
                </c:pt>
                <c:pt idx="786">
                  <c:v>150.05</c:v>
                </c:pt>
                <c:pt idx="787">
                  <c:v>147.69</c:v>
                </c:pt>
                <c:pt idx="788">
                  <c:v>145.09</c:v>
                </c:pt>
                <c:pt idx="789">
                  <c:v>143.09</c:v>
                </c:pt>
                <c:pt idx="790">
                  <c:v>144.32</c:v>
                </c:pt>
                <c:pt idx="791">
                  <c:v>147.07</c:v>
                </c:pt>
                <c:pt idx="792">
                  <c:v>148.58</c:v>
                </c:pt>
                <c:pt idx="793">
                  <c:v>151.21</c:v>
                </c:pt>
                <c:pt idx="794">
                  <c:v>151.21</c:v>
                </c:pt>
                <c:pt idx="795">
                  <c:v>151.32</c:v>
                </c:pt>
                <c:pt idx="796">
                  <c:v>151.25</c:v>
                </c:pt>
                <c:pt idx="797">
                  <c:v>150.42</c:v>
                </c:pt>
                <c:pt idx="798">
                  <c:v>151.28</c:v>
                </c:pt>
                <c:pt idx="799">
                  <c:v>152.17</c:v>
                </c:pt>
                <c:pt idx="800">
                  <c:v>152.6</c:v>
                </c:pt>
                <c:pt idx="801">
                  <c:v>151.27</c:v>
                </c:pt>
                <c:pt idx="802">
                  <c:v>148.33</c:v>
                </c:pt>
                <c:pt idx="803">
                  <c:v>146.08</c:v>
                </c:pt>
                <c:pt idx="804">
                  <c:v>145.26</c:v>
                </c:pt>
                <c:pt idx="805">
                  <c:v>148.26</c:v>
                </c:pt>
                <c:pt idx="806">
                  <c:v>150.44</c:v>
                </c:pt>
                <c:pt idx="807">
                  <c:v>153.3</c:v>
                </c:pt>
                <c:pt idx="808">
                  <c:v>153.92</c:v>
                </c:pt>
                <c:pt idx="809">
                  <c:v>151.12</c:v>
                </c:pt>
                <c:pt idx="810">
                  <c:v>150.39</c:v>
                </c:pt>
                <c:pt idx="811">
                  <c:v>147.71</c:v>
                </c:pt>
                <c:pt idx="812">
                  <c:v>146.55</c:v>
                </c:pt>
                <c:pt idx="813">
                  <c:v>148.63</c:v>
                </c:pt>
                <c:pt idx="814">
                  <c:v>149.9</c:v>
                </c:pt>
                <c:pt idx="815">
                  <c:v>152.02</c:v>
                </c:pt>
                <c:pt idx="816">
                  <c:v>151.33</c:v>
                </c:pt>
                <c:pt idx="817">
                  <c:v>150.3500000000001</c:v>
                </c:pt>
                <c:pt idx="818">
                  <c:v>150.82</c:v>
                </c:pt>
                <c:pt idx="819">
                  <c:v>149.22</c:v>
                </c:pt>
                <c:pt idx="820">
                  <c:v>149.25</c:v>
                </c:pt>
                <c:pt idx="821">
                  <c:v>148.81</c:v>
                </c:pt>
                <c:pt idx="822">
                  <c:v>150.06</c:v>
                </c:pt>
                <c:pt idx="823">
                  <c:v>150.72</c:v>
                </c:pt>
                <c:pt idx="824">
                  <c:v>150.9</c:v>
                </c:pt>
                <c:pt idx="825">
                  <c:v>151.74</c:v>
                </c:pt>
                <c:pt idx="826">
                  <c:v>152.55</c:v>
                </c:pt>
                <c:pt idx="827">
                  <c:v>152.58</c:v>
                </c:pt>
                <c:pt idx="828">
                  <c:v>152.46</c:v>
                </c:pt>
                <c:pt idx="829">
                  <c:v>148.8500000000001</c:v>
                </c:pt>
                <c:pt idx="830">
                  <c:v>145.23</c:v>
                </c:pt>
                <c:pt idx="831">
                  <c:v>146.1</c:v>
                </c:pt>
                <c:pt idx="832">
                  <c:v>146.06</c:v>
                </c:pt>
                <c:pt idx="833">
                  <c:v>147.15</c:v>
                </c:pt>
                <c:pt idx="834">
                  <c:v>148.73</c:v>
                </c:pt>
                <c:pt idx="835">
                  <c:v>149.36</c:v>
                </c:pt>
                <c:pt idx="836">
                  <c:v>150.9</c:v>
                </c:pt>
                <c:pt idx="837">
                  <c:v>151.62</c:v>
                </c:pt>
                <c:pt idx="838">
                  <c:v>150.29</c:v>
                </c:pt>
                <c:pt idx="839">
                  <c:v>151.75</c:v>
                </c:pt>
                <c:pt idx="840">
                  <c:v>150.34</c:v>
                </c:pt>
                <c:pt idx="841">
                  <c:v>149.05</c:v>
                </c:pt>
                <c:pt idx="842">
                  <c:v>149.25</c:v>
                </c:pt>
                <c:pt idx="843">
                  <c:v>149.45</c:v>
                </c:pt>
                <c:pt idx="844">
                  <c:v>150.42</c:v>
                </c:pt>
                <c:pt idx="845">
                  <c:v>152.52</c:v>
                </c:pt>
                <c:pt idx="846">
                  <c:v>152.31</c:v>
                </c:pt>
                <c:pt idx="847">
                  <c:v>152.48</c:v>
                </c:pt>
                <c:pt idx="848">
                  <c:v>151.97</c:v>
                </c:pt>
                <c:pt idx="849">
                  <c:v>150.89</c:v>
                </c:pt>
                <c:pt idx="850">
                  <c:v>149.02</c:v>
                </c:pt>
                <c:pt idx="851">
                  <c:v>149.39</c:v>
                </c:pt>
                <c:pt idx="852">
                  <c:v>152.27</c:v>
                </c:pt>
                <c:pt idx="853">
                  <c:v>152.27</c:v>
                </c:pt>
                <c:pt idx="854">
                  <c:v>152.8500000000001</c:v>
                </c:pt>
                <c:pt idx="855">
                  <c:v>148.33</c:v>
                </c:pt>
                <c:pt idx="856">
                  <c:v>145.94</c:v>
                </c:pt>
                <c:pt idx="857">
                  <c:v>145.45</c:v>
                </c:pt>
                <c:pt idx="858">
                  <c:v>146.49</c:v>
                </c:pt>
                <c:pt idx="859">
                  <c:v>150.25</c:v>
                </c:pt>
                <c:pt idx="860">
                  <c:v>152.62</c:v>
                </c:pt>
                <c:pt idx="861">
                  <c:v>153.95</c:v>
                </c:pt>
                <c:pt idx="862">
                  <c:v>153.79</c:v>
                </c:pt>
                <c:pt idx="863">
                  <c:v>151.51</c:v>
                </c:pt>
                <c:pt idx="864">
                  <c:v>152.04</c:v>
                </c:pt>
                <c:pt idx="865">
                  <c:v>148.56</c:v>
                </c:pt>
                <c:pt idx="866">
                  <c:v>149.54</c:v>
                </c:pt>
                <c:pt idx="867">
                  <c:v>148.17</c:v>
                </c:pt>
                <c:pt idx="868">
                  <c:v>149.48</c:v>
                </c:pt>
                <c:pt idx="869">
                  <c:v>147.9</c:v>
                </c:pt>
                <c:pt idx="870">
                  <c:v>150.1</c:v>
                </c:pt>
                <c:pt idx="871">
                  <c:v>147.78</c:v>
                </c:pt>
                <c:pt idx="872">
                  <c:v>148.74</c:v>
                </c:pt>
                <c:pt idx="873">
                  <c:v>149.56</c:v>
                </c:pt>
                <c:pt idx="874">
                  <c:v>150.33</c:v>
                </c:pt>
                <c:pt idx="875">
                  <c:v>152.74</c:v>
                </c:pt>
                <c:pt idx="876">
                  <c:v>152.96</c:v>
                </c:pt>
                <c:pt idx="877">
                  <c:v>153.1</c:v>
                </c:pt>
                <c:pt idx="878">
                  <c:v>152.56</c:v>
                </c:pt>
                <c:pt idx="879">
                  <c:v>150.54</c:v>
                </c:pt>
                <c:pt idx="880">
                  <c:v>147.8800000000001</c:v>
                </c:pt>
                <c:pt idx="881">
                  <c:v>146.67</c:v>
                </c:pt>
                <c:pt idx="882">
                  <c:v>148.73</c:v>
                </c:pt>
                <c:pt idx="883">
                  <c:v>148.3</c:v>
                </c:pt>
                <c:pt idx="884">
                  <c:v>151.61</c:v>
                </c:pt>
                <c:pt idx="885">
                  <c:v>153.31</c:v>
                </c:pt>
                <c:pt idx="886">
                  <c:v>155.06</c:v>
                </c:pt>
                <c:pt idx="887">
                  <c:v>153.16</c:v>
                </c:pt>
                <c:pt idx="888">
                  <c:v>152.22</c:v>
                </c:pt>
                <c:pt idx="889">
                  <c:v>149.04</c:v>
                </c:pt>
                <c:pt idx="890">
                  <c:v>148.15</c:v>
                </c:pt>
                <c:pt idx="891">
                  <c:v>146.76</c:v>
                </c:pt>
                <c:pt idx="892">
                  <c:v>148.76</c:v>
                </c:pt>
                <c:pt idx="893">
                  <c:v>151.0</c:v>
                </c:pt>
                <c:pt idx="894">
                  <c:v>151.54</c:v>
                </c:pt>
                <c:pt idx="895">
                  <c:v>152.91</c:v>
                </c:pt>
                <c:pt idx="896">
                  <c:v>153.84</c:v>
                </c:pt>
                <c:pt idx="897">
                  <c:v>157.67</c:v>
                </c:pt>
                <c:pt idx="898">
                  <c:v>155.54</c:v>
                </c:pt>
                <c:pt idx="899">
                  <c:v>152.28</c:v>
                </c:pt>
                <c:pt idx="900">
                  <c:v>150.55</c:v>
                </c:pt>
                <c:pt idx="901">
                  <c:v>149.64</c:v>
                </c:pt>
                <c:pt idx="902">
                  <c:v>147.07</c:v>
                </c:pt>
                <c:pt idx="903">
                  <c:v>148.68</c:v>
                </c:pt>
                <c:pt idx="904">
                  <c:v>149.61</c:v>
                </c:pt>
                <c:pt idx="905">
                  <c:v>151.15</c:v>
                </c:pt>
                <c:pt idx="906">
                  <c:v>151.31</c:v>
                </c:pt>
                <c:pt idx="907">
                  <c:v>156.61</c:v>
                </c:pt>
                <c:pt idx="908">
                  <c:v>158.58</c:v>
                </c:pt>
                <c:pt idx="909">
                  <c:v>161.56</c:v>
                </c:pt>
                <c:pt idx="910">
                  <c:v>157.54</c:v>
                </c:pt>
                <c:pt idx="911">
                  <c:v>152.3800000000001</c:v>
                </c:pt>
                <c:pt idx="912">
                  <c:v>146.27</c:v>
                </c:pt>
                <c:pt idx="913">
                  <c:v>140.26</c:v>
                </c:pt>
                <c:pt idx="914">
                  <c:v>140.82</c:v>
                </c:pt>
                <c:pt idx="915">
                  <c:v>143.48</c:v>
                </c:pt>
                <c:pt idx="916">
                  <c:v>148.2</c:v>
                </c:pt>
                <c:pt idx="917">
                  <c:v>152.46</c:v>
                </c:pt>
                <c:pt idx="918">
                  <c:v>154.34</c:v>
                </c:pt>
                <c:pt idx="919">
                  <c:v>157.19</c:v>
                </c:pt>
                <c:pt idx="920">
                  <c:v>157.19</c:v>
                </c:pt>
                <c:pt idx="921">
                  <c:v>155.48</c:v>
                </c:pt>
                <c:pt idx="922">
                  <c:v>152.79</c:v>
                </c:pt>
                <c:pt idx="923">
                  <c:v>150.45</c:v>
                </c:pt>
                <c:pt idx="924">
                  <c:v>147.25</c:v>
                </c:pt>
                <c:pt idx="925">
                  <c:v>147.13</c:v>
                </c:pt>
                <c:pt idx="926">
                  <c:v>145.24</c:v>
                </c:pt>
                <c:pt idx="927">
                  <c:v>146.69</c:v>
                </c:pt>
                <c:pt idx="928">
                  <c:v>149.51</c:v>
                </c:pt>
                <c:pt idx="929">
                  <c:v>151.69</c:v>
                </c:pt>
                <c:pt idx="930">
                  <c:v>153.13</c:v>
                </c:pt>
                <c:pt idx="931">
                  <c:v>152.9</c:v>
                </c:pt>
                <c:pt idx="932">
                  <c:v>152.49</c:v>
                </c:pt>
                <c:pt idx="933">
                  <c:v>150.62</c:v>
                </c:pt>
                <c:pt idx="934">
                  <c:v>151.27</c:v>
                </c:pt>
                <c:pt idx="935">
                  <c:v>152.28</c:v>
                </c:pt>
                <c:pt idx="936">
                  <c:v>150.04</c:v>
                </c:pt>
                <c:pt idx="937">
                  <c:v>147.68</c:v>
                </c:pt>
                <c:pt idx="938">
                  <c:v>147.67</c:v>
                </c:pt>
                <c:pt idx="939">
                  <c:v>147.15</c:v>
                </c:pt>
                <c:pt idx="940">
                  <c:v>146.09</c:v>
                </c:pt>
                <c:pt idx="941">
                  <c:v>148.3</c:v>
                </c:pt>
                <c:pt idx="942">
                  <c:v>151.72</c:v>
                </c:pt>
                <c:pt idx="943">
                  <c:v>156.73</c:v>
                </c:pt>
                <c:pt idx="944">
                  <c:v>155.29</c:v>
                </c:pt>
                <c:pt idx="945">
                  <c:v>159.62</c:v>
                </c:pt>
                <c:pt idx="946">
                  <c:v>156.19</c:v>
                </c:pt>
                <c:pt idx="947">
                  <c:v>153.44</c:v>
                </c:pt>
                <c:pt idx="948">
                  <c:v>150.72</c:v>
                </c:pt>
                <c:pt idx="949">
                  <c:v>146.95</c:v>
                </c:pt>
                <c:pt idx="950">
                  <c:v>144.53</c:v>
                </c:pt>
                <c:pt idx="951">
                  <c:v>145.52</c:v>
                </c:pt>
                <c:pt idx="952">
                  <c:v>146.8</c:v>
                </c:pt>
                <c:pt idx="953">
                  <c:v>149.23</c:v>
                </c:pt>
                <c:pt idx="954">
                  <c:v>153.49</c:v>
                </c:pt>
                <c:pt idx="955">
                  <c:v>155.92</c:v>
                </c:pt>
                <c:pt idx="956">
                  <c:v>155.79</c:v>
                </c:pt>
                <c:pt idx="957">
                  <c:v>153.1</c:v>
                </c:pt>
                <c:pt idx="958">
                  <c:v>150.2</c:v>
                </c:pt>
                <c:pt idx="959">
                  <c:v>148.97</c:v>
                </c:pt>
                <c:pt idx="960">
                  <c:v>148.03</c:v>
                </c:pt>
                <c:pt idx="961">
                  <c:v>146.02</c:v>
                </c:pt>
                <c:pt idx="962">
                  <c:v>145.75</c:v>
                </c:pt>
                <c:pt idx="963">
                  <c:v>147.02</c:v>
                </c:pt>
                <c:pt idx="964">
                  <c:v>151.05</c:v>
                </c:pt>
                <c:pt idx="965">
                  <c:v>152.62</c:v>
                </c:pt>
                <c:pt idx="966">
                  <c:v>153.07</c:v>
                </c:pt>
                <c:pt idx="967">
                  <c:v>152.83</c:v>
                </c:pt>
                <c:pt idx="968">
                  <c:v>152.24</c:v>
                </c:pt>
                <c:pt idx="969">
                  <c:v>151.48</c:v>
                </c:pt>
                <c:pt idx="970">
                  <c:v>148.95</c:v>
                </c:pt>
                <c:pt idx="971">
                  <c:v>149.29</c:v>
                </c:pt>
                <c:pt idx="972">
                  <c:v>147.21</c:v>
                </c:pt>
                <c:pt idx="973">
                  <c:v>147.21</c:v>
                </c:pt>
                <c:pt idx="974">
                  <c:v>147.14</c:v>
                </c:pt>
                <c:pt idx="975">
                  <c:v>149.18</c:v>
                </c:pt>
                <c:pt idx="976">
                  <c:v>150.55</c:v>
                </c:pt>
                <c:pt idx="977">
                  <c:v>149.34</c:v>
                </c:pt>
                <c:pt idx="978">
                  <c:v>152.02</c:v>
                </c:pt>
                <c:pt idx="979">
                  <c:v>151.92</c:v>
                </c:pt>
                <c:pt idx="980">
                  <c:v>151.48</c:v>
                </c:pt>
                <c:pt idx="981">
                  <c:v>149.75</c:v>
                </c:pt>
                <c:pt idx="982">
                  <c:v>149.89</c:v>
                </c:pt>
                <c:pt idx="983">
                  <c:v>149.07</c:v>
                </c:pt>
                <c:pt idx="984">
                  <c:v>149.16</c:v>
                </c:pt>
                <c:pt idx="985">
                  <c:v>147.91</c:v>
                </c:pt>
                <c:pt idx="986">
                  <c:v>150.53</c:v>
                </c:pt>
                <c:pt idx="987">
                  <c:v>150.95</c:v>
                </c:pt>
                <c:pt idx="988">
                  <c:v>151.92</c:v>
                </c:pt>
                <c:pt idx="989">
                  <c:v>150.9</c:v>
                </c:pt>
                <c:pt idx="990">
                  <c:v>148.8500000000001</c:v>
                </c:pt>
                <c:pt idx="991">
                  <c:v>148.61</c:v>
                </c:pt>
                <c:pt idx="992">
                  <c:v>148.45</c:v>
                </c:pt>
                <c:pt idx="993">
                  <c:v>149.0</c:v>
                </c:pt>
                <c:pt idx="994">
                  <c:v>150.5</c:v>
                </c:pt>
                <c:pt idx="995">
                  <c:v>155.42</c:v>
                </c:pt>
                <c:pt idx="996">
                  <c:v>155.71</c:v>
                </c:pt>
                <c:pt idx="997">
                  <c:v>154.06</c:v>
                </c:pt>
                <c:pt idx="998">
                  <c:v>152.72</c:v>
                </c:pt>
                <c:pt idx="999">
                  <c:v>150.92</c:v>
                </c:pt>
                <c:pt idx="1000">
                  <c:v>148.8500000000001</c:v>
                </c:pt>
                <c:pt idx="1001">
                  <c:v>149.76</c:v>
                </c:pt>
                <c:pt idx="1002">
                  <c:v>150.64</c:v>
                </c:pt>
                <c:pt idx="1003">
                  <c:v>151.87</c:v>
                </c:pt>
                <c:pt idx="1004">
                  <c:v>151.33</c:v>
                </c:pt>
                <c:pt idx="1005">
                  <c:v>150.45</c:v>
                </c:pt>
                <c:pt idx="1006">
                  <c:v>149.39</c:v>
                </c:pt>
                <c:pt idx="1007">
                  <c:v>150.05</c:v>
                </c:pt>
                <c:pt idx="1008">
                  <c:v>149.1</c:v>
                </c:pt>
                <c:pt idx="1009">
                  <c:v>150.9</c:v>
                </c:pt>
                <c:pt idx="1010">
                  <c:v>152.04</c:v>
                </c:pt>
                <c:pt idx="1011">
                  <c:v>153.55</c:v>
                </c:pt>
                <c:pt idx="1012">
                  <c:v>154.53</c:v>
                </c:pt>
                <c:pt idx="1013">
                  <c:v>155.2</c:v>
                </c:pt>
                <c:pt idx="1014">
                  <c:v>153.55</c:v>
                </c:pt>
                <c:pt idx="1015">
                  <c:v>151.2</c:v>
                </c:pt>
                <c:pt idx="1016">
                  <c:v>150.8</c:v>
                </c:pt>
                <c:pt idx="1017">
                  <c:v>149.65</c:v>
                </c:pt>
                <c:pt idx="1018">
                  <c:v>148.68</c:v>
                </c:pt>
                <c:pt idx="1019">
                  <c:v>149.45</c:v>
                </c:pt>
                <c:pt idx="1020">
                  <c:v>148.03</c:v>
                </c:pt>
                <c:pt idx="1021">
                  <c:v>147.3800000000001</c:v>
                </c:pt>
                <c:pt idx="1022">
                  <c:v>146.51</c:v>
                </c:pt>
                <c:pt idx="1023">
                  <c:v>150.48</c:v>
                </c:pt>
                <c:pt idx="1024">
                  <c:v>151.06</c:v>
                </c:pt>
                <c:pt idx="1025">
                  <c:v>154.26</c:v>
                </c:pt>
                <c:pt idx="1026">
                  <c:v>153.8800000000001</c:v>
                </c:pt>
                <c:pt idx="1027">
                  <c:v>152.28</c:v>
                </c:pt>
                <c:pt idx="1028">
                  <c:v>153.43</c:v>
                </c:pt>
                <c:pt idx="1029">
                  <c:v>150.65</c:v>
                </c:pt>
                <c:pt idx="1030">
                  <c:v>146.84</c:v>
                </c:pt>
                <c:pt idx="1031">
                  <c:v>146.72</c:v>
                </c:pt>
                <c:pt idx="1032">
                  <c:v>147.7</c:v>
                </c:pt>
                <c:pt idx="1033">
                  <c:v>148.3800000000001</c:v>
                </c:pt>
                <c:pt idx="1034">
                  <c:v>149.39</c:v>
                </c:pt>
                <c:pt idx="1035">
                  <c:v>149.55</c:v>
                </c:pt>
                <c:pt idx="1036">
                  <c:v>150.02</c:v>
                </c:pt>
                <c:pt idx="1037">
                  <c:v>151.36</c:v>
                </c:pt>
                <c:pt idx="1038">
                  <c:v>150.02</c:v>
                </c:pt>
                <c:pt idx="1039">
                  <c:v>150.05</c:v>
                </c:pt>
                <c:pt idx="1040">
                  <c:v>148.24</c:v>
                </c:pt>
                <c:pt idx="1041">
                  <c:v>147.32</c:v>
                </c:pt>
                <c:pt idx="1042">
                  <c:v>147.75</c:v>
                </c:pt>
                <c:pt idx="1043">
                  <c:v>147.23</c:v>
                </c:pt>
                <c:pt idx="1044">
                  <c:v>150.03</c:v>
                </c:pt>
                <c:pt idx="1045">
                  <c:v>150.14</c:v>
                </c:pt>
                <c:pt idx="1046">
                  <c:v>151.72</c:v>
                </c:pt>
                <c:pt idx="1047">
                  <c:v>152.54</c:v>
                </c:pt>
                <c:pt idx="1048">
                  <c:v>152.83</c:v>
                </c:pt>
                <c:pt idx="1049">
                  <c:v>151.25</c:v>
                </c:pt>
                <c:pt idx="1050">
                  <c:v>150.42</c:v>
                </c:pt>
                <c:pt idx="1051">
                  <c:v>149.57</c:v>
                </c:pt>
                <c:pt idx="1052">
                  <c:v>147.42</c:v>
                </c:pt>
                <c:pt idx="1053">
                  <c:v>151.47</c:v>
                </c:pt>
                <c:pt idx="1054">
                  <c:v>150.4</c:v>
                </c:pt>
                <c:pt idx="1055">
                  <c:v>149.68</c:v>
                </c:pt>
                <c:pt idx="1056">
                  <c:v>148.89</c:v>
                </c:pt>
                <c:pt idx="1057">
                  <c:v>149.58</c:v>
                </c:pt>
                <c:pt idx="1058">
                  <c:v>149.65</c:v>
                </c:pt>
                <c:pt idx="1059">
                  <c:v>152.3800000000001</c:v>
                </c:pt>
                <c:pt idx="1060">
                  <c:v>153.08</c:v>
                </c:pt>
                <c:pt idx="1061">
                  <c:v>151.06</c:v>
                </c:pt>
                <c:pt idx="1062">
                  <c:v>150.23</c:v>
                </c:pt>
                <c:pt idx="1063">
                  <c:v>150.54</c:v>
                </c:pt>
                <c:pt idx="1064">
                  <c:v>151.31</c:v>
                </c:pt>
                <c:pt idx="1065">
                  <c:v>151.53</c:v>
                </c:pt>
                <c:pt idx="1066">
                  <c:v>152.58</c:v>
                </c:pt>
                <c:pt idx="1067">
                  <c:v>153.24</c:v>
                </c:pt>
                <c:pt idx="1068">
                  <c:v>150.75</c:v>
                </c:pt>
                <c:pt idx="1069">
                  <c:v>150.53</c:v>
                </c:pt>
                <c:pt idx="1070">
                  <c:v>149.45</c:v>
                </c:pt>
                <c:pt idx="1071">
                  <c:v>149.64</c:v>
                </c:pt>
                <c:pt idx="1072">
                  <c:v>149.15</c:v>
                </c:pt>
                <c:pt idx="1073">
                  <c:v>148.55</c:v>
                </c:pt>
                <c:pt idx="1074">
                  <c:v>149.63</c:v>
                </c:pt>
                <c:pt idx="1075">
                  <c:v>150.24</c:v>
                </c:pt>
                <c:pt idx="1076">
                  <c:v>152.2</c:v>
                </c:pt>
                <c:pt idx="1077">
                  <c:v>153.46</c:v>
                </c:pt>
                <c:pt idx="1078">
                  <c:v>152.48</c:v>
                </c:pt>
                <c:pt idx="1079">
                  <c:v>152.56</c:v>
                </c:pt>
                <c:pt idx="1080">
                  <c:v>149.18</c:v>
                </c:pt>
                <c:pt idx="1081">
                  <c:v>149.84</c:v>
                </c:pt>
                <c:pt idx="1082">
                  <c:v>150.53</c:v>
                </c:pt>
                <c:pt idx="1083">
                  <c:v>149.92</c:v>
                </c:pt>
                <c:pt idx="1084">
                  <c:v>150.96</c:v>
                </c:pt>
                <c:pt idx="1085">
                  <c:v>150.63</c:v>
                </c:pt>
                <c:pt idx="1086">
                  <c:v>150.16</c:v>
                </c:pt>
                <c:pt idx="1087">
                  <c:v>149.41</c:v>
                </c:pt>
                <c:pt idx="1088">
                  <c:v>147.57</c:v>
                </c:pt>
                <c:pt idx="1089">
                  <c:v>145.83</c:v>
                </c:pt>
                <c:pt idx="1090">
                  <c:v>144.33</c:v>
                </c:pt>
                <c:pt idx="1091">
                  <c:v>144.43</c:v>
                </c:pt>
                <c:pt idx="1092">
                  <c:v>146.11</c:v>
                </c:pt>
                <c:pt idx="1093">
                  <c:v>149.52</c:v>
                </c:pt>
                <c:pt idx="1094">
                  <c:v>150.22</c:v>
                </c:pt>
                <c:pt idx="1095">
                  <c:v>152.79</c:v>
                </c:pt>
                <c:pt idx="1096">
                  <c:v>152.03</c:v>
                </c:pt>
                <c:pt idx="1097">
                  <c:v>149.39</c:v>
                </c:pt>
                <c:pt idx="1098">
                  <c:v>148.8</c:v>
                </c:pt>
                <c:pt idx="1099">
                  <c:v>149.16</c:v>
                </c:pt>
                <c:pt idx="1100">
                  <c:v>150.05</c:v>
                </c:pt>
                <c:pt idx="1101">
                  <c:v>150.3800000000001</c:v>
                </c:pt>
                <c:pt idx="1102">
                  <c:v>149.74</c:v>
                </c:pt>
                <c:pt idx="1103">
                  <c:v>149.86</c:v>
                </c:pt>
                <c:pt idx="1104">
                  <c:v>148.44</c:v>
                </c:pt>
                <c:pt idx="1105">
                  <c:v>150.55</c:v>
                </c:pt>
                <c:pt idx="1106">
                  <c:v>152.96</c:v>
                </c:pt>
                <c:pt idx="1107">
                  <c:v>156.06</c:v>
                </c:pt>
                <c:pt idx="1108">
                  <c:v>154.56</c:v>
                </c:pt>
                <c:pt idx="1109">
                  <c:v>150.18</c:v>
                </c:pt>
                <c:pt idx="1110">
                  <c:v>150.51</c:v>
                </c:pt>
                <c:pt idx="1111">
                  <c:v>145.91</c:v>
                </c:pt>
                <c:pt idx="1112">
                  <c:v>145.66</c:v>
                </c:pt>
                <c:pt idx="1113">
                  <c:v>146.45</c:v>
                </c:pt>
                <c:pt idx="1114">
                  <c:v>150.09</c:v>
                </c:pt>
                <c:pt idx="1115">
                  <c:v>152.72</c:v>
                </c:pt>
                <c:pt idx="1116">
                  <c:v>154.41</c:v>
                </c:pt>
                <c:pt idx="1117">
                  <c:v>151.89</c:v>
                </c:pt>
                <c:pt idx="1118">
                  <c:v>153.16</c:v>
                </c:pt>
                <c:pt idx="1119">
                  <c:v>152.14</c:v>
                </c:pt>
                <c:pt idx="1120">
                  <c:v>149.68</c:v>
                </c:pt>
                <c:pt idx="1121">
                  <c:v>151.05</c:v>
                </c:pt>
                <c:pt idx="1122">
                  <c:v>151.3500000000001</c:v>
                </c:pt>
                <c:pt idx="1123">
                  <c:v>147.64</c:v>
                </c:pt>
                <c:pt idx="1124">
                  <c:v>146.12</c:v>
                </c:pt>
                <c:pt idx="1125">
                  <c:v>146.06</c:v>
                </c:pt>
                <c:pt idx="1126">
                  <c:v>146.59</c:v>
                </c:pt>
                <c:pt idx="1127">
                  <c:v>150.74</c:v>
                </c:pt>
                <c:pt idx="1128">
                  <c:v>150.13</c:v>
                </c:pt>
                <c:pt idx="1129">
                  <c:v>153.3800000000001</c:v>
                </c:pt>
                <c:pt idx="1130">
                  <c:v>152.36</c:v>
                </c:pt>
                <c:pt idx="1131">
                  <c:v>152.54</c:v>
                </c:pt>
                <c:pt idx="1132">
                  <c:v>150.86</c:v>
                </c:pt>
                <c:pt idx="1133">
                  <c:v>150.63</c:v>
                </c:pt>
                <c:pt idx="1134">
                  <c:v>149.64</c:v>
                </c:pt>
                <c:pt idx="1135">
                  <c:v>147.81</c:v>
                </c:pt>
                <c:pt idx="1136">
                  <c:v>148.08</c:v>
                </c:pt>
                <c:pt idx="1137">
                  <c:v>146.18</c:v>
                </c:pt>
                <c:pt idx="1138">
                  <c:v>146.78</c:v>
                </c:pt>
                <c:pt idx="1139">
                  <c:v>148.8500000000001</c:v>
                </c:pt>
                <c:pt idx="1140">
                  <c:v>150.81</c:v>
                </c:pt>
                <c:pt idx="1141">
                  <c:v>149.46</c:v>
                </c:pt>
                <c:pt idx="1142">
                  <c:v>151.3800000000001</c:v>
                </c:pt>
                <c:pt idx="1143">
                  <c:v>152.23</c:v>
                </c:pt>
                <c:pt idx="1144">
                  <c:v>152.58</c:v>
                </c:pt>
                <c:pt idx="1145">
                  <c:v>152.14</c:v>
                </c:pt>
                <c:pt idx="1146">
                  <c:v>149.0</c:v>
                </c:pt>
                <c:pt idx="1147">
                  <c:v>149.24</c:v>
                </c:pt>
                <c:pt idx="1148">
                  <c:v>147.82</c:v>
                </c:pt>
                <c:pt idx="1149">
                  <c:v>147.89</c:v>
                </c:pt>
                <c:pt idx="1150">
                  <c:v>148.78</c:v>
                </c:pt>
                <c:pt idx="1151">
                  <c:v>148.9</c:v>
                </c:pt>
                <c:pt idx="1152">
                  <c:v>149.99</c:v>
                </c:pt>
                <c:pt idx="1153">
                  <c:v>151.3800000000001</c:v>
                </c:pt>
                <c:pt idx="1154">
                  <c:v>152.03</c:v>
                </c:pt>
                <c:pt idx="1155">
                  <c:v>151.32</c:v>
                </c:pt>
                <c:pt idx="1156">
                  <c:v>150.94</c:v>
                </c:pt>
                <c:pt idx="1157">
                  <c:v>148.33</c:v>
                </c:pt>
                <c:pt idx="1158">
                  <c:v>149.55</c:v>
                </c:pt>
                <c:pt idx="1159">
                  <c:v>149.45</c:v>
                </c:pt>
                <c:pt idx="1160">
                  <c:v>149.81</c:v>
                </c:pt>
                <c:pt idx="1161">
                  <c:v>148.86</c:v>
                </c:pt>
                <c:pt idx="1162">
                  <c:v>151.94</c:v>
                </c:pt>
                <c:pt idx="1163">
                  <c:v>150.66</c:v>
                </c:pt>
                <c:pt idx="1164">
                  <c:v>152.1</c:v>
                </c:pt>
                <c:pt idx="1165">
                  <c:v>151.13</c:v>
                </c:pt>
                <c:pt idx="1166">
                  <c:v>149.83</c:v>
                </c:pt>
                <c:pt idx="1167">
                  <c:v>151.08</c:v>
                </c:pt>
                <c:pt idx="1168">
                  <c:v>149.61</c:v>
                </c:pt>
                <c:pt idx="1169">
                  <c:v>148.04</c:v>
                </c:pt>
                <c:pt idx="1170">
                  <c:v>149.55</c:v>
                </c:pt>
                <c:pt idx="1171">
                  <c:v>154.04</c:v>
                </c:pt>
                <c:pt idx="1172">
                  <c:v>156.66</c:v>
                </c:pt>
                <c:pt idx="1173">
                  <c:v>159.13</c:v>
                </c:pt>
                <c:pt idx="1174">
                  <c:v>159.05</c:v>
                </c:pt>
                <c:pt idx="1175">
                  <c:v>157.57</c:v>
                </c:pt>
                <c:pt idx="1176">
                  <c:v>154.44</c:v>
                </c:pt>
                <c:pt idx="1177">
                  <c:v>149.22</c:v>
                </c:pt>
                <c:pt idx="1178">
                  <c:v>146.36</c:v>
                </c:pt>
                <c:pt idx="1179">
                  <c:v>145.3800000000001</c:v>
                </c:pt>
                <c:pt idx="1180">
                  <c:v>145.5</c:v>
                </c:pt>
                <c:pt idx="1181">
                  <c:v>149.39</c:v>
                </c:pt>
                <c:pt idx="1182">
                  <c:v>153.27</c:v>
                </c:pt>
                <c:pt idx="1183">
                  <c:v>156.15</c:v>
                </c:pt>
                <c:pt idx="1184">
                  <c:v>157.83</c:v>
                </c:pt>
                <c:pt idx="1185">
                  <c:v>153.41</c:v>
                </c:pt>
                <c:pt idx="1186">
                  <c:v>150.96</c:v>
                </c:pt>
                <c:pt idx="1187">
                  <c:v>147.0</c:v>
                </c:pt>
                <c:pt idx="1188">
                  <c:v>144.02</c:v>
                </c:pt>
                <c:pt idx="1189">
                  <c:v>143.97</c:v>
                </c:pt>
                <c:pt idx="1190">
                  <c:v>147.59</c:v>
                </c:pt>
                <c:pt idx="1191">
                  <c:v>149.98</c:v>
                </c:pt>
                <c:pt idx="1192">
                  <c:v>155.65</c:v>
                </c:pt>
                <c:pt idx="1193">
                  <c:v>156.14</c:v>
                </c:pt>
                <c:pt idx="1194">
                  <c:v>155.81</c:v>
                </c:pt>
                <c:pt idx="1195">
                  <c:v>152.26</c:v>
                </c:pt>
                <c:pt idx="1196">
                  <c:v>149.73</c:v>
                </c:pt>
                <c:pt idx="1197">
                  <c:v>149.12</c:v>
                </c:pt>
                <c:pt idx="1198">
                  <c:v>147.81</c:v>
                </c:pt>
                <c:pt idx="1199">
                  <c:v>148.61</c:v>
                </c:pt>
                <c:pt idx="1200">
                  <c:v>147.58</c:v>
                </c:pt>
                <c:pt idx="1201">
                  <c:v>151.82</c:v>
                </c:pt>
                <c:pt idx="1202">
                  <c:v>152.95</c:v>
                </c:pt>
                <c:pt idx="1203">
                  <c:v>153.49</c:v>
                </c:pt>
                <c:pt idx="1204">
                  <c:v>153.87</c:v>
                </c:pt>
                <c:pt idx="1205">
                  <c:v>152.74</c:v>
                </c:pt>
                <c:pt idx="1206">
                  <c:v>152.11</c:v>
                </c:pt>
                <c:pt idx="1207">
                  <c:v>149.87</c:v>
                </c:pt>
                <c:pt idx="1208">
                  <c:v>149.25</c:v>
                </c:pt>
                <c:pt idx="1209">
                  <c:v>148.18</c:v>
                </c:pt>
                <c:pt idx="1210">
                  <c:v>147.29</c:v>
                </c:pt>
                <c:pt idx="1211">
                  <c:v>147.31</c:v>
                </c:pt>
                <c:pt idx="1212">
                  <c:v>149.54</c:v>
                </c:pt>
                <c:pt idx="1213">
                  <c:v>151.58</c:v>
                </c:pt>
                <c:pt idx="1214">
                  <c:v>155.13</c:v>
                </c:pt>
                <c:pt idx="1215">
                  <c:v>153.75</c:v>
                </c:pt>
                <c:pt idx="1216">
                  <c:v>150.93</c:v>
                </c:pt>
                <c:pt idx="1217">
                  <c:v>149.36</c:v>
                </c:pt>
                <c:pt idx="1218">
                  <c:v>148.2</c:v>
                </c:pt>
                <c:pt idx="1219">
                  <c:v>145.45</c:v>
                </c:pt>
                <c:pt idx="1220">
                  <c:v>144.57</c:v>
                </c:pt>
                <c:pt idx="1221">
                  <c:v>145.06</c:v>
                </c:pt>
                <c:pt idx="1222">
                  <c:v>147.76</c:v>
                </c:pt>
                <c:pt idx="1223">
                  <c:v>150.4</c:v>
                </c:pt>
                <c:pt idx="1224">
                  <c:v>150.31</c:v>
                </c:pt>
                <c:pt idx="1225">
                  <c:v>153.27</c:v>
                </c:pt>
                <c:pt idx="1226">
                  <c:v>153.15</c:v>
                </c:pt>
                <c:pt idx="1227">
                  <c:v>151.86</c:v>
                </c:pt>
                <c:pt idx="1228">
                  <c:v>149.43</c:v>
                </c:pt>
                <c:pt idx="1229">
                  <c:v>146.67</c:v>
                </c:pt>
                <c:pt idx="1230">
                  <c:v>146.13</c:v>
                </c:pt>
                <c:pt idx="1231">
                  <c:v>147.94</c:v>
                </c:pt>
                <c:pt idx="1232">
                  <c:v>148.63</c:v>
                </c:pt>
                <c:pt idx="1233">
                  <c:v>150.78</c:v>
                </c:pt>
                <c:pt idx="1234">
                  <c:v>149.91</c:v>
                </c:pt>
                <c:pt idx="1235">
                  <c:v>149.06</c:v>
                </c:pt>
                <c:pt idx="1236">
                  <c:v>149.48</c:v>
                </c:pt>
                <c:pt idx="1237">
                  <c:v>148.5</c:v>
                </c:pt>
                <c:pt idx="1238">
                  <c:v>149.05</c:v>
                </c:pt>
                <c:pt idx="1239">
                  <c:v>149.12</c:v>
                </c:pt>
                <c:pt idx="1240">
                  <c:v>149.43</c:v>
                </c:pt>
                <c:pt idx="1241">
                  <c:v>149.5</c:v>
                </c:pt>
                <c:pt idx="1242">
                  <c:v>150.77</c:v>
                </c:pt>
                <c:pt idx="1243">
                  <c:v>151.47</c:v>
                </c:pt>
                <c:pt idx="1244">
                  <c:v>150.36</c:v>
                </c:pt>
                <c:pt idx="1245">
                  <c:v>150.59</c:v>
                </c:pt>
                <c:pt idx="1246">
                  <c:v>150.66</c:v>
                </c:pt>
                <c:pt idx="1247">
                  <c:v>151.3500000000001</c:v>
                </c:pt>
                <c:pt idx="1248">
                  <c:v>149.86</c:v>
                </c:pt>
                <c:pt idx="1249">
                  <c:v>151.08</c:v>
                </c:pt>
                <c:pt idx="1250">
                  <c:v>149.8500000000001</c:v>
                </c:pt>
                <c:pt idx="1251">
                  <c:v>150.22</c:v>
                </c:pt>
                <c:pt idx="1252">
                  <c:v>149.98</c:v>
                </c:pt>
                <c:pt idx="1253">
                  <c:v>151.63</c:v>
                </c:pt>
                <c:pt idx="1254">
                  <c:v>150.32</c:v>
                </c:pt>
                <c:pt idx="1255">
                  <c:v>150.11</c:v>
                </c:pt>
                <c:pt idx="1256">
                  <c:v>148.81</c:v>
                </c:pt>
                <c:pt idx="1257">
                  <c:v>148.23</c:v>
                </c:pt>
                <c:pt idx="1258">
                  <c:v>148.75</c:v>
                </c:pt>
                <c:pt idx="1259">
                  <c:v>149.42</c:v>
                </c:pt>
                <c:pt idx="1260">
                  <c:v>150.76</c:v>
                </c:pt>
                <c:pt idx="1261">
                  <c:v>150.73</c:v>
                </c:pt>
                <c:pt idx="1262">
                  <c:v>150.8800000000001</c:v>
                </c:pt>
                <c:pt idx="1263">
                  <c:v>151.27</c:v>
                </c:pt>
                <c:pt idx="1264">
                  <c:v>149.66</c:v>
                </c:pt>
                <c:pt idx="1265">
                  <c:v>149.01</c:v>
                </c:pt>
                <c:pt idx="1266">
                  <c:v>149.03</c:v>
                </c:pt>
                <c:pt idx="1267">
                  <c:v>148.04</c:v>
                </c:pt>
                <c:pt idx="1268">
                  <c:v>147.12</c:v>
                </c:pt>
                <c:pt idx="1269">
                  <c:v>149.06</c:v>
                </c:pt>
                <c:pt idx="1270">
                  <c:v>150.32</c:v>
                </c:pt>
                <c:pt idx="1271">
                  <c:v>151.42</c:v>
                </c:pt>
                <c:pt idx="1272">
                  <c:v>149.77</c:v>
                </c:pt>
                <c:pt idx="1273">
                  <c:v>150.3800000000001</c:v>
                </c:pt>
                <c:pt idx="1274">
                  <c:v>150.12</c:v>
                </c:pt>
                <c:pt idx="1275">
                  <c:v>148.66</c:v>
                </c:pt>
                <c:pt idx="1276">
                  <c:v>149.11</c:v>
                </c:pt>
                <c:pt idx="1277">
                  <c:v>150.86</c:v>
                </c:pt>
                <c:pt idx="1278">
                  <c:v>149.25</c:v>
                </c:pt>
                <c:pt idx="1279">
                  <c:v>152.53</c:v>
                </c:pt>
                <c:pt idx="1280">
                  <c:v>152.14</c:v>
                </c:pt>
                <c:pt idx="1281">
                  <c:v>151.39</c:v>
                </c:pt>
                <c:pt idx="1282">
                  <c:v>151.07</c:v>
                </c:pt>
                <c:pt idx="1283">
                  <c:v>149.89</c:v>
                </c:pt>
                <c:pt idx="1284">
                  <c:v>151.8500000000001</c:v>
                </c:pt>
                <c:pt idx="1285">
                  <c:v>149.25</c:v>
                </c:pt>
                <c:pt idx="1286">
                  <c:v>149.39</c:v>
                </c:pt>
                <c:pt idx="1287">
                  <c:v>147.8</c:v>
                </c:pt>
                <c:pt idx="1288">
                  <c:v>147.33</c:v>
                </c:pt>
                <c:pt idx="1289">
                  <c:v>146.9</c:v>
                </c:pt>
                <c:pt idx="1290">
                  <c:v>148.54</c:v>
                </c:pt>
                <c:pt idx="1291">
                  <c:v>151.05</c:v>
                </c:pt>
                <c:pt idx="1292">
                  <c:v>152.71</c:v>
                </c:pt>
                <c:pt idx="1293">
                  <c:v>153.48</c:v>
                </c:pt>
                <c:pt idx="1294">
                  <c:v>153.17</c:v>
                </c:pt>
                <c:pt idx="1295">
                  <c:v>150.5</c:v>
                </c:pt>
                <c:pt idx="1296">
                  <c:v>150.76</c:v>
                </c:pt>
                <c:pt idx="1297">
                  <c:v>147.0</c:v>
                </c:pt>
                <c:pt idx="1298">
                  <c:v>147.03</c:v>
                </c:pt>
                <c:pt idx="1299">
                  <c:v>146.03</c:v>
                </c:pt>
                <c:pt idx="1300">
                  <c:v>147.61</c:v>
                </c:pt>
                <c:pt idx="1301">
                  <c:v>149.13</c:v>
                </c:pt>
                <c:pt idx="1302">
                  <c:v>148.14</c:v>
                </c:pt>
                <c:pt idx="1303">
                  <c:v>149.31</c:v>
                </c:pt>
                <c:pt idx="1304">
                  <c:v>150.1</c:v>
                </c:pt>
                <c:pt idx="1305">
                  <c:v>148.77</c:v>
                </c:pt>
                <c:pt idx="1306">
                  <c:v>151.72</c:v>
                </c:pt>
                <c:pt idx="1307">
                  <c:v>153.62</c:v>
                </c:pt>
                <c:pt idx="1308">
                  <c:v>154.9</c:v>
                </c:pt>
                <c:pt idx="1309">
                  <c:v>151.7</c:v>
                </c:pt>
                <c:pt idx="1310">
                  <c:v>151.05</c:v>
                </c:pt>
                <c:pt idx="1311">
                  <c:v>151.59</c:v>
                </c:pt>
                <c:pt idx="1312">
                  <c:v>151.61</c:v>
                </c:pt>
                <c:pt idx="1313">
                  <c:v>150.28</c:v>
                </c:pt>
                <c:pt idx="1314">
                  <c:v>148.0</c:v>
                </c:pt>
                <c:pt idx="1315">
                  <c:v>148.39</c:v>
                </c:pt>
                <c:pt idx="1316">
                  <c:v>148.4</c:v>
                </c:pt>
                <c:pt idx="1317">
                  <c:v>150.21</c:v>
                </c:pt>
                <c:pt idx="1318">
                  <c:v>151.79</c:v>
                </c:pt>
                <c:pt idx="1319">
                  <c:v>155.86</c:v>
                </c:pt>
                <c:pt idx="1320">
                  <c:v>154.3500000000001</c:v>
                </c:pt>
                <c:pt idx="1321">
                  <c:v>154.68</c:v>
                </c:pt>
                <c:pt idx="1322">
                  <c:v>152.28</c:v>
                </c:pt>
                <c:pt idx="1323">
                  <c:v>148.75</c:v>
                </c:pt>
                <c:pt idx="1324">
                  <c:v>147.15</c:v>
                </c:pt>
                <c:pt idx="1325">
                  <c:v>146.29</c:v>
                </c:pt>
                <c:pt idx="1326">
                  <c:v>147.15</c:v>
                </c:pt>
                <c:pt idx="1327">
                  <c:v>148.39</c:v>
                </c:pt>
                <c:pt idx="1328">
                  <c:v>147.07</c:v>
                </c:pt>
                <c:pt idx="1329">
                  <c:v>147.42</c:v>
                </c:pt>
                <c:pt idx="1330">
                  <c:v>150.03</c:v>
                </c:pt>
                <c:pt idx="1331">
                  <c:v>151.45</c:v>
                </c:pt>
                <c:pt idx="1332">
                  <c:v>152.65</c:v>
                </c:pt>
                <c:pt idx="1333">
                  <c:v>151.19</c:v>
                </c:pt>
                <c:pt idx="1334">
                  <c:v>150.99</c:v>
                </c:pt>
                <c:pt idx="1335">
                  <c:v>149.5</c:v>
                </c:pt>
                <c:pt idx="1336">
                  <c:v>149.78</c:v>
                </c:pt>
                <c:pt idx="1337">
                  <c:v>151.21</c:v>
                </c:pt>
                <c:pt idx="1338">
                  <c:v>149.7</c:v>
                </c:pt>
                <c:pt idx="1339">
                  <c:v>151.32</c:v>
                </c:pt>
                <c:pt idx="1340">
                  <c:v>151.07</c:v>
                </c:pt>
                <c:pt idx="1341">
                  <c:v>150.78</c:v>
                </c:pt>
                <c:pt idx="1342">
                  <c:v>151.47</c:v>
                </c:pt>
                <c:pt idx="1343">
                  <c:v>150.2</c:v>
                </c:pt>
                <c:pt idx="1344">
                  <c:v>149.26</c:v>
                </c:pt>
                <c:pt idx="1345">
                  <c:v>148.66</c:v>
                </c:pt>
                <c:pt idx="1346">
                  <c:v>148.03</c:v>
                </c:pt>
                <c:pt idx="1347">
                  <c:v>148.74</c:v>
                </c:pt>
                <c:pt idx="1348">
                  <c:v>149.37</c:v>
                </c:pt>
                <c:pt idx="1349">
                  <c:v>151.62</c:v>
                </c:pt>
                <c:pt idx="1350">
                  <c:v>151.02</c:v>
                </c:pt>
                <c:pt idx="1351">
                  <c:v>151.43</c:v>
                </c:pt>
                <c:pt idx="1352">
                  <c:v>152.68</c:v>
                </c:pt>
                <c:pt idx="1353">
                  <c:v>151.62</c:v>
                </c:pt>
                <c:pt idx="1354">
                  <c:v>150.98</c:v>
                </c:pt>
                <c:pt idx="1355">
                  <c:v>150.42</c:v>
                </c:pt>
                <c:pt idx="1356">
                  <c:v>150.17</c:v>
                </c:pt>
                <c:pt idx="1357">
                  <c:v>150.17</c:v>
                </c:pt>
                <c:pt idx="1358">
                  <c:v>149.48</c:v>
                </c:pt>
                <c:pt idx="1359">
                  <c:v>152.02</c:v>
                </c:pt>
                <c:pt idx="1360">
                  <c:v>149.74</c:v>
                </c:pt>
                <c:pt idx="1361">
                  <c:v>149.95</c:v>
                </c:pt>
                <c:pt idx="1362">
                  <c:v>147.91</c:v>
                </c:pt>
                <c:pt idx="1363">
                  <c:v>149.42</c:v>
                </c:pt>
                <c:pt idx="1364">
                  <c:v>149.51</c:v>
                </c:pt>
                <c:pt idx="1365">
                  <c:v>152.06</c:v>
                </c:pt>
                <c:pt idx="1366">
                  <c:v>151.69</c:v>
                </c:pt>
                <c:pt idx="1367">
                  <c:v>151.23</c:v>
                </c:pt>
                <c:pt idx="1368">
                  <c:v>152.21</c:v>
                </c:pt>
                <c:pt idx="1369">
                  <c:v>151.15</c:v>
                </c:pt>
                <c:pt idx="1370">
                  <c:v>152.45</c:v>
                </c:pt>
                <c:pt idx="1371">
                  <c:v>152.04</c:v>
                </c:pt>
                <c:pt idx="1372">
                  <c:v>149.92</c:v>
                </c:pt>
                <c:pt idx="1373">
                  <c:v>147.13</c:v>
                </c:pt>
                <c:pt idx="1374">
                  <c:v>148.36</c:v>
                </c:pt>
                <c:pt idx="1375">
                  <c:v>148.07</c:v>
                </c:pt>
                <c:pt idx="1376">
                  <c:v>146.53</c:v>
                </c:pt>
                <c:pt idx="1377">
                  <c:v>147.84</c:v>
                </c:pt>
                <c:pt idx="1378">
                  <c:v>149.14</c:v>
                </c:pt>
                <c:pt idx="1379">
                  <c:v>149.26</c:v>
                </c:pt>
                <c:pt idx="1380">
                  <c:v>150.9</c:v>
                </c:pt>
                <c:pt idx="1381">
                  <c:v>152.67</c:v>
                </c:pt>
                <c:pt idx="1382">
                  <c:v>154.3500000000001</c:v>
                </c:pt>
                <c:pt idx="1383">
                  <c:v>155.24</c:v>
                </c:pt>
                <c:pt idx="1384">
                  <c:v>150.8500000000001</c:v>
                </c:pt>
                <c:pt idx="1385">
                  <c:v>151.09</c:v>
                </c:pt>
                <c:pt idx="1386">
                  <c:v>149.02</c:v>
                </c:pt>
                <c:pt idx="1387">
                  <c:v>148.48</c:v>
                </c:pt>
                <c:pt idx="1388">
                  <c:v>147.89</c:v>
                </c:pt>
                <c:pt idx="1389">
                  <c:v>147.6</c:v>
                </c:pt>
                <c:pt idx="1390">
                  <c:v>146.77</c:v>
                </c:pt>
                <c:pt idx="1391">
                  <c:v>147.47</c:v>
                </c:pt>
                <c:pt idx="1392">
                  <c:v>148.47</c:v>
                </c:pt>
                <c:pt idx="1393">
                  <c:v>149.62</c:v>
                </c:pt>
                <c:pt idx="1394">
                  <c:v>152.18</c:v>
                </c:pt>
                <c:pt idx="1395">
                  <c:v>153.86</c:v>
                </c:pt>
                <c:pt idx="1396">
                  <c:v>153.32</c:v>
                </c:pt>
                <c:pt idx="1397">
                  <c:v>153.16</c:v>
                </c:pt>
                <c:pt idx="1398">
                  <c:v>149.36</c:v>
                </c:pt>
                <c:pt idx="1399">
                  <c:v>149.78</c:v>
                </c:pt>
                <c:pt idx="1400">
                  <c:v>147.95</c:v>
                </c:pt>
                <c:pt idx="1401">
                  <c:v>147.58</c:v>
                </c:pt>
                <c:pt idx="1402">
                  <c:v>147.81</c:v>
                </c:pt>
                <c:pt idx="1403">
                  <c:v>149.65</c:v>
                </c:pt>
                <c:pt idx="1404">
                  <c:v>152.49</c:v>
                </c:pt>
                <c:pt idx="1405">
                  <c:v>153.33</c:v>
                </c:pt>
                <c:pt idx="1406">
                  <c:v>154.04</c:v>
                </c:pt>
                <c:pt idx="1407">
                  <c:v>155.47</c:v>
                </c:pt>
                <c:pt idx="1408">
                  <c:v>151.7</c:v>
                </c:pt>
                <c:pt idx="1409">
                  <c:v>151.16</c:v>
                </c:pt>
                <c:pt idx="1410">
                  <c:v>147.95</c:v>
                </c:pt>
                <c:pt idx="1411">
                  <c:v>148.17</c:v>
                </c:pt>
                <c:pt idx="1412">
                  <c:v>147.3</c:v>
                </c:pt>
                <c:pt idx="1413">
                  <c:v>148.18</c:v>
                </c:pt>
                <c:pt idx="1414">
                  <c:v>151.3500000000001</c:v>
                </c:pt>
                <c:pt idx="1415">
                  <c:v>151.78</c:v>
                </c:pt>
                <c:pt idx="1416">
                  <c:v>150.59</c:v>
                </c:pt>
                <c:pt idx="1417">
                  <c:v>151.51</c:v>
                </c:pt>
                <c:pt idx="1418">
                  <c:v>152.59</c:v>
                </c:pt>
                <c:pt idx="1419">
                  <c:v>151.02</c:v>
                </c:pt>
                <c:pt idx="1420">
                  <c:v>152.08</c:v>
                </c:pt>
                <c:pt idx="1421">
                  <c:v>150.64</c:v>
                </c:pt>
                <c:pt idx="1422">
                  <c:v>150.3500000000001</c:v>
                </c:pt>
                <c:pt idx="1423">
                  <c:v>147.75</c:v>
                </c:pt>
                <c:pt idx="1424">
                  <c:v>148.96</c:v>
                </c:pt>
                <c:pt idx="1425">
                  <c:v>148.8</c:v>
                </c:pt>
                <c:pt idx="1426">
                  <c:v>150.28</c:v>
                </c:pt>
                <c:pt idx="1427">
                  <c:v>148.72</c:v>
                </c:pt>
                <c:pt idx="1428">
                  <c:v>150.91</c:v>
                </c:pt>
                <c:pt idx="1429">
                  <c:v>152.47</c:v>
                </c:pt>
                <c:pt idx="1430">
                  <c:v>152.44</c:v>
                </c:pt>
                <c:pt idx="1431">
                  <c:v>152.44</c:v>
                </c:pt>
                <c:pt idx="1432">
                  <c:v>151.0</c:v>
                </c:pt>
                <c:pt idx="1433">
                  <c:v>150.66</c:v>
                </c:pt>
                <c:pt idx="1434">
                  <c:v>149.45</c:v>
                </c:pt>
                <c:pt idx="1435">
                  <c:v>148.47</c:v>
                </c:pt>
                <c:pt idx="1436">
                  <c:v>147.83</c:v>
                </c:pt>
                <c:pt idx="1437">
                  <c:v>149.02</c:v>
                </c:pt>
                <c:pt idx="1438">
                  <c:v>148.92</c:v>
                </c:pt>
                <c:pt idx="1439">
                  <c:v>149.91</c:v>
                </c:pt>
                <c:pt idx="1440">
                  <c:v>150.39</c:v>
                </c:pt>
                <c:pt idx="1441">
                  <c:v>150.98</c:v>
                </c:pt>
                <c:pt idx="1442">
                  <c:v>148.97</c:v>
                </c:pt>
                <c:pt idx="1443">
                  <c:v>150.33</c:v>
                </c:pt>
                <c:pt idx="1444">
                  <c:v>151.39</c:v>
                </c:pt>
                <c:pt idx="1445">
                  <c:v>154.81</c:v>
                </c:pt>
                <c:pt idx="1446">
                  <c:v>153.89</c:v>
                </c:pt>
                <c:pt idx="1447">
                  <c:v>152.8500000000001</c:v>
                </c:pt>
                <c:pt idx="1448">
                  <c:v>150.86</c:v>
                </c:pt>
                <c:pt idx="1449">
                  <c:v>148.83</c:v>
                </c:pt>
                <c:pt idx="1450">
                  <c:v>146.27</c:v>
                </c:pt>
                <c:pt idx="1451">
                  <c:v>146.93</c:v>
                </c:pt>
                <c:pt idx="1452">
                  <c:v>148.47</c:v>
                </c:pt>
                <c:pt idx="1453">
                  <c:v>148.54</c:v>
                </c:pt>
                <c:pt idx="1454">
                  <c:v>149.91</c:v>
                </c:pt>
                <c:pt idx="1455">
                  <c:v>150.95</c:v>
                </c:pt>
                <c:pt idx="1456">
                  <c:v>150.55</c:v>
                </c:pt>
                <c:pt idx="1457">
                  <c:v>150.4</c:v>
                </c:pt>
                <c:pt idx="1458">
                  <c:v>151.16</c:v>
                </c:pt>
                <c:pt idx="1459">
                  <c:v>148.89</c:v>
                </c:pt>
                <c:pt idx="1460">
                  <c:v>150.68</c:v>
                </c:pt>
                <c:pt idx="1461">
                  <c:v>150.82</c:v>
                </c:pt>
                <c:pt idx="1462">
                  <c:v>151.93</c:v>
                </c:pt>
                <c:pt idx="1463">
                  <c:v>152.65</c:v>
                </c:pt>
                <c:pt idx="1464">
                  <c:v>153.1</c:v>
                </c:pt>
                <c:pt idx="1465">
                  <c:v>151.06</c:v>
                </c:pt>
                <c:pt idx="1466">
                  <c:v>149.49</c:v>
                </c:pt>
                <c:pt idx="1467">
                  <c:v>149.55</c:v>
                </c:pt>
                <c:pt idx="1468">
                  <c:v>150.21</c:v>
                </c:pt>
                <c:pt idx="1469">
                  <c:v>147.8500000000001</c:v>
                </c:pt>
                <c:pt idx="1470">
                  <c:v>149.14</c:v>
                </c:pt>
                <c:pt idx="1471">
                  <c:v>149.86</c:v>
                </c:pt>
                <c:pt idx="1472">
                  <c:v>152.48</c:v>
                </c:pt>
                <c:pt idx="1473">
                  <c:v>152.52</c:v>
                </c:pt>
                <c:pt idx="1474">
                  <c:v>151.94</c:v>
                </c:pt>
                <c:pt idx="1475">
                  <c:v>151.12</c:v>
                </c:pt>
                <c:pt idx="1476">
                  <c:v>149.32</c:v>
                </c:pt>
                <c:pt idx="1477">
                  <c:v>147.99</c:v>
                </c:pt>
                <c:pt idx="1478">
                  <c:v>149.86</c:v>
                </c:pt>
                <c:pt idx="1479">
                  <c:v>148.89</c:v>
                </c:pt>
                <c:pt idx="1480">
                  <c:v>150.13</c:v>
                </c:pt>
                <c:pt idx="1481">
                  <c:v>152.69</c:v>
                </c:pt>
                <c:pt idx="1482">
                  <c:v>151.55</c:v>
                </c:pt>
                <c:pt idx="1483">
                  <c:v>152.98</c:v>
                </c:pt>
                <c:pt idx="1484">
                  <c:v>149.09</c:v>
                </c:pt>
                <c:pt idx="1485">
                  <c:v>148.43</c:v>
                </c:pt>
                <c:pt idx="1486">
                  <c:v>146.69</c:v>
                </c:pt>
                <c:pt idx="1487">
                  <c:v>146.36</c:v>
                </c:pt>
                <c:pt idx="1488">
                  <c:v>148.01</c:v>
                </c:pt>
                <c:pt idx="1489">
                  <c:v>149.99</c:v>
                </c:pt>
                <c:pt idx="1490">
                  <c:v>152.42</c:v>
                </c:pt>
                <c:pt idx="1491">
                  <c:v>156.0</c:v>
                </c:pt>
                <c:pt idx="1492">
                  <c:v>155.99</c:v>
                </c:pt>
                <c:pt idx="1493">
                  <c:v>155.29</c:v>
                </c:pt>
                <c:pt idx="1494">
                  <c:v>151.75</c:v>
                </c:pt>
                <c:pt idx="1495">
                  <c:v>148.15</c:v>
                </c:pt>
                <c:pt idx="1496">
                  <c:v>144.28</c:v>
                </c:pt>
                <c:pt idx="1497">
                  <c:v>141.26</c:v>
                </c:pt>
                <c:pt idx="1498">
                  <c:v>142.83</c:v>
                </c:pt>
                <c:pt idx="1499">
                  <c:v>146.36</c:v>
                </c:pt>
                <c:pt idx="1500">
                  <c:v>149.9</c:v>
                </c:pt>
                <c:pt idx="1501">
                  <c:v>150.56</c:v>
                </c:pt>
                <c:pt idx="1502">
                  <c:v>152.81</c:v>
                </c:pt>
                <c:pt idx="1503">
                  <c:v>150.41</c:v>
                </c:pt>
                <c:pt idx="1504">
                  <c:v>150.3</c:v>
                </c:pt>
                <c:pt idx="1505">
                  <c:v>149.99</c:v>
                </c:pt>
                <c:pt idx="1506">
                  <c:v>149.14</c:v>
                </c:pt>
                <c:pt idx="1507">
                  <c:v>148.97</c:v>
                </c:pt>
                <c:pt idx="1508">
                  <c:v>149.22</c:v>
                </c:pt>
                <c:pt idx="1509">
                  <c:v>149.1</c:v>
                </c:pt>
                <c:pt idx="1510">
                  <c:v>150.08</c:v>
                </c:pt>
                <c:pt idx="1511">
                  <c:v>150.24</c:v>
                </c:pt>
                <c:pt idx="1512">
                  <c:v>151.64</c:v>
                </c:pt>
                <c:pt idx="1513">
                  <c:v>150.28</c:v>
                </c:pt>
                <c:pt idx="1514">
                  <c:v>148.13</c:v>
                </c:pt>
                <c:pt idx="1515">
                  <c:v>147.64</c:v>
                </c:pt>
                <c:pt idx="1516">
                  <c:v>148.99</c:v>
                </c:pt>
                <c:pt idx="1517">
                  <c:v>153.34</c:v>
                </c:pt>
                <c:pt idx="1518">
                  <c:v>150.3500000000001</c:v>
                </c:pt>
                <c:pt idx="1519">
                  <c:v>151.06</c:v>
                </c:pt>
                <c:pt idx="1520">
                  <c:v>150.71</c:v>
                </c:pt>
                <c:pt idx="1521">
                  <c:v>150.65</c:v>
                </c:pt>
                <c:pt idx="1522">
                  <c:v>149.84</c:v>
                </c:pt>
                <c:pt idx="1523">
                  <c:v>148.8800000000001</c:v>
                </c:pt>
                <c:pt idx="1524">
                  <c:v>147.0</c:v>
                </c:pt>
                <c:pt idx="1525">
                  <c:v>149.5</c:v>
                </c:pt>
                <c:pt idx="1526">
                  <c:v>151.19</c:v>
                </c:pt>
                <c:pt idx="1527">
                  <c:v>151.43</c:v>
                </c:pt>
                <c:pt idx="1528">
                  <c:v>151.69</c:v>
                </c:pt>
                <c:pt idx="1529">
                  <c:v>151.81</c:v>
                </c:pt>
                <c:pt idx="1530">
                  <c:v>150.8</c:v>
                </c:pt>
                <c:pt idx="1531">
                  <c:v>149.36</c:v>
                </c:pt>
                <c:pt idx="1532">
                  <c:v>148.67</c:v>
                </c:pt>
                <c:pt idx="1533">
                  <c:v>146.69</c:v>
                </c:pt>
                <c:pt idx="1534">
                  <c:v>146.63</c:v>
                </c:pt>
                <c:pt idx="1535">
                  <c:v>147.77</c:v>
                </c:pt>
                <c:pt idx="1536">
                  <c:v>149.48</c:v>
                </c:pt>
                <c:pt idx="1537">
                  <c:v>152.08</c:v>
                </c:pt>
                <c:pt idx="1538">
                  <c:v>152.96</c:v>
                </c:pt>
                <c:pt idx="1539">
                  <c:v>151.8500000000001</c:v>
                </c:pt>
                <c:pt idx="1540">
                  <c:v>150.06</c:v>
                </c:pt>
                <c:pt idx="1541">
                  <c:v>149.97</c:v>
                </c:pt>
                <c:pt idx="1542">
                  <c:v>148.56</c:v>
                </c:pt>
                <c:pt idx="1543">
                  <c:v>147.99</c:v>
                </c:pt>
                <c:pt idx="1544">
                  <c:v>148.68</c:v>
                </c:pt>
                <c:pt idx="1545">
                  <c:v>150.87</c:v>
                </c:pt>
                <c:pt idx="1546">
                  <c:v>150.92</c:v>
                </c:pt>
                <c:pt idx="1547">
                  <c:v>151.77</c:v>
                </c:pt>
                <c:pt idx="1548">
                  <c:v>150.79</c:v>
                </c:pt>
                <c:pt idx="1549">
                  <c:v>147.21</c:v>
                </c:pt>
                <c:pt idx="1550">
                  <c:v>148.0</c:v>
                </c:pt>
                <c:pt idx="1551">
                  <c:v>150.48</c:v>
                </c:pt>
                <c:pt idx="1552">
                  <c:v>150.36</c:v>
                </c:pt>
                <c:pt idx="1553">
                  <c:v>151.78</c:v>
                </c:pt>
                <c:pt idx="1554">
                  <c:v>150.27</c:v>
                </c:pt>
                <c:pt idx="1555">
                  <c:v>150.57</c:v>
                </c:pt>
                <c:pt idx="1556">
                  <c:v>149.27</c:v>
                </c:pt>
                <c:pt idx="1557">
                  <c:v>147.94</c:v>
                </c:pt>
                <c:pt idx="1558">
                  <c:v>150.04</c:v>
                </c:pt>
                <c:pt idx="1559">
                  <c:v>152.23</c:v>
                </c:pt>
                <c:pt idx="1560">
                  <c:v>151.05</c:v>
                </c:pt>
                <c:pt idx="1561">
                  <c:v>152.81</c:v>
                </c:pt>
                <c:pt idx="1562">
                  <c:v>151.05</c:v>
                </c:pt>
                <c:pt idx="1563">
                  <c:v>150.51</c:v>
                </c:pt>
                <c:pt idx="1564">
                  <c:v>150.83</c:v>
                </c:pt>
                <c:pt idx="1565">
                  <c:v>149.43</c:v>
                </c:pt>
                <c:pt idx="1566">
                  <c:v>148.22</c:v>
                </c:pt>
                <c:pt idx="1567">
                  <c:v>149.02</c:v>
                </c:pt>
                <c:pt idx="1568">
                  <c:v>148.16</c:v>
                </c:pt>
                <c:pt idx="1569">
                  <c:v>147.9</c:v>
                </c:pt>
                <c:pt idx="1570">
                  <c:v>149.46</c:v>
                </c:pt>
                <c:pt idx="1571">
                  <c:v>151.32</c:v>
                </c:pt>
                <c:pt idx="1572">
                  <c:v>153.96</c:v>
                </c:pt>
                <c:pt idx="1573">
                  <c:v>155.32</c:v>
                </c:pt>
                <c:pt idx="1574">
                  <c:v>152.1</c:v>
                </c:pt>
                <c:pt idx="1575">
                  <c:v>150.13</c:v>
                </c:pt>
                <c:pt idx="1576">
                  <c:v>145.51</c:v>
                </c:pt>
                <c:pt idx="1577">
                  <c:v>144.06</c:v>
                </c:pt>
                <c:pt idx="1578">
                  <c:v>144.02</c:v>
                </c:pt>
                <c:pt idx="1579">
                  <c:v>149.26</c:v>
                </c:pt>
                <c:pt idx="1580">
                  <c:v>151.47</c:v>
                </c:pt>
                <c:pt idx="1581">
                  <c:v>154.21</c:v>
                </c:pt>
                <c:pt idx="1582">
                  <c:v>156.84</c:v>
                </c:pt>
                <c:pt idx="1583">
                  <c:v>155.59</c:v>
                </c:pt>
                <c:pt idx="1584">
                  <c:v>153.14</c:v>
                </c:pt>
                <c:pt idx="1585">
                  <c:v>148.58</c:v>
                </c:pt>
                <c:pt idx="1586">
                  <c:v>147.13</c:v>
                </c:pt>
                <c:pt idx="1587">
                  <c:v>146.5</c:v>
                </c:pt>
                <c:pt idx="1588">
                  <c:v>144.82</c:v>
                </c:pt>
                <c:pt idx="1589">
                  <c:v>147.47</c:v>
                </c:pt>
                <c:pt idx="1590">
                  <c:v>150.55</c:v>
                </c:pt>
                <c:pt idx="1591">
                  <c:v>152.8</c:v>
                </c:pt>
                <c:pt idx="1592">
                  <c:v>154.74</c:v>
                </c:pt>
                <c:pt idx="1593">
                  <c:v>153.11</c:v>
                </c:pt>
                <c:pt idx="1594">
                  <c:v>150.51</c:v>
                </c:pt>
                <c:pt idx="1595">
                  <c:v>150.69</c:v>
                </c:pt>
                <c:pt idx="1596">
                  <c:v>148.46</c:v>
                </c:pt>
                <c:pt idx="1597">
                  <c:v>147.82</c:v>
                </c:pt>
                <c:pt idx="1598">
                  <c:v>147.42</c:v>
                </c:pt>
                <c:pt idx="1599">
                  <c:v>148.11</c:v>
                </c:pt>
                <c:pt idx="1600">
                  <c:v>150.8500000000001</c:v>
                </c:pt>
                <c:pt idx="1601">
                  <c:v>151.44</c:v>
                </c:pt>
                <c:pt idx="1602">
                  <c:v>150.94</c:v>
                </c:pt>
                <c:pt idx="1603">
                  <c:v>150.76</c:v>
                </c:pt>
                <c:pt idx="1604">
                  <c:v>149.3</c:v>
                </c:pt>
                <c:pt idx="1605">
                  <c:v>149.86</c:v>
                </c:pt>
                <c:pt idx="1606">
                  <c:v>151.01</c:v>
                </c:pt>
                <c:pt idx="1607">
                  <c:v>150.55</c:v>
                </c:pt>
                <c:pt idx="1608">
                  <c:v>149.4</c:v>
                </c:pt>
                <c:pt idx="1609">
                  <c:v>150.33</c:v>
                </c:pt>
                <c:pt idx="1610">
                  <c:v>149.2</c:v>
                </c:pt>
                <c:pt idx="1611">
                  <c:v>149.8800000000001</c:v>
                </c:pt>
                <c:pt idx="1612">
                  <c:v>149.96</c:v>
                </c:pt>
                <c:pt idx="1613">
                  <c:v>150.94</c:v>
                </c:pt>
                <c:pt idx="1614">
                  <c:v>152.11</c:v>
                </c:pt>
                <c:pt idx="1615">
                  <c:v>151.18</c:v>
                </c:pt>
                <c:pt idx="1616">
                  <c:v>152.02</c:v>
                </c:pt>
                <c:pt idx="1617">
                  <c:v>149.92</c:v>
                </c:pt>
                <c:pt idx="1618">
                  <c:v>148.31</c:v>
                </c:pt>
                <c:pt idx="1619">
                  <c:v>149.66</c:v>
                </c:pt>
                <c:pt idx="1620">
                  <c:v>147.58</c:v>
                </c:pt>
                <c:pt idx="1621">
                  <c:v>149.8</c:v>
                </c:pt>
                <c:pt idx="1622">
                  <c:v>150.13</c:v>
                </c:pt>
                <c:pt idx="1623">
                  <c:v>151.58</c:v>
                </c:pt>
                <c:pt idx="1624">
                  <c:v>149.75</c:v>
                </c:pt>
                <c:pt idx="1625">
                  <c:v>150.96</c:v>
                </c:pt>
                <c:pt idx="1626">
                  <c:v>150.4</c:v>
                </c:pt>
                <c:pt idx="1627">
                  <c:v>152.63</c:v>
                </c:pt>
                <c:pt idx="1628">
                  <c:v>152.29</c:v>
                </c:pt>
                <c:pt idx="1629">
                  <c:v>150.24</c:v>
                </c:pt>
                <c:pt idx="1630">
                  <c:v>148.82</c:v>
                </c:pt>
                <c:pt idx="1631">
                  <c:v>148.63</c:v>
                </c:pt>
                <c:pt idx="1632">
                  <c:v>147.89</c:v>
                </c:pt>
                <c:pt idx="1633">
                  <c:v>149.95</c:v>
                </c:pt>
                <c:pt idx="1634">
                  <c:v>149.44</c:v>
                </c:pt>
                <c:pt idx="1635">
                  <c:v>149.83</c:v>
                </c:pt>
                <c:pt idx="1636">
                  <c:v>150.03</c:v>
                </c:pt>
                <c:pt idx="1637">
                  <c:v>150.69</c:v>
                </c:pt>
                <c:pt idx="1638">
                  <c:v>150.43</c:v>
                </c:pt>
                <c:pt idx="1639">
                  <c:v>148.99</c:v>
                </c:pt>
                <c:pt idx="1640">
                  <c:v>146.54</c:v>
                </c:pt>
                <c:pt idx="1641">
                  <c:v>148.84</c:v>
                </c:pt>
                <c:pt idx="1642">
                  <c:v>148.91</c:v>
                </c:pt>
                <c:pt idx="1643">
                  <c:v>149.18</c:v>
                </c:pt>
                <c:pt idx="1644">
                  <c:v>148.94</c:v>
                </c:pt>
                <c:pt idx="1645">
                  <c:v>149.76</c:v>
                </c:pt>
                <c:pt idx="1646">
                  <c:v>150.98</c:v>
                </c:pt>
                <c:pt idx="1647">
                  <c:v>151.09</c:v>
                </c:pt>
                <c:pt idx="1648">
                  <c:v>151.22</c:v>
                </c:pt>
                <c:pt idx="1649">
                  <c:v>151.33</c:v>
                </c:pt>
                <c:pt idx="1650">
                  <c:v>150.76</c:v>
                </c:pt>
                <c:pt idx="1651">
                  <c:v>150.1</c:v>
                </c:pt>
                <c:pt idx="1652">
                  <c:v>147.55</c:v>
                </c:pt>
                <c:pt idx="1653">
                  <c:v>147.62</c:v>
                </c:pt>
                <c:pt idx="1654">
                  <c:v>144.7</c:v>
                </c:pt>
                <c:pt idx="1655">
                  <c:v>148.73</c:v>
                </c:pt>
                <c:pt idx="1656">
                  <c:v>151.8800000000001</c:v>
                </c:pt>
                <c:pt idx="1657">
                  <c:v>152.98</c:v>
                </c:pt>
                <c:pt idx="1658">
                  <c:v>156.72</c:v>
                </c:pt>
                <c:pt idx="1659">
                  <c:v>154.79</c:v>
                </c:pt>
                <c:pt idx="1660">
                  <c:v>152.8800000000001</c:v>
                </c:pt>
                <c:pt idx="1661">
                  <c:v>149.65</c:v>
                </c:pt>
                <c:pt idx="1662">
                  <c:v>147.67</c:v>
                </c:pt>
                <c:pt idx="1663">
                  <c:v>144.1</c:v>
                </c:pt>
                <c:pt idx="1664">
                  <c:v>146.07</c:v>
                </c:pt>
                <c:pt idx="1665">
                  <c:v>146.83</c:v>
                </c:pt>
                <c:pt idx="1666">
                  <c:v>151.15</c:v>
                </c:pt>
                <c:pt idx="1667">
                  <c:v>154.2</c:v>
                </c:pt>
                <c:pt idx="1668">
                  <c:v>155.36</c:v>
                </c:pt>
                <c:pt idx="1669">
                  <c:v>154.56</c:v>
                </c:pt>
                <c:pt idx="1670">
                  <c:v>152.39</c:v>
                </c:pt>
                <c:pt idx="1671">
                  <c:v>149.75</c:v>
                </c:pt>
                <c:pt idx="1672">
                  <c:v>145.8800000000001</c:v>
                </c:pt>
                <c:pt idx="1673">
                  <c:v>144.71</c:v>
                </c:pt>
                <c:pt idx="1674">
                  <c:v>146.59</c:v>
                </c:pt>
                <c:pt idx="1675">
                  <c:v>149.96</c:v>
                </c:pt>
                <c:pt idx="1676">
                  <c:v>151.21</c:v>
                </c:pt>
                <c:pt idx="1677">
                  <c:v>153.22</c:v>
                </c:pt>
                <c:pt idx="1678">
                  <c:v>153.96</c:v>
                </c:pt>
                <c:pt idx="1679">
                  <c:v>153.63</c:v>
                </c:pt>
                <c:pt idx="1680">
                  <c:v>151.3</c:v>
                </c:pt>
                <c:pt idx="1681">
                  <c:v>149.16</c:v>
                </c:pt>
                <c:pt idx="1682">
                  <c:v>147.93</c:v>
                </c:pt>
                <c:pt idx="1683">
                  <c:v>147.01</c:v>
                </c:pt>
                <c:pt idx="1684">
                  <c:v>146.41</c:v>
                </c:pt>
                <c:pt idx="1685">
                  <c:v>147.79</c:v>
                </c:pt>
                <c:pt idx="1686">
                  <c:v>151.15</c:v>
                </c:pt>
                <c:pt idx="1687">
                  <c:v>153.3500000000001</c:v>
                </c:pt>
                <c:pt idx="1688">
                  <c:v>155.49</c:v>
                </c:pt>
                <c:pt idx="1689">
                  <c:v>155.56</c:v>
                </c:pt>
                <c:pt idx="1690">
                  <c:v>153.1</c:v>
                </c:pt>
                <c:pt idx="1691">
                  <c:v>151.18</c:v>
                </c:pt>
                <c:pt idx="1692">
                  <c:v>148.73</c:v>
                </c:pt>
                <c:pt idx="1693">
                  <c:v>146.6</c:v>
                </c:pt>
                <c:pt idx="1694">
                  <c:v>143.9</c:v>
                </c:pt>
                <c:pt idx="1695">
                  <c:v>145.03</c:v>
                </c:pt>
                <c:pt idx="1696">
                  <c:v>147.06</c:v>
                </c:pt>
                <c:pt idx="1697">
                  <c:v>150.32</c:v>
                </c:pt>
                <c:pt idx="1698">
                  <c:v>152.91</c:v>
                </c:pt>
                <c:pt idx="1699">
                  <c:v>154.86</c:v>
                </c:pt>
                <c:pt idx="1700">
                  <c:v>156.03</c:v>
                </c:pt>
                <c:pt idx="1701">
                  <c:v>154.2</c:v>
                </c:pt>
                <c:pt idx="1702">
                  <c:v>149.71</c:v>
                </c:pt>
                <c:pt idx="1703">
                  <c:v>147.93</c:v>
                </c:pt>
                <c:pt idx="1704">
                  <c:v>145.16</c:v>
                </c:pt>
                <c:pt idx="1705">
                  <c:v>144.13</c:v>
                </c:pt>
                <c:pt idx="1706">
                  <c:v>147.3800000000001</c:v>
                </c:pt>
                <c:pt idx="1707">
                  <c:v>149.82</c:v>
                </c:pt>
                <c:pt idx="1708">
                  <c:v>151.39</c:v>
                </c:pt>
                <c:pt idx="1709">
                  <c:v>155.47</c:v>
                </c:pt>
                <c:pt idx="1710">
                  <c:v>156.32</c:v>
                </c:pt>
                <c:pt idx="1711">
                  <c:v>154.1</c:v>
                </c:pt>
                <c:pt idx="1712">
                  <c:v>150.17</c:v>
                </c:pt>
                <c:pt idx="1713">
                  <c:v>147.16</c:v>
                </c:pt>
                <c:pt idx="1714">
                  <c:v>144.91</c:v>
                </c:pt>
                <c:pt idx="1715">
                  <c:v>144.58</c:v>
                </c:pt>
                <c:pt idx="1716">
                  <c:v>145.26</c:v>
                </c:pt>
                <c:pt idx="1717">
                  <c:v>149.94</c:v>
                </c:pt>
                <c:pt idx="1718">
                  <c:v>152.21</c:v>
                </c:pt>
                <c:pt idx="1719">
                  <c:v>153.1</c:v>
                </c:pt>
                <c:pt idx="1720">
                  <c:v>151.69</c:v>
                </c:pt>
                <c:pt idx="1721">
                  <c:v>152.1</c:v>
                </c:pt>
                <c:pt idx="1722">
                  <c:v>148.41</c:v>
                </c:pt>
                <c:pt idx="1723">
                  <c:v>148.12</c:v>
                </c:pt>
                <c:pt idx="1724">
                  <c:v>148.24</c:v>
                </c:pt>
                <c:pt idx="1725">
                  <c:v>148.45</c:v>
                </c:pt>
                <c:pt idx="1726">
                  <c:v>150.17</c:v>
                </c:pt>
                <c:pt idx="1727">
                  <c:v>150.95</c:v>
                </c:pt>
                <c:pt idx="1728">
                  <c:v>152.4</c:v>
                </c:pt>
                <c:pt idx="1729">
                  <c:v>150.79</c:v>
                </c:pt>
                <c:pt idx="1730">
                  <c:v>151.27</c:v>
                </c:pt>
                <c:pt idx="1731">
                  <c:v>150.19</c:v>
                </c:pt>
                <c:pt idx="1732">
                  <c:v>147.37</c:v>
                </c:pt>
                <c:pt idx="1733">
                  <c:v>147.89</c:v>
                </c:pt>
                <c:pt idx="1734">
                  <c:v>149.24</c:v>
                </c:pt>
                <c:pt idx="1735">
                  <c:v>148.84</c:v>
                </c:pt>
                <c:pt idx="1736">
                  <c:v>150.16</c:v>
                </c:pt>
                <c:pt idx="1737">
                  <c:v>152.26</c:v>
                </c:pt>
                <c:pt idx="1738">
                  <c:v>153.55</c:v>
                </c:pt>
                <c:pt idx="1739">
                  <c:v>151.67</c:v>
                </c:pt>
                <c:pt idx="1740">
                  <c:v>150.3800000000001</c:v>
                </c:pt>
                <c:pt idx="1741">
                  <c:v>149.75</c:v>
                </c:pt>
                <c:pt idx="1742">
                  <c:v>149.49</c:v>
                </c:pt>
                <c:pt idx="1743">
                  <c:v>149.3500000000001</c:v>
                </c:pt>
                <c:pt idx="1744">
                  <c:v>149.71</c:v>
                </c:pt>
                <c:pt idx="1745">
                  <c:v>147.44</c:v>
                </c:pt>
                <c:pt idx="1746">
                  <c:v>149.39</c:v>
                </c:pt>
                <c:pt idx="1747">
                  <c:v>149.84</c:v>
                </c:pt>
                <c:pt idx="1748">
                  <c:v>152.55</c:v>
                </c:pt>
                <c:pt idx="1749">
                  <c:v>152.15</c:v>
                </c:pt>
                <c:pt idx="1750">
                  <c:v>150.77</c:v>
                </c:pt>
                <c:pt idx="1751">
                  <c:v>151.34</c:v>
                </c:pt>
                <c:pt idx="1752">
                  <c:v>150.97</c:v>
                </c:pt>
                <c:pt idx="1753">
                  <c:v>150.04</c:v>
                </c:pt>
                <c:pt idx="1754">
                  <c:v>149.72</c:v>
                </c:pt>
                <c:pt idx="1755">
                  <c:v>147.41</c:v>
                </c:pt>
                <c:pt idx="1756">
                  <c:v>147.33</c:v>
                </c:pt>
                <c:pt idx="1757">
                  <c:v>147.58</c:v>
                </c:pt>
                <c:pt idx="1758">
                  <c:v>148.91</c:v>
                </c:pt>
                <c:pt idx="1759">
                  <c:v>151.05</c:v>
                </c:pt>
                <c:pt idx="1760">
                  <c:v>152.2</c:v>
                </c:pt>
                <c:pt idx="1761">
                  <c:v>151.71</c:v>
                </c:pt>
                <c:pt idx="1762">
                  <c:v>153.02</c:v>
                </c:pt>
                <c:pt idx="1763">
                  <c:v>150.65</c:v>
                </c:pt>
                <c:pt idx="1764">
                  <c:v>150.21</c:v>
                </c:pt>
                <c:pt idx="1765">
                  <c:v>147.77</c:v>
                </c:pt>
                <c:pt idx="1766">
                  <c:v>147.99</c:v>
                </c:pt>
                <c:pt idx="1767">
                  <c:v>148.51</c:v>
                </c:pt>
                <c:pt idx="1768">
                  <c:v>149.73</c:v>
                </c:pt>
                <c:pt idx="1769">
                  <c:v>149.43</c:v>
                </c:pt>
                <c:pt idx="1770">
                  <c:v>149.6</c:v>
                </c:pt>
                <c:pt idx="1771">
                  <c:v>151.19</c:v>
                </c:pt>
                <c:pt idx="1772">
                  <c:v>150.27</c:v>
                </c:pt>
                <c:pt idx="1773">
                  <c:v>150.13</c:v>
                </c:pt>
                <c:pt idx="1774">
                  <c:v>149.64</c:v>
                </c:pt>
                <c:pt idx="1775">
                  <c:v>149.91</c:v>
                </c:pt>
                <c:pt idx="1776">
                  <c:v>149.45</c:v>
                </c:pt>
                <c:pt idx="1777">
                  <c:v>148.91</c:v>
                </c:pt>
                <c:pt idx="1778">
                  <c:v>150.15</c:v>
                </c:pt>
                <c:pt idx="1779">
                  <c:v>149.7</c:v>
                </c:pt>
                <c:pt idx="1780">
                  <c:v>150.17</c:v>
                </c:pt>
                <c:pt idx="1781">
                  <c:v>149.68</c:v>
                </c:pt>
                <c:pt idx="1782">
                  <c:v>150.29</c:v>
                </c:pt>
                <c:pt idx="1783">
                  <c:v>151.05</c:v>
                </c:pt>
                <c:pt idx="1784">
                  <c:v>149.11</c:v>
                </c:pt>
                <c:pt idx="1785">
                  <c:v>150.06</c:v>
                </c:pt>
                <c:pt idx="1786">
                  <c:v>148.94</c:v>
                </c:pt>
                <c:pt idx="1787">
                  <c:v>149.74</c:v>
                </c:pt>
                <c:pt idx="1788">
                  <c:v>150.16</c:v>
                </c:pt>
                <c:pt idx="1789">
                  <c:v>149.89</c:v>
                </c:pt>
                <c:pt idx="1790">
                  <c:v>150.04</c:v>
                </c:pt>
                <c:pt idx="1791">
                  <c:v>150.59</c:v>
                </c:pt>
                <c:pt idx="1792">
                  <c:v>150.68</c:v>
                </c:pt>
                <c:pt idx="1793">
                  <c:v>150.54</c:v>
                </c:pt>
                <c:pt idx="1794">
                  <c:v>151.3800000000001</c:v>
                </c:pt>
                <c:pt idx="1795">
                  <c:v>150.96</c:v>
                </c:pt>
                <c:pt idx="1796">
                  <c:v>149.28</c:v>
                </c:pt>
                <c:pt idx="1797">
                  <c:v>147.86</c:v>
                </c:pt>
                <c:pt idx="1798">
                  <c:v>148.28</c:v>
                </c:pt>
                <c:pt idx="1799">
                  <c:v>147.65</c:v>
                </c:pt>
                <c:pt idx="1800">
                  <c:v>149.69</c:v>
                </c:pt>
                <c:pt idx="1801">
                  <c:v>152.13</c:v>
                </c:pt>
                <c:pt idx="1802">
                  <c:v>152.47</c:v>
                </c:pt>
                <c:pt idx="1803">
                  <c:v>150.95</c:v>
                </c:pt>
                <c:pt idx="1804">
                  <c:v>151.23</c:v>
                </c:pt>
                <c:pt idx="1805">
                  <c:v>151.87</c:v>
                </c:pt>
                <c:pt idx="1806">
                  <c:v>150.52</c:v>
                </c:pt>
                <c:pt idx="1807">
                  <c:v>148.13</c:v>
                </c:pt>
                <c:pt idx="1808">
                  <c:v>149.47</c:v>
                </c:pt>
                <c:pt idx="1809">
                  <c:v>148.18</c:v>
                </c:pt>
                <c:pt idx="1810">
                  <c:v>149.19</c:v>
                </c:pt>
                <c:pt idx="1811">
                  <c:v>148.96</c:v>
                </c:pt>
                <c:pt idx="1812">
                  <c:v>149.9</c:v>
                </c:pt>
                <c:pt idx="1813">
                  <c:v>150.37</c:v>
                </c:pt>
                <c:pt idx="1814">
                  <c:v>151.7</c:v>
                </c:pt>
                <c:pt idx="1815">
                  <c:v>150.31</c:v>
                </c:pt>
                <c:pt idx="1816">
                  <c:v>149.13</c:v>
                </c:pt>
                <c:pt idx="1817">
                  <c:v>147.27</c:v>
                </c:pt>
                <c:pt idx="1818">
                  <c:v>147.08</c:v>
                </c:pt>
                <c:pt idx="1819">
                  <c:v>148.26</c:v>
                </c:pt>
                <c:pt idx="1820">
                  <c:v>150.05</c:v>
                </c:pt>
                <c:pt idx="1821">
                  <c:v>154.11</c:v>
                </c:pt>
                <c:pt idx="1822">
                  <c:v>154.89</c:v>
                </c:pt>
                <c:pt idx="1823">
                  <c:v>154.89</c:v>
                </c:pt>
                <c:pt idx="1824">
                  <c:v>152.1</c:v>
                </c:pt>
                <c:pt idx="1825">
                  <c:v>151.25</c:v>
                </c:pt>
                <c:pt idx="1826">
                  <c:v>147.98</c:v>
                </c:pt>
                <c:pt idx="1827">
                  <c:v>146.44</c:v>
                </c:pt>
                <c:pt idx="1828">
                  <c:v>147.15</c:v>
                </c:pt>
                <c:pt idx="1829">
                  <c:v>147.65</c:v>
                </c:pt>
                <c:pt idx="1830">
                  <c:v>147.24</c:v>
                </c:pt>
                <c:pt idx="1831">
                  <c:v>147.79</c:v>
                </c:pt>
                <c:pt idx="1832">
                  <c:v>149.52</c:v>
                </c:pt>
                <c:pt idx="1833">
                  <c:v>154.08</c:v>
                </c:pt>
                <c:pt idx="1834">
                  <c:v>154.68</c:v>
                </c:pt>
                <c:pt idx="1835">
                  <c:v>153.13</c:v>
                </c:pt>
                <c:pt idx="1836">
                  <c:v>151.59</c:v>
                </c:pt>
                <c:pt idx="1837">
                  <c:v>149.41</c:v>
                </c:pt>
                <c:pt idx="1838">
                  <c:v>148.83</c:v>
                </c:pt>
                <c:pt idx="1839">
                  <c:v>148.81</c:v>
                </c:pt>
                <c:pt idx="1840">
                  <c:v>147.91</c:v>
                </c:pt>
                <c:pt idx="1841">
                  <c:v>146.52</c:v>
                </c:pt>
                <c:pt idx="1842">
                  <c:v>148.59</c:v>
                </c:pt>
                <c:pt idx="1843">
                  <c:v>149.13</c:v>
                </c:pt>
                <c:pt idx="1844">
                  <c:v>150.94</c:v>
                </c:pt>
                <c:pt idx="1845">
                  <c:v>151.93</c:v>
                </c:pt>
                <c:pt idx="1846">
                  <c:v>152.05</c:v>
                </c:pt>
                <c:pt idx="1847">
                  <c:v>152.08</c:v>
                </c:pt>
                <c:pt idx="1848">
                  <c:v>150.41</c:v>
                </c:pt>
                <c:pt idx="1849">
                  <c:v>148.43</c:v>
                </c:pt>
                <c:pt idx="1850">
                  <c:v>148.34</c:v>
                </c:pt>
                <c:pt idx="1851">
                  <c:v>149.17</c:v>
                </c:pt>
                <c:pt idx="1852">
                  <c:v>148.3800000000001</c:v>
                </c:pt>
                <c:pt idx="1853">
                  <c:v>148.78</c:v>
                </c:pt>
                <c:pt idx="1854">
                  <c:v>147.97</c:v>
                </c:pt>
                <c:pt idx="1855">
                  <c:v>149.47</c:v>
                </c:pt>
                <c:pt idx="1856">
                  <c:v>151.15</c:v>
                </c:pt>
                <c:pt idx="1857">
                  <c:v>150.62</c:v>
                </c:pt>
                <c:pt idx="1858">
                  <c:v>151.8</c:v>
                </c:pt>
                <c:pt idx="1859">
                  <c:v>149.48</c:v>
                </c:pt>
                <c:pt idx="1860">
                  <c:v>150.32</c:v>
                </c:pt>
                <c:pt idx="1861">
                  <c:v>153.09</c:v>
                </c:pt>
                <c:pt idx="1862">
                  <c:v>153.7</c:v>
                </c:pt>
                <c:pt idx="1863">
                  <c:v>152.08</c:v>
                </c:pt>
                <c:pt idx="1864">
                  <c:v>149.37</c:v>
                </c:pt>
                <c:pt idx="1865">
                  <c:v>147.83</c:v>
                </c:pt>
                <c:pt idx="1866">
                  <c:v>148.63</c:v>
                </c:pt>
                <c:pt idx="1867">
                  <c:v>147.56</c:v>
                </c:pt>
                <c:pt idx="1868">
                  <c:v>148.4</c:v>
                </c:pt>
                <c:pt idx="1869">
                  <c:v>149.14</c:v>
                </c:pt>
                <c:pt idx="1870">
                  <c:v>149.26</c:v>
                </c:pt>
                <c:pt idx="1871">
                  <c:v>151.03</c:v>
                </c:pt>
                <c:pt idx="1872">
                  <c:v>152.62</c:v>
                </c:pt>
                <c:pt idx="1873">
                  <c:v>150.69</c:v>
                </c:pt>
                <c:pt idx="1874">
                  <c:v>152.17</c:v>
                </c:pt>
                <c:pt idx="1875">
                  <c:v>150.54</c:v>
                </c:pt>
                <c:pt idx="1876">
                  <c:v>149.65</c:v>
                </c:pt>
                <c:pt idx="1877">
                  <c:v>148.67</c:v>
                </c:pt>
                <c:pt idx="1878">
                  <c:v>150.24</c:v>
                </c:pt>
                <c:pt idx="1879">
                  <c:v>151.07</c:v>
                </c:pt>
                <c:pt idx="1880">
                  <c:v>150.06</c:v>
                </c:pt>
                <c:pt idx="1881">
                  <c:v>150.62</c:v>
                </c:pt>
                <c:pt idx="1882">
                  <c:v>149.3800000000001</c:v>
                </c:pt>
                <c:pt idx="1883">
                  <c:v>149.89</c:v>
                </c:pt>
                <c:pt idx="1884">
                  <c:v>149.51</c:v>
                </c:pt>
                <c:pt idx="1885">
                  <c:v>149.59</c:v>
                </c:pt>
                <c:pt idx="1886">
                  <c:v>149.71</c:v>
                </c:pt>
                <c:pt idx="1887">
                  <c:v>150.26</c:v>
                </c:pt>
                <c:pt idx="1888">
                  <c:v>149.89</c:v>
                </c:pt>
                <c:pt idx="1889">
                  <c:v>150.3500000000001</c:v>
                </c:pt>
                <c:pt idx="1890">
                  <c:v>150.81</c:v>
                </c:pt>
                <c:pt idx="1891">
                  <c:v>149.74</c:v>
                </c:pt>
                <c:pt idx="1892">
                  <c:v>149.61</c:v>
                </c:pt>
                <c:pt idx="1893">
                  <c:v>149.8500000000001</c:v>
                </c:pt>
                <c:pt idx="1894">
                  <c:v>149.8500000000001</c:v>
                </c:pt>
                <c:pt idx="1895">
                  <c:v>149.65</c:v>
                </c:pt>
                <c:pt idx="1896">
                  <c:v>149.86</c:v>
                </c:pt>
                <c:pt idx="1897">
                  <c:v>151.04</c:v>
                </c:pt>
                <c:pt idx="1898">
                  <c:v>149.3500000000001</c:v>
                </c:pt>
                <c:pt idx="1899">
                  <c:v>151.34</c:v>
                </c:pt>
                <c:pt idx="1900">
                  <c:v>151.64</c:v>
                </c:pt>
                <c:pt idx="1901">
                  <c:v>150.47</c:v>
                </c:pt>
                <c:pt idx="1902">
                  <c:v>152.33</c:v>
                </c:pt>
                <c:pt idx="1903">
                  <c:v>150.81</c:v>
                </c:pt>
                <c:pt idx="1904">
                  <c:v>147.75</c:v>
                </c:pt>
                <c:pt idx="1905">
                  <c:v>148.3</c:v>
                </c:pt>
                <c:pt idx="1906">
                  <c:v>147.63</c:v>
                </c:pt>
                <c:pt idx="1907">
                  <c:v>147.61</c:v>
                </c:pt>
                <c:pt idx="1908">
                  <c:v>148.96</c:v>
                </c:pt>
                <c:pt idx="1909">
                  <c:v>150.53</c:v>
                </c:pt>
                <c:pt idx="1910">
                  <c:v>154.73</c:v>
                </c:pt>
                <c:pt idx="1911">
                  <c:v>152.7</c:v>
                </c:pt>
                <c:pt idx="1912">
                  <c:v>151.63</c:v>
                </c:pt>
                <c:pt idx="1913">
                  <c:v>150.1</c:v>
                </c:pt>
                <c:pt idx="1914">
                  <c:v>147.15</c:v>
                </c:pt>
                <c:pt idx="1915">
                  <c:v>148.6</c:v>
                </c:pt>
                <c:pt idx="1916">
                  <c:v>148.04</c:v>
                </c:pt>
                <c:pt idx="1917">
                  <c:v>150.24</c:v>
                </c:pt>
                <c:pt idx="1918">
                  <c:v>151.0</c:v>
                </c:pt>
                <c:pt idx="1919">
                  <c:v>152.23</c:v>
                </c:pt>
                <c:pt idx="1920">
                  <c:v>151.66</c:v>
                </c:pt>
                <c:pt idx="1921">
                  <c:v>151.49</c:v>
                </c:pt>
                <c:pt idx="1922">
                  <c:v>150.26</c:v>
                </c:pt>
                <c:pt idx="1923">
                  <c:v>150.22</c:v>
                </c:pt>
                <c:pt idx="1924">
                  <c:v>147.75</c:v>
                </c:pt>
                <c:pt idx="1925">
                  <c:v>149.16</c:v>
                </c:pt>
                <c:pt idx="1926">
                  <c:v>150.37</c:v>
                </c:pt>
                <c:pt idx="1927">
                  <c:v>148.71</c:v>
                </c:pt>
                <c:pt idx="1928">
                  <c:v>149.23</c:v>
                </c:pt>
                <c:pt idx="1929">
                  <c:v>150.79</c:v>
                </c:pt>
                <c:pt idx="1930">
                  <c:v>151.16</c:v>
                </c:pt>
                <c:pt idx="1931">
                  <c:v>152.55</c:v>
                </c:pt>
                <c:pt idx="1932">
                  <c:v>150.74</c:v>
                </c:pt>
                <c:pt idx="1933">
                  <c:v>150.15</c:v>
                </c:pt>
                <c:pt idx="1934">
                  <c:v>148.93</c:v>
                </c:pt>
                <c:pt idx="1935">
                  <c:v>149.03</c:v>
                </c:pt>
                <c:pt idx="1936">
                  <c:v>148.6</c:v>
                </c:pt>
                <c:pt idx="1937">
                  <c:v>149.3</c:v>
                </c:pt>
                <c:pt idx="1938">
                  <c:v>150.67</c:v>
                </c:pt>
                <c:pt idx="1939">
                  <c:v>150.76</c:v>
                </c:pt>
                <c:pt idx="1940">
                  <c:v>152.61</c:v>
                </c:pt>
                <c:pt idx="1941">
                  <c:v>151.97</c:v>
                </c:pt>
                <c:pt idx="1942">
                  <c:v>150.47</c:v>
                </c:pt>
                <c:pt idx="1943">
                  <c:v>149.21</c:v>
                </c:pt>
                <c:pt idx="1944">
                  <c:v>149.69</c:v>
                </c:pt>
                <c:pt idx="1945">
                  <c:v>149.21</c:v>
                </c:pt>
                <c:pt idx="1946">
                  <c:v>149.18</c:v>
                </c:pt>
                <c:pt idx="1947">
                  <c:v>148.74</c:v>
                </c:pt>
                <c:pt idx="1948">
                  <c:v>149.19</c:v>
                </c:pt>
                <c:pt idx="1949">
                  <c:v>150.87</c:v>
                </c:pt>
                <c:pt idx="1950">
                  <c:v>149.52</c:v>
                </c:pt>
                <c:pt idx="1951">
                  <c:v>149.75</c:v>
                </c:pt>
                <c:pt idx="1952">
                  <c:v>150.75</c:v>
                </c:pt>
                <c:pt idx="1953">
                  <c:v>152.07</c:v>
                </c:pt>
                <c:pt idx="1954">
                  <c:v>151.64</c:v>
                </c:pt>
                <c:pt idx="1955">
                  <c:v>152.04</c:v>
                </c:pt>
                <c:pt idx="1956">
                  <c:v>148.6</c:v>
                </c:pt>
                <c:pt idx="1957">
                  <c:v>147.56</c:v>
                </c:pt>
                <c:pt idx="1958">
                  <c:v>147.01</c:v>
                </c:pt>
                <c:pt idx="1959">
                  <c:v>148.06</c:v>
                </c:pt>
                <c:pt idx="1960">
                  <c:v>149.68</c:v>
                </c:pt>
                <c:pt idx="1961">
                  <c:v>150.26</c:v>
                </c:pt>
                <c:pt idx="1962">
                  <c:v>152.59</c:v>
                </c:pt>
                <c:pt idx="1963">
                  <c:v>153.63</c:v>
                </c:pt>
                <c:pt idx="1964">
                  <c:v>152.73</c:v>
                </c:pt>
                <c:pt idx="1965">
                  <c:v>149.73</c:v>
                </c:pt>
                <c:pt idx="1966">
                  <c:v>147.43</c:v>
                </c:pt>
                <c:pt idx="1967">
                  <c:v>147.3800000000001</c:v>
                </c:pt>
                <c:pt idx="1968">
                  <c:v>146.71</c:v>
                </c:pt>
                <c:pt idx="1969">
                  <c:v>147.87</c:v>
                </c:pt>
                <c:pt idx="1970">
                  <c:v>148.77</c:v>
                </c:pt>
                <c:pt idx="1971">
                  <c:v>149.1</c:v>
                </c:pt>
                <c:pt idx="1972">
                  <c:v>149.66</c:v>
                </c:pt>
                <c:pt idx="1973">
                  <c:v>153.83</c:v>
                </c:pt>
                <c:pt idx="1974">
                  <c:v>153.78</c:v>
                </c:pt>
                <c:pt idx="1975">
                  <c:v>151.65</c:v>
                </c:pt>
                <c:pt idx="1976">
                  <c:v>150.03</c:v>
                </c:pt>
                <c:pt idx="1977">
                  <c:v>148.03</c:v>
                </c:pt>
                <c:pt idx="1978">
                  <c:v>146.8800000000001</c:v>
                </c:pt>
                <c:pt idx="1979">
                  <c:v>145.44</c:v>
                </c:pt>
                <c:pt idx="1980">
                  <c:v>147.86</c:v>
                </c:pt>
                <c:pt idx="1981">
                  <c:v>148.72</c:v>
                </c:pt>
                <c:pt idx="1982">
                  <c:v>151.16</c:v>
                </c:pt>
                <c:pt idx="1983">
                  <c:v>153.67</c:v>
                </c:pt>
                <c:pt idx="1984">
                  <c:v>154.91</c:v>
                </c:pt>
                <c:pt idx="1985">
                  <c:v>153.01</c:v>
                </c:pt>
                <c:pt idx="1986">
                  <c:v>150.05</c:v>
                </c:pt>
                <c:pt idx="1987">
                  <c:v>148.69</c:v>
                </c:pt>
                <c:pt idx="1988">
                  <c:v>148.36</c:v>
                </c:pt>
                <c:pt idx="1989">
                  <c:v>146.3500000000001</c:v>
                </c:pt>
                <c:pt idx="1990">
                  <c:v>148.05</c:v>
                </c:pt>
                <c:pt idx="1991">
                  <c:v>150.33</c:v>
                </c:pt>
                <c:pt idx="1992">
                  <c:v>150.92</c:v>
                </c:pt>
                <c:pt idx="1993">
                  <c:v>152.87</c:v>
                </c:pt>
                <c:pt idx="1994">
                  <c:v>151.34</c:v>
                </c:pt>
                <c:pt idx="1995">
                  <c:v>152.07</c:v>
                </c:pt>
                <c:pt idx="1996">
                  <c:v>152.1</c:v>
                </c:pt>
                <c:pt idx="1997">
                  <c:v>148.16</c:v>
                </c:pt>
                <c:pt idx="1998">
                  <c:v>146.8</c:v>
                </c:pt>
                <c:pt idx="1999">
                  <c:v>149.06</c:v>
                </c:pt>
                <c:pt idx="2000">
                  <c:v>148.66</c:v>
                </c:pt>
                <c:pt idx="2001">
                  <c:v>147.59</c:v>
                </c:pt>
                <c:pt idx="2002">
                  <c:v>149.13</c:v>
                </c:pt>
                <c:pt idx="2003">
                  <c:v>149.19</c:v>
                </c:pt>
                <c:pt idx="2004">
                  <c:v>150.55</c:v>
                </c:pt>
                <c:pt idx="2005">
                  <c:v>152.08</c:v>
                </c:pt>
                <c:pt idx="2006">
                  <c:v>150.3</c:v>
                </c:pt>
                <c:pt idx="2007">
                  <c:v>151.94</c:v>
                </c:pt>
                <c:pt idx="2008">
                  <c:v>150.86</c:v>
                </c:pt>
                <c:pt idx="2009">
                  <c:v>151.36</c:v>
                </c:pt>
                <c:pt idx="2010">
                  <c:v>151.98</c:v>
                </c:pt>
                <c:pt idx="2011">
                  <c:v>149.73</c:v>
                </c:pt>
                <c:pt idx="2012">
                  <c:v>149.46</c:v>
                </c:pt>
                <c:pt idx="2013">
                  <c:v>148.99</c:v>
                </c:pt>
                <c:pt idx="2014">
                  <c:v>148.77</c:v>
                </c:pt>
                <c:pt idx="2015">
                  <c:v>148.02</c:v>
                </c:pt>
                <c:pt idx="2016">
                  <c:v>148.92</c:v>
                </c:pt>
                <c:pt idx="2017">
                  <c:v>148.3500000000001</c:v>
                </c:pt>
                <c:pt idx="2018">
                  <c:v>150.72</c:v>
                </c:pt>
                <c:pt idx="2019">
                  <c:v>151.76</c:v>
                </c:pt>
                <c:pt idx="2020">
                  <c:v>153.1</c:v>
                </c:pt>
                <c:pt idx="2021">
                  <c:v>152.61</c:v>
                </c:pt>
                <c:pt idx="2022">
                  <c:v>152.11</c:v>
                </c:pt>
                <c:pt idx="2023">
                  <c:v>147.73</c:v>
                </c:pt>
                <c:pt idx="2024">
                  <c:v>146.93</c:v>
                </c:pt>
                <c:pt idx="2025">
                  <c:v>147.17</c:v>
                </c:pt>
                <c:pt idx="2026">
                  <c:v>147.69</c:v>
                </c:pt>
                <c:pt idx="2027">
                  <c:v>151.08</c:v>
                </c:pt>
                <c:pt idx="2028">
                  <c:v>152.3500000000001</c:v>
                </c:pt>
                <c:pt idx="2029">
                  <c:v>154.13</c:v>
                </c:pt>
                <c:pt idx="2030">
                  <c:v>156.53</c:v>
                </c:pt>
                <c:pt idx="2031">
                  <c:v>152.43</c:v>
                </c:pt>
                <c:pt idx="2032">
                  <c:v>150.07</c:v>
                </c:pt>
                <c:pt idx="2033">
                  <c:v>144.67</c:v>
                </c:pt>
                <c:pt idx="2034">
                  <c:v>143.63</c:v>
                </c:pt>
                <c:pt idx="2035">
                  <c:v>145.18</c:v>
                </c:pt>
                <c:pt idx="2036">
                  <c:v>147.82</c:v>
                </c:pt>
                <c:pt idx="2037">
                  <c:v>150.27</c:v>
                </c:pt>
                <c:pt idx="2038">
                  <c:v>153.39</c:v>
                </c:pt>
                <c:pt idx="2039">
                  <c:v>154.95</c:v>
                </c:pt>
                <c:pt idx="2040">
                  <c:v>154.16</c:v>
                </c:pt>
                <c:pt idx="2041">
                  <c:v>153.24</c:v>
                </c:pt>
                <c:pt idx="2042">
                  <c:v>152.95</c:v>
                </c:pt>
                <c:pt idx="2043">
                  <c:v>148.2</c:v>
                </c:pt>
                <c:pt idx="2044">
                  <c:v>146.12</c:v>
                </c:pt>
                <c:pt idx="2045">
                  <c:v>145.54</c:v>
                </c:pt>
                <c:pt idx="2046">
                  <c:v>144.99</c:v>
                </c:pt>
                <c:pt idx="2047">
                  <c:v>146.64</c:v>
                </c:pt>
                <c:pt idx="2048">
                  <c:v>148.47</c:v>
                </c:pt>
                <c:pt idx="2049">
                  <c:v>151.95</c:v>
                </c:pt>
                <c:pt idx="2050">
                  <c:v>151.48</c:v>
                </c:pt>
                <c:pt idx="2051">
                  <c:v>154.77</c:v>
                </c:pt>
                <c:pt idx="2052">
                  <c:v>153.36</c:v>
                </c:pt>
                <c:pt idx="2053">
                  <c:v>154.73</c:v>
                </c:pt>
                <c:pt idx="2054">
                  <c:v>150.04</c:v>
                </c:pt>
                <c:pt idx="2055">
                  <c:v>149.53</c:v>
                </c:pt>
                <c:pt idx="2056">
                  <c:v>145.46</c:v>
                </c:pt>
                <c:pt idx="2057">
                  <c:v>144.54</c:v>
                </c:pt>
                <c:pt idx="2058">
                  <c:v>146.3800000000001</c:v>
                </c:pt>
                <c:pt idx="2059">
                  <c:v>148.78</c:v>
                </c:pt>
                <c:pt idx="2060">
                  <c:v>151.61</c:v>
                </c:pt>
                <c:pt idx="2061">
                  <c:v>153.42</c:v>
                </c:pt>
                <c:pt idx="2062">
                  <c:v>155.8800000000001</c:v>
                </c:pt>
                <c:pt idx="2063">
                  <c:v>152.82</c:v>
                </c:pt>
                <c:pt idx="2064">
                  <c:v>153.95</c:v>
                </c:pt>
                <c:pt idx="2065">
                  <c:v>149.74</c:v>
                </c:pt>
                <c:pt idx="2066">
                  <c:v>147.07</c:v>
                </c:pt>
                <c:pt idx="2067">
                  <c:v>146.3800000000001</c:v>
                </c:pt>
                <c:pt idx="2068">
                  <c:v>146.64</c:v>
                </c:pt>
                <c:pt idx="2069">
                  <c:v>147.61</c:v>
                </c:pt>
                <c:pt idx="2070">
                  <c:v>147.73</c:v>
                </c:pt>
                <c:pt idx="2071">
                  <c:v>150.55</c:v>
                </c:pt>
                <c:pt idx="2072">
                  <c:v>154.43</c:v>
                </c:pt>
                <c:pt idx="2073">
                  <c:v>153.4</c:v>
                </c:pt>
                <c:pt idx="2074">
                  <c:v>153.48</c:v>
                </c:pt>
                <c:pt idx="2075">
                  <c:v>152.87</c:v>
                </c:pt>
                <c:pt idx="2076">
                  <c:v>149.64</c:v>
                </c:pt>
                <c:pt idx="2077">
                  <c:v>146.45</c:v>
                </c:pt>
                <c:pt idx="2078">
                  <c:v>144.77</c:v>
                </c:pt>
                <c:pt idx="2079">
                  <c:v>146.76</c:v>
                </c:pt>
                <c:pt idx="2080">
                  <c:v>148.45</c:v>
                </c:pt>
                <c:pt idx="2081">
                  <c:v>150.05</c:v>
                </c:pt>
                <c:pt idx="2082">
                  <c:v>150.8</c:v>
                </c:pt>
                <c:pt idx="2083">
                  <c:v>154.23</c:v>
                </c:pt>
                <c:pt idx="2084">
                  <c:v>153.72</c:v>
                </c:pt>
                <c:pt idx="2085">
                  <c:v>152.49</c:v>
                </c:pt>
                <c:pt idx="2086">
                  <c:v>151.32</c:v>
                </c:pt>
                <c:pt idx="2087">
                  <c:v>149.72</c:v>
                </c:pt>
                <c:pt idx="2088">
                  <c:v>148.91</c:v>
                </c:pt>
                <c:pt idx="2089">
                  <c:v>147.37</c:v>
                </c:pt>
                <c:pt idx="2090">
                  <c:v>148.3800000000001</c:v>
                </c:pt>
                <c:pt idx="2091">
                  <c:v>149.4</c:v>
                </c:pt>
                <c:pt idx="2092">
                  <c:v>148.6</c:v>
                </c:pt>
                <c:pt idx="2093">
                  <c:v>149.77</c:v>
                </c:pt>
                <c:pt idx="2094">
                  <c:v>151.03</c:v>
                </c:pt>
                <c:pt idx="2095">
                  <c:v>150.99</c:v>
                </c:pt>
                <c:pt idx="2096">
                  <c:v>151.87</c:v>
                </c:pt>
                <c:pt idx="2097">
                  <c:v>152.3500000000001</c:v>
                </c:pt>
                <c:pt idx="2098">
                  <c:v>152.51</c:v>
                </c:pt>
                <c:pt idx="2099">
                  <c:v>150.79</c:v>
                </c:pt>
                <c:pt idx="2100">
                  <c:v>148.17</c:v>
                </c:pt>
                <c:pt idx="2101">
                  <c:v>148.51</c:v>
                </c:pt>
                <c:pt idx="2102">
                  <c:v>147.59</c:v>
                </c:pt>
                <c:pt idx="2103">
                  <c:v>147.34</c:v>
                </c:pt>
                <c:pt idx="2104">
                  <c:v>149.07</c:v>
                </c:pt>
                <c:pt idx="2105">
                  <c:v>148.86</c:v>
                </c:pt>
                <c:pt idx="2106">
                  <c:v>149.19</c:v>
                </c:pt>
                <c:pt idx="2107">
                  <c:v>151.42</c:v>
                </c:pt>
                <c:pt idx="2108">
                  <c:v>152.53</c:v>
                </c:pt>
                <c:pt idx="2109">
                  <c:v>150.12</c:v>
                </c:pt>
                <c:pt idx="2110">
                  <c:v>150.74</c:v>
                </c:pt>
                <c:pt idx="2111">
                  <c:v>150.58</c:v>
                </c:pt>
                <c:pt idx="2112">
                  <c:v>148.78</c:v>
                </c:pt>
                <c:pt idx="2113">
                  <c:v>149.18</c:v>
                </c:pt>
                <c:pt idx="2114">
                  <c:v>149.08</c:v>
                </c:pt>
                <c:pt idx="2115">
                  <c:v>148.18</c:v>
                </c:pt>
                <c:pt idx="2116">
                  <c:v>151.07</c:v>
                </c:pt>
                <c:pt idx="2117">
                  <c:v>150.26</c:v>
                </c:pt>
                <c:pt idx="2118">
                  <c:v>152.94</c:v>
                </c:pt>
                <c:pt idx="2119">
                  <c:v>149.56</c:v>
                </c:pt>
                <c:pt idx="2120">
                  <c:v>148.66</c:v>
                </c:pt>
                <c:pt idx="2121">
                  <c:v>148.86</c:v>
                </c:pt>
                <c:pt idx="2122">
                  <c:v>149.87</c:v>
                </c:pt>
                <c:pt idx="2123">
                  <c:v>146.94</c:v>
                </c:pt>
                <c:pt idx="2124">
                  <c:v>149.62</c:v>
                </c:pt>
                <c:pt idx="2125">
                  <c:v>148.0</c:v>
                </c:pt>
                <c:pt idx="2126">
                  <c:v>152.13</c:v>
                </c:pt>
                <c:pt idx="2127">
                  <c:v>152.61</c:v>
                </c:pt>
                <c:pt idx="2128">
                  <c:v>152.3</c:v>
                </c:pt>
                <c:pt idx="2129">
                  <c:v>150.56</c:v>
                </c:pt>
                <c:pt idx="2130">
                  <c:v>150.74</c:v>
                </c:pt>
                <c:pt idx="2131">
                  <c:v>148.57</c:v>
                </c:pt>
                <c:pt idx="2132">
                  <c:v>147.29</c:v>
                </c:pt>
                <c:pt idx="2133">
                  <c:v>147.42</c:v>
                </c:pt>
                <c:pt idx="2134">
                  <c:v>152.64</c:v>
                </c:pt>
                <c:pt idx="2135">
                  <c:v>150.7</c:v>
                </c:pt>
                <c:pt idx="2136">
                  <c:v>151.14</c:v>
                </c:pt>
                <c:pt idx="2137">
                  <c:v>151.06</c:v>
                </c:pt>
                <c:pt idx="2138">
                  <c:v>149.58</c:v>
                </c:pt>
                <c:pt idx="2139">
                  <c:v>150.8800000000001</c:v>
                </c:pt>
                <c:pt idx="2140">
                  <c:v>152.83</c:v>
                </c:pt>
                <c:pt idx="2141">
                  <c:v>152.42</c:v>
                </c:pt>
                <c:pt idx="2142">
                  <c:v>151.97</c:v>
                </c:pt>
                <c:pt idx="2143">
                  <c:v>146.92</c:v>
                </c:pt>
                <c:pt idx="2144">
                  <c:v>147.22</c:v>
                </c:pt>
                <c:pt idx="2145">
                  <c:v>145.99</c:v>
                </c:pt>
                <c:pt idx="2146">
                  <c:v>146.81</c:v>
                </c:pt>
                <c:pt idx="2147">
                  <c:v>147.61</c:v>
                </c:pt>
                <c:pt idx="2148">
                  <c:v>150.13</c:v>
                </c:pt>
                <c:pt idx="2149">
                  <c:v>151.62</c:v>
                </c:pt>
                <c:pt idx="2150">
                  <c:v>151.8500000000001</c:v>
                </c:pt>
                <c:pt idx="2151">
                  <c:v>152.97</c:v>
                </c:pt>
                <c:pt idx="2152">
                  <c:v>153.78</c:v>
                </c:pt>
                <c:pt idx="2153">
                  <c:v>152.01</c:v>
                </c:pt>
                <c:pt idx="2154">
                  <c:v>150.71</c:v>
                </c:pt>
                <c:pt idx="2155">
                  <c:v>149.56</c:v>
                </c:pt>
                <c:pt idx="2156">
                  <c:v>149.27</c:v>
                </c:pt>
                <c:pt idx="2157">
                  <c:v>146.02</c:v>
                </c:pt>
                <c:pt idx="2158">
                  <c:v>147.54</c:v>
                </c:pt>
                <c:pt idx="2159">
                  <c:v>147.53</c:v>
                </c:pt>
                <c:pt idx="2160">
                  <c:v>150.07</c:v>
                </c:pt>
                <c:pt idx="2161">
                  <c:v>151.98</c:v>
                </c:pt>
                <c:pt idx="2162">
                  <c:v>154.36</c:v>
                </c:pt>
                <c:pt idx="2163">
                  <c:v>152.71</c:v>
                </c:pt>
                <c:pt idx="2164">
                  <c:v>153.03</c:v>
                </c:pt>
                <c:pt idx="2165">
                  <c:v>149.27</c:v>
                </c:pt>
                <c:pt idx="2166">
                  <c:v>149.21</c:v>
                </c:pt>
                <c:pt idx="2167">
                  <c:v>147.73</c:v>
                </c:pt>
                <c:pt idx="2168">
                  <c:v>148.76</c:v>
                </c:pt>
                <c:pt idx="2169">
                  <c:v>149.78</c:v>
                </c:pt>
                <c:pt idx="2170">
                  <c:v>149.07</c:v>
                </c:pt>
                <c:pt idx="2171">
                  <c:v>147.62</c:v>
                </c:pt>
                <c:pt idx="2172">
                  <c:v>149.58</c:v>
                </c:pt>
                <c:pt idx="2173">
                  <c:v>150.89</c:v>
                </c:pt>
                <c:pt idx="2174">
                  <c:v>150.24</c:v>
                </c:pt>
                <c:pt idx="2175">
                  <c:v>149.83</c:v>
                </c:pt>
                <c:pt idx="2176">
                  <c:v>149.17</c:v>
                </c:pt>
                <c:pt idx="2177">
                  <c:v>150.33</c:v>
                </c:pt>
                <c:pt idx="2178">
                  <c:v>150.67</c:v>
                </c:pt>
                <c:pt idx="2179">
                  <c:v>150.31</c:v>
                </c:pt>
                <c:pt idx="2180">
                  <c:v>149.8800000000001</c:v>
                </c:pt>
                <c:pt idx="2181">
                  <c:v>148.58</c:v>
                </c:pt>
                <c:pt idx="2182">
                  <c:v>150.21</c:v>
                </c:pt>
                <c:pt idx="2183">
                  <c:v>151.57</c:v>
                </c:pt>
                <c:pt idx="2184">
                  <c:v>150.47</c:v>
                </c:pt>
                <c:pt idx="2185">
                  <c:v>150.14</c:v>
                </c:pt>
                <c:pt idx="2186">
                  <c:v>149.37</c:v>
                </c:pt>
                <c:pt idx="2187">
                  <c:v>149.74</c:v>
                </c:pt>
                <c:pt idx="2188">
                  <c:v>150.44</c:v>
                </c:pt>
                <c:pt idx="2189">
                  <c:v>148.68</c:v>
                </c:pt>
                <c:pt idx="2190">
                  <c:v>149.09</c:v>
                </c:pt>
                <c:pt idx="2191">
                  <c:v>150.72</c:v>
                </c:pt>
                <c:pt idx="2192">
                  <c:v>150.1</c:v>
                </c:pt>
                <c:pt idx="2193">
                  <c:v>151.04</c:v>
                </c:pt>
                <c:pt idx="2194">
                  <c:v>150.67</c:v>
                </c:pt>
                <c:pt idx="2195">
                  <c:v>150.17</c:v>
                </c:pt>
                <c:pt idx="2196">
                  <c:v>150.16</c:v>
                </c:pt>
                <c:pt idx="2197">
                  <c:v>150.15</c:v>
                </c:pt>
                <c:pt idx="2198">
                  <c:v>148.9</c:v>
                </c:pt>
                <c:pt idx="2199">
                  <c:v>147.8800000000001</c:v>
                </c:pt>
                <c:pt idx="2200">
                  <c:v>150.0</c:v>
                </c:pt>
                <c:pt idx="2201">
                  <c:v>151.0</c:v>
                </c:pt>
                <c:pt idx="2202">
                  <c:v>150.61</c:v>
                </c:pt>
                <c:pt idx="2203">
                  <c:v>151.37</c:v>
                </c:pt>
                <c:pt idx="2204">
                  <c:v>151.98</c:v>
                </c:pt>
                <c:pt idx="2205">
                  <c:v>151.56</c:v>
                </c:pt>
                <c:pt idx="2206">
                  <c:v>151.14</c:v>
                </c:pt>
                <c:pt idx="2207">
                  <c:v>147.8800000000001</c:v>
                </c:pt>
                <c:pt idx="2208">
                  <c:v>146.73</c:v>
                </c:pt>
                <c:pt idx="2209">
                  <c:v>146.49</c:v>
                </c:pt>
                <c:pt idx="2210">
                  <c:v>148.52</c:v>
                </c:pt>
                <c:pt idx="2211">
                  <c:v>148.99</c:v>
                </c:pt>
                <c:pt idx="2212">
                  <c:v>150.48</c:v>
                </c:pt>
                <c:pt idx="2213">
                  <c:v>151.57</c:v>
                </c:pt>
                <c:pt idx="2214">
                  <c:v>152.03</c:v>
                </c:pt>
                <c:pt idx="2215">
                  <c:v>152.03</c:v>
                </c:pt>
                <c:pt idx="2216">
                  <c:v>152.16</c:v>
                </c:pt>
                <c:pt idx="2217">
                  <c:v>152.45</c:v>
                </c:pt>
                <c:pt idx="2218">
                  <c:v>150.9</c:v>
                </c:pt>
                <c:pt idx="2219">
                  <c:v>148.83</c:v>
                </c:pt>
                <c:pt idx="2220">
                  <c:v>146.09</c:v>
                </c:pt>
                <c:pt idx="2221">
                  <c:v>146.44</c:v>
                </c:pt>
                <c:pt idx="2222">
                  <c:v>145.78</c:v>
                </c:pt>
                <c:pt idx="2223">
                  <c:v>148.1</c:v>
                </c:pt>
                <c:pt idx="2224">
                  <c:v>151.44</c:v>
                </c:pt>
                <c:pt idx="2225">
                  <c:v>154.26</c:v>
                </c:pt>
                <c:pt idx="2226">
                  <c:v>153.51</c:v>
                </c:pt>
                <c:pt idx="2227">
                  <c:v>152.99</c:v>
                </c:pt>
                <c:pt idx="2228">
                  <c:v>152.28</c:v>
                </c:pt>
                <c:pt idx="2229">
                  <c:v>149.29</c:v>
                </c:pt>
                <c:pt idx="2230">
                  <c:v>146.28</c:v>
                </c:pt>
                <c:pt idx="2231">
                  <c:v>145.12</c:v>
                </c:pt>
                <c:pt idx="2232">
                  <c:v>147.86</c:v>
                </c:pt>
                <c:pt idx="2233">
                  <c:v>148.91</c:v>
                </c:pt>
                <c:pt idx="2234">
                  <c:v>152.62</c:v>
                </c:pt>
                <c:pt idx="2235">
                  <c:v>150.73</c:v>
                </c:pt>
                <c:pt idx="2236">
                  <c:v>152.63</c:v>
                </c:pt>
                <c:pt idx="2237">
                  <c:v>152.1</c:v>
                </c:pt>
                <c:pt idx="2238">
                  <c:v>152.08</c:v>
                </c:pt>
                <c:pt idx="2239">
                  <c:v>147.92</c:v>
                </c:pt>
                <c:pt idx="2240">
                  <c:v>148.66</c:v>
                </c:pt>
                <c:pt idx="2241">
                  <c:v>147.18</c:v>
                </c:pt>
                <c:pt idx="2242">
                  <c:v>148.32</c:v>
                </c:pt>
                <c:pt idx="2243">
                  <c:v>147.11</c:v>
                </c:pt>
                <c:pt idx="2244">
                  <c:v>150.92</c:v>
                </c:pt>
                <c:pt idx="2245">
                  <c:v>151.7</c:v>
                </c:pt>
                <c:pt idx="2246">
                  <c:v>153.17</c:v>
                </c:pt>
                <c:pt idx="2247">
                  <c:v>152.33</c:v>
                </c:pt>
                <c:pt idx="2248">
                  <c:v>150.48</c:v>
                </c:pt>
                <c:pt idx="2249">
                  <c:v>150.19</c:v>
                </c:pt>
                <c:pt idx="2250">
                  <c:v>147.08</c:v>
                </c:pt>
                <c:pt idx="2251">
                  <c:v>146.79</c:v>
                </c:pt>
                <c:pt idx="2252">
                  <c:v>147.17</c:v>
                </c:pt>
                <c:pt idx="2253">
                  <c:v>149.1</c:v>
                </c:pt>
                <c:pt idx="2254">
                  <c:v>151.99</c:v>
                </c:pt>
                <c:pt idx="2255">
                  <c:v>154.52</c:v>
                </c:pt>
                <c:pt idx="2256">
                  <c:v>153.48</c:v>
                </c:pt>
                <c:pt idx="2257">
                  <c:v>151.56</c:v>
                </c:pt>
                <c:pt idx="2258">
                  <c:v>150.03</c:v>
                </c:pt>
                <c:pt idx="2259">
                  <c:v>148.76</c:v>
                </c:pt>
                <c:pt idx="2260">
                  <c:v>149.14</c:v>
                </c:pt>
                <c:pt idx="2261">
                  <c:v>149.59</c:v>
                </c:pt>
                <c:pt idx="2262">
                  <c:v>149.71</c:v>
                </c:pt>
                <c:pt idx="2263">
                  <c:v>150.92</c:v>
                </c:pt>
                <c:pt idx="2264">
                  <c:v>150.59</c:v>
                </c:pt>
                <c:pt idx="2265">
                  <c:v>148.14</c:v>
                </c:pt>
                <c:pt idx="2266">
                  <c:v>149.27</c:v>
                </c:pt>
                <c:pt idx="2267">
                  <c:v>149.63</c:v>
                </c:pt>
                <c:pt idx="2268">
                  <c:v>150.23</c:v>
                </c:pt>
                <c:pt idx="2269">
                  <c:v>149.05</c:v>
                </c:pt>
                <c:pt idx="2270">
                  <c:v>149.13</c:v>
                </c:pt>
                <c:pt idx="2271">
                  <c:v>149.11</c:v>
                </c:pt>
                <c:pt idx="2272">
                  <c:v>150.44</c:v>
                </c:pt>
                <c:pt idx="2273">
                  <c:v>150.37</c:v>
                </c:pt>
                <c:pt idx="2274">
                  <c:v>151.12</c:v>
                </c:pt>
                <c:pt idx="2275">
                  <c:v>152.1</c:v>
                </c:pt>
                <c:pt idx="2276">
                  <c:v>152.57</c:v>
                </c:pt>
                <c:pt idx="2277">
                  <c:v>149.31</c:v>
                </c:pt>
                <c:pt idx="2278">
                  <c:v>150.0</c:v>
                </c:pt>
                <c:pt idx="2279">
                  <c:v>148.84</c:v>
                </c:pt>
                <c:pt idx="2280">
                  <c:v>148.76</c:v>
                </c:pt>
                <c:pt idx="2281">
                  <c:v>148.79</c:v>
                </c:pt>
                <c:pt idx="2282">
                  <c:v>149.09</c:v>
                </c:pt>
                <c:pt idx="2283">
                  <c:v>151.56</c:v>
                </c:pt>
                <c:pt idx="2284">
                  <c:v>151.6</c:v>
                </c:pt>
                <c:pt idx="2285">
                  <c:v>150.21</c:v>
                </c:pt>
                <c:pt idx="2286">
                  <c:v>150.41</c:v>
                </c:pt>
                <c:pt idx="2287">
                  <c:v>150.95</c:v>
                </c:pt>
                <c:pt idx="2288">
                  <c:v>152.12</c:v>
                </c:pt>
                <c:pt idx="2289">
                  <c:v>151.3800000000001</c:v>
                </c:pt>
                <c:pt idx="2290">
                  <c:v>150.93</c:v>
                </c:pt>
                <c:pt idx="2291">
                  <c:v>149.91</c:v>
                </c:pt>
                <c:pt idx="2292">
                  <c:v>148.68</c:v>
                </c:pt>
                <c:pt idx="2293">
                  <c:v>147.32</c:v>
                </c:pt>
                <c:pt idx="2294">
                  <c:v>146.79</c:v>
                </c:pt>
                <c:pt idx="2295">
                  <c:v>148.05</c:v>
                </c:pt>
                <c:pt idx="2296">
                  <c:v>150.02</c:v>
                </c:pt>
                <c:pt idx="2297">
                  <c:v>151.67</c:v>
                </c:pt>
                <c:pt idx="2298">
                  <c:v>153.98</c:v>
                </c:pt>
                <c:pt idx="2299">
                  <c:v>153.25</c:v>
                </c:pt>
                <c:pt idx="2300">
                  <c:v>152.02</c:v>
                </c:pt>
                <c:pt idx="2301">
                  <c:v>149.52</c:v>
                </c:pt>
                <c:pt idx="2302">
                  <c:v>148.77</c:v>
                </c:pt>
                <c:pt idx="2303">
                  <c:v>147.73</c:v>
                </c:pt>
                <c:pt idx="2304">
                  <c:v>149.01</c:v>
                </c:pt>
                <c:pt idx="2305">
                  <c:v>149.63</c:v>
                </c:pt>
                <c:pt idx="2306">
                  <c:v>149.8500000000001</c:v>
                </c:pt>
                <c:pt idx="2307">
                  <c:v>150.8800000000001</c:v>
                </c:pt>
                <c:pt idx="2308">
                  <c:v>150.04</c:v>
                </c:pt>
                <c:pt idx="2309">
                  <c:v>148.8</c:v>
                </c:pt>
                <c:pt idx="2310">
                  <c:v>147.37</c:v>
                </c:pt>
                <c:pt idx="2311">
                  <c:v>149.2</c:v>
                </c:pt>
                <c:pt idx="2312">
                  <c:v>150.66</c:v>
                </c:pt>
                <c:pt idx="2313">
                  <c:v>151.17</c:v>
                </c:pt>
                <c:pt idx="2314">
                  <c:v>153.87</c:v>
                </c:pt>
                <c:pt idx="2315">
                  <c:v>151.75</c:v>
                </c:pt>
                <c:pt idx="2316">
                  <c:v>150.98</c:v>
                </c:pt>
                <c:pt idx="2317">
                  <c:v>149.56</c:v>
                </c:pt>
                <c:pt idx="2318">
                  <c:v>148.44</c:v>
                </c:pt>
                <c:pt idx="2319">
                  <c:v>149.5</c:v>
                </c:pt>
                <c:pt idx="2320">
                  <c:v>147.72</c:v>
                </c:pt>
                <c:pt idx="2321">
                  <c:v>147.82</c:v>
                </c:pt>
                <c:pt idx="2322">
                  <c:v>149.57</c:v>
                </c:pt>
                <c:pt idx="2323">
                  <c:v>150.7</c:v>
                </c:pt>
                <c:pt idx="2324">
                  <c:v>150.66</c:v>
                </c:pt>
                <c:pt idx="2325">
                  <c:v>151.89</c:v>
                </c:pt>
                <c:pt idx="2326">
                  <c:v>151.03</c:v>
                </c:pt>
                <c:pt idx="2327">
                  <c:v>149.65</c:v>
                </c:pt>
                <c:pt idx="2328">
                  <c:v>152.17</c:v>
                </c:pt>
                <c:pt idx="2329">
                  <c:v>150.21</c:v>
                </c:pt>
                <c:pt idx="2330">
                  <c:v>150.58</c:v>
                </c:pt>
                <c:pt idx="2331">
                  <c:v>150.3500000000001</c:v>
                </c:pt>
                <c:pt idx="2332">
                  <c:v>148.24</c:v>
                </c:pt>
                <c:pt idx="2333">
                  <c:v>149.49</c:v>
                </c:pt>
                <c:pt idx="2334">
                  <c:v>149.58</c:v>
                </c:pt>
                <c:pt idx="2335">
                  <c:v>151.59</c:v>
                </c:pt>
                <c:pt idx="2336">
                  <c:v>150.87</c:v>
                </c:pt>
                <c:pt idx="2337">
                  <c:v>150.37</c:v>
                </c:pt>
                <c:pt idx="2338">
                  <c:v>149.97</c:v>
                </c:pt>
                <c:pt idx="2339">
                  <c:v>150.3800000000001</c:v>
                </c:pt>
                <c:pt idx="2340">
                  <c:v>149.02</c:v>
                </c:pt>
                <c:pt idx="2341">
                  <c:v>147.09</c:v>
                </c:pt>
                <c:pt idx="2342">
                  <c:v>147.45</c:v>
                </c:pt>
                <c:pt idx="2343">
                  <c:v>148.44</c:v>
                </c:pt>
                <c:pt idx="2344">
                  <c:v>149.67</c:v>
                </c:pt>
                <c:pt idx="2345">
                  <c:v>150.62</c:v>
                </c:pt>
                <c:pt idx="2346">
                  <c:v>151.03</c:v>
                </c:pt>
                <c:pt idx="2347">
                  <c:v>153.02</c:v>
                </c:pt>
                <c:pt idx="2348">
                  <c:v>151.22</c:v>
                </c:pt>
                <c:pt idx="2349">
                  <c:v>151.08</c:v>
                </c:pt>
                <c:pt idx="2350">
                  <c:v>150.46</c:v>
                </c:pt>
                <c:pt idx="2351">
                  <c:v>150.82</c:v>
                </c:pt>
                <c:pt idx="2352">
                  <c:v>148.17</c:v>
                </c:pt>
                <c:pt idx="2353">
                  <c:v>148.33</c:v>
                </c:pt>
                <c:pt idx="2354">
                  <c:v>148.36</c:v>
                </c:pt>
                <c:pt idx="2355">
                  <c:v>148.29</c:v>
                </c:pt>
                <c:pt idx="2356">
                  <c:v>149.48</c:v>
                </c:pt>
                <c:pt idx="2357">
                  <c:v>149.01</c:v>
                </c:pt>
                <c:pt idx="2358">
                  <c:v>148.51</c:v>
                </c:pt>
                <c:pt idx="2359">
                  <c:v>150.66</c:v>
                </c:pt>
                <c:pt idx="2360">
                  <c:v>152.52</c:v>
                </c:pt>
                <c:pt idx="2361">
                  <c:v>153.94</c:v>
                </c:pt>
                <c:pt idx="2362">
                  <c:v>150.76</c:v>
                </c:pt>
                <c:pt idx="2363">
                  <c:v>152.39</c:v>
                </c:pt>
                <c:pt idx="2364">
                  <c:v>150.16</c:v>
                </c:pt>
                <c:pt idx="2365">
                  <c:v>149.76</c:v>
                </c:pt>
                <c:pt idx="2366">
                  <c:v>148.04</c:v>
                </c:pt>
                <c:pt idx="2367">
                  <c:v>146.1</c:v>
                </c:pt>
                <c:pt idx="2368">
                  <c:v>147.37</c:v>
                </c:pt>
                <c:pt idx="2369">
                  <c:v>149.72</c:v>
                </c:pt>
                <c:pt idx="2370">
                  <c:v>150.42</c:v>
                </c:pt>
                <c:pt idx="2371">
                  <c:v>151.51</c:v>
                </c:pt>
                <c:pt idx="2372">
                  <c:v>153.06</c:v>
                </c:pt>
                <c:pt idx="2373">
                  <c:v>150.79</c:v>
                </c:pt>
                <c:pt idx="2374">
                  <c:v>150.7</c:v>
                </c:pt>
                <c:pt idx="2375">
                  <c:v>149.17</c:v>
                </c:pt>
                <c:pt idx="2376">
                  <c:v>147.55</c:v>
                </c:pt>
                <c:pt idx="2377">
                  <c:v>148.27</c:v>
                </c:pt>
                <c:pt idx="2378">
                  <c:v>147.22</c:v>
                </c:pt>
                <c:pt idx="2379">
                  <c:v>146.77</c:v>
                </c:pt>
                <c:pt idx="2380">
                  <c:v>149.52</c:v>
                </c:pt>
                <c:pt idx="2381">
                  <c:v>150.4</c:v>
                </c:pt>
                <c:pt idx="2382">
                  <c:v>151.82</c:v>
                </c:pt>
                <c:pt idx="2383">
                  <c:v>150.87</c:v>
                </c:pt>
                <c:pt idx="2384">
                  <c:v>152.92</c:v>
                </c:pt>
                <c:pt idx="2385">
                  <c:v>150.83</c:v>
                </c:pt>
                <c:pt idx="2386">
                  <c:v>149.8800000000001</c:v>
                </c:pt>
                <c:pt idx="2387">
                  <c:v>148.52</c:v>
                </c:pt>
                <c:pt idx="2388">
                  <c:v>148.25</c:v>
                </c:pt>
                <c:pt idx="2389">
                  <c:v>149.73</c:v>
                </c:pt>
                <c:pt idx="2390">
                  <c:v>150.06</c:v>
                </c:pt>
                <c:pt idx="2391">
                  <c:v>152.72</c:v>
                </c:pt>
                <c:pt idx="2392">
                  <c:v>149.58</c:v>
                </c:pt>
                <c:pt idx="2393">
                  <c:v>150.18</c:v>
                </c:pt>
                <c:pt idx="2394">
                  <c:v>149.82</c:v>
                </c:pt>
                <c:pt idx="2395">
                  <c:v>148.14</c:v>
                </c:pt>
                <c:pt idx="2396">
                  <c:v>149.8800000000001</c:v>
                </c:pt>
                <c:pt idx="2397">
                  <c:v>151.04</c:v>
                </c:pt>
                <c:pt idx="2398">
                  <c:v>151.59</c:v>
                </c:pt>
                <c:pt idx="2399">
                  <c:v>150.98</c:v>
                </c:pt>
                <c:pt idx="2400">
                  <c:v>149.25</c:v>
                </c:pt>
                <c:pt idx="2401">
                  <c:v>150.27</c:v>
                </c:pt>
                <c:pt idx="2402">
                  <c:v>149.66</c:v>
                </c:pt>
                <c:pt idx="2403">
                  <c:v>149.03</c:v>
                </c:pt>
                <c:pt idx="2404">
                  <c:v>149.8500000000001</c:v>
                </c:pt>
                <c:pt idx="2405">
                  <c:v>148.94</c:v>
                </c:pt>
                <c:pt idx="2406">
                  <c:v>148.95</c:v>
                </c:pt>
                <c:pt idx="2407">
                  <c:v>148.7</c:v>
                </c:pt>
                <c:pt idx="2408">
                  <c:v>149.94</c:v>
                </c:pt>
                <c:pt idx="2409">
                  <c:v>150.36</c:v>
                </c:pt>
                <c:pt idx="2410">
                  <c:v>152.43</c:v>
                </c:pt>
                <c:pt idx="2411">
                  <c:v>153.71</c:v>
                </c:pt>
                <c:pt idx="2412">
                  <c:v>151.44</c:v>
                </c:pt>
                <c:pt idx="2413">
                  <c:v>150.94</c:v>
                </c:pt>
                <c:pt idx="2414">
                  <c:v>148.82</c:v>
                </c:pt>
                <c:pt idx="2415">
                  <c:v>147.13</c:v>
                </c:pt>
                <c:pt idx="2416">
                  <c:v>147.66</c:v>
                </c:pt>
                <c:pt idx="2417">
                  <c:v>150.21</c:v>
                </c:pt>
                <c:pt idx="2418">
                  <c:v>150.47</c:v>
                </c:pt>
                <c:pt idx="2419">
                  <c:v>150.45</c:v>
                </c:pt>
                <c:pt idx="2420">
                  <c:v>151.48</c:v>
                </c:pt>
                <c:pt idx="2421">
                  <c:v>149.03</c:v>
                </c:pt>
                <c:pt idx="2422">
                  <c:v>149.62</c:v>
                </c:pt>
                <c:pt idx="2423">
                  <c:v>151.2</c:v>
                </c:pt>
                <c:pt idx="2424">
                  <c:v>148.81</c:v>
                </c:pt>
                <c:pt idx="2425">
                  <c:v>149.3800000000001</c:v>
                </c:pt>
                <c:pt idx="2426">
                  <c:v>148.15</c:v>
                </c:pt>
                <c:pt idx="2427">
                  <c:v>149.55</c:v>
                </c:pt>
                <c:pt idx="2428">
                  <c:v>148.72</c:v>
                </c:pt>
                <c:pt idx="2429">
                  <c:v>148.87</c:v>
                </c:pt>
                <c:pt idx="2430">
                  <c:v>151.24</c:v>
                </c:pt>
                <c:pt idx="2431">
                  <c:v>152.99</c:v>
                </c:pt>
                <c:pt idx="2432">
                  <c:v>153.59</c:v>
                </c:pt>
                <c:pt idx="2433">
                  <c:v>152.69</c:v>
                </c:pt>
                <c:pt idx="2434">
                  <c:v>150.06</c:v>
                </c:pt>
                <c:pt idx="2435">
                  <c:v>149.15</c:v>
                </c:pt>
                <c:pt idx="2436">
                  <c:v>146.25</c:v>
                </c:pt>
                <c:pt idx="2437">
                  <c:v>145.7</c:v>
                </c:pt>
                <c:pt idx="2438">
                  <c:v>147.62</c:v>
                </c:pt>
                <c:pt idx="2439">
                  <c:v>150.02</c:v>
                </c:pt>
                <c:pt idx="2440">
                  <c:v>152.93</c:v>
                </c:pt>
                <c:pt idx="2441">
                  <c:v>154.34</c:v>
                </c:pt>
                <c:pt idx="2442">
                  <c:v>153.16</c:v>
                </c:pt>
                <c:pt idx="2443">
                  <c:v>152.77</c:v>
                </c:pt>
                <c:pt idx="2444">
                  <c:v>148.83</c:v>
                </c:pt>
                <c:pt idx="2445">
                  <c:v>147.31</c:v>
                </c:pt>
                <c:pt idx="2446">
                  <c:v>146.43</c:v>
                </c:pt>
                <c:pt idx="2447">
                  <c:v>146.6</c:v>
                </c:pt>
                <c:pt idx="2448">
                  <c:v>147.47</c:v>
                </c:pt>
                <c:pt idx="2449">
                  <c:v>149.71</c:v>
                </c:pt>
                <c:pt idx="2450">
                  <c:v>151.14</c:v>
                </c:pt>
                <c:pt idx="2451">
                  <c:v>153.9</c:v>
                </c:pt>
                <c:pt idx="2452">
                  <c:v>154.24</c:v>
                </c:pt>
                <c:pt idx="2453">
                  <c:v>149.86</c:v>
                </c:pt>
                <c:pt idx="2454">
                  <c:v>151.58</c:v>
                </c:pt>
                <c:pt idx="2455">
                  <c:v>148.19</c:v>
                </c:pt>
                <c:pt idx="2456">
                  <c:v>148.36</c:v>
                </c:pt>
                <c:pt idx="2457">
                  <c:v>148.39</c:v>
                </c:pt>
                <c:pt idx="2458">
                  <c:v>147.49</c:v>
                </c:pt>
                <c:pt idx="2459">
                  <c:v>150.63</c:v>
                </c:pt>
                <c:pt idx="2460">
                  <c:v>151.16</c:v>
                </c:pt>
                <c:pt idx="2461">
                  <c:v>151.78</c:v>
                </c:pt>
                <c:pt idx="2462">
                  <c:v>151.99</c:v>
                </c:pt>
                <c:pt idx="2463">
                  <c:v>150.0</c:v>
                </c:pt>
                <c:pt idx="2464">
                  <c:v>148.9</c:v>
                </c:pt>
                <c:pt idx="2465">
                  <c:v>147.75</c:v>
                </c:pt>
                <c:pt idx="2466">
                  <c:v>148.21</c:v>
                </c:pt>
                <c:pt idx="2467">
                  <c:v>149.51</c:v>
                </c:pt>
                <c:pt idx="2468">
                  <c:v>152.52</c:v>
                </c:pt>
                <c:pt idx="2469">
                  <c:v>153.05</c:v>
                </c:pt>
                <c:pt idx="2470">
                  <c:v>151.32</c:v>
                </c:pt>
                <c:pt idx="2471">
                  <c:v>151.81</c:v>
                </c:pt>
                <c:pt idx="2472">
                  <c:v>147.15</c:v>
                </c:pt>
                <c:pt idx="2473">
                  <c:v>146.01</c:v>
                </c:pt>
                <c:pt idx="2474">
                  <c:v>147.44</c:v>
                </c:pt>
                <c:pt idx="2475">
                  <c:v>148.22</c:v>
                </c:pt>
                <c:pt idx="2476">
                  <c:v>149.16</c:v>
                </c:pt>
                <c:pt idx="2477">
                  <c:v>151.46</c:v>
                </c:pt>
                <c:pt idx="2478">
                  <c:v>151.07</c:v>
                </c:pt>
                <c:pt idx="2479">
                  <c:v>151.89</c:v>
                </c:pt>
                <c:pt idx="2480">
                  <c:v>152.06</c:v>
                </c:pt>
                <c:pt idx="2481">
                  <c:v>151.73</c:v>
                </c:pt>
                <c:pt idx="2482">
                  <c:v>150.73</c:v>
                </c:pt>
                <c:pt idx="2483">
                  <c:v>147.96</c:v>
                </c:pt>
                <c:pt idx="2484">
                  <c:v>149.65</c:v>
                </c:pt>
                <c:pt idx="2485">
                  <c:v>148.34</c:v>
                </c:pt>
                <c:pt idx="2486">
                  <c:v>149.73</c:v>
                </c:pt>
                <c:pt idx="2487">
                  <c:v>151.37</c:v>
                </c:pt>
                <c:pt idx="2488">
                  <c:v>150.09</c:v>
                </c:pt>
                <c:pt idx="2489">
                  <c:v>151.66</c:v>
                </c:pt>
                <c:pt idx="2490">
                  <c:v>149.54</c:v>
                </c:pt>
                <c:pt idx="2491">
                  <c:v>149.02</c:v>
                </c:pt>
                <c:pt idx="2492">
                  <c:v>148.19</c:v>
                </c:pt>
                <c:pt idx="2493">
                  <c:v>150.95</c:v>
                </c:pt>
                <c:pt idx="2494">
                  <c:v>149.55</c:v>
                </c:pt>
                <c:pt idx="2495">
                  <c:v>150.69</c:v>
                </c:pt>
                <c:pt idx="2496">
                  <c:v>150.11</c:v>
                </c:pt>
                <c:pt idx="2497">
                  <c:v>147.98</c:v>
                </c:pt>
                <c:pt idx="2498">
                  <c:v>147.3</c:v>
                </c:pt>
                <c:pt idx="2499">
                  <c:v>147.42</c:v>
                </c:pt>
                <c:pt idx="2500">
                  <c:v>149.66</c:v>
                </c:pt>
                <c:pt idx="2501">
                  <c:v>150.69</c:v>
                </c:pt>
                <c:pt idx="2502">
                  <c:v>151.05</c:v>
                </c:pt>
                <c:pt idx="2503">
                  <c:v>152.73</c:v>
                </c:pt>
                <c:pt idx="2504">
                  <c:v>151.62</c:v>
                </c:pt>
                <c:pt idx="2505">
                  <c:v>151.6</c:v>
                </c:pt>
                <c:pt idx="2506">
                  <c:v>151.64</c:v>
                </c:pt>
                <c:pt idx="2507">
                  <c:v>149.32</c:v>
                </c:pt>
                <c:pt idx="2508">
                  <c:v>148.53</c:v>
                </c:pt>
                <c:pt idx="2509">
                  <c:v>146.86</c:v>
                </c:pt>
                <c:pt idx="2510">
                  <c:v>146.0</c:v>
                </c:pt>
                <c:pt idx="2511">
                  <c:v>148.77</c:v>
                </c:pt>
                <c:pt idx="2512">
                  <c:v>149.26</c:v>
                </c:pt>
                <c:pt idx="2513">
                  <c:v>151.14</c:v>
                </c:pt>
                <c:pt idx="2514">
                  <c:v>152.58</c:v>
                </c:pt>
                <c:pt idx="2515">
                  <c:v>152.53</c:v>
                </c:pt>
                <c:pt idx="2516">
                  <c:v>150.62</c:v>
                </c:pt>
                <c:pt idx="2517">
                  <c:v>149.47</c:v>
                </c:pt>
                <c:pt idx="2518">
                  <c:v>147.64</c:v>
                </c:pt>
                <c:pt idx="2519">
                  <c:v>147.99</c:v>
                </c:pt>
                <c:pt idx="2520">
                  <c:v>148.53</c:v>
                </c:pt>
                <c:pt idx="2521">
                  <c:v>149.69</c:v>
                </c:pt>
                <c:pt idx="2522">
                  <c:v>151.3</c:v>
                </c:pt>
                <c:pt idx="2523">
                  <c:v>151.1</c:v>
                </c:pt>
                <c:pt idx="2524">
                  <c:v>151.26</c:v>
                </c:pt>
                <c:pt idx="2525">
                  <c:v>150.99</c:v>
                </c:pt>
                <c:pt idx="2526">
                  <c:v>151.65</c:v>
                </c:pt>
                <c:pt idx="2527">
                  <c:v>150.43</c:v>
                </c:pt>
                <c:pt idx="2528">
                  <c:v>148.12</c:v>
                </c:pt>
                <c:pt idx="2529">
                  <c:v>147.82</c:v>
                </c:pt>
                <c:pt idx="2530">
                  <c:v>149.29</c:v>
                </c:pt>
                <c:pt idx="2531">
                  <c:v>150.63</c:v>
                </c:pt>
                <c:pt idx="2532">
                  <c:v>150.61</c:v>
                </c:pt>
                <c:pt idx="2533">
                  <c:v>152.17</c:v>
                </c:pt>
                <c:pt idx="2534">
                  <c:v>151.7</c:v>
                </c:pt>
                <c:pt idx="2535">
                  <c:v>150.06</c:v>
                </c:pt>
                <c:pt idx="2536">
                  <c:v>148.87</c:v>
                </c:pt>
                <c:pt idx="2537">
                  <c:v>148.25</c:v>
                </c:pt>
                <c:pt idx="2538">
                  <c:v>149.15</c:v>
                </c:pt>
                <c:pt idx="2539">
                  <c:v>149.1</c:v>
                </c:pt>
                <c:pt idx="2540">
                  <c:v>149.46</c:v>
                </c:pt>
                <c:pt idx="2541">
                  <c:v>151.34</c:v>
                </c:pt>
                <c:pt idx="2542">
                  <c:v>150.95</c:v>
                </c:pt>
                <c:pt idx="2543">
                  <c:v>149.3</c:v>
                </c:pt>
                <c:pt idx="2544">
                  <c:v>149.43</c:v>
                </c:pt>
                <c:pt idx="2545">
                  <c:v>148.84</c:v>
                </c:pt>
                <c:pt idx="2546">
                  <c:v>148.5</c:v>
                </c:pt>
                <c:pt idx="2547">
                  <c:v>149.2</c:v>
                </c:pt>
                <c:pt idx="2548">
                  <c:v>149.37</c:v>
                </c:pt>
                <c:pt idx="2549">
                  <c:v>149.73</c:v>
                </c:pt>
                <c:pt idx="2550">
                  <c:v>150.3500000000001</c:v>
                </c:pt>
                <c:pt idx="2551">
                  <c:v>152.93</c:v>
                </c:pt>
                <c:pt idx="2552">
                  <c:v>152.54</c:v>
                </c:pt>
                <c:pt idx="2553">
                  <c:v>150.83</c:v>
                </c:pt>
                <c:pt idx="2554">
                  <c:v>152.25</c:v>
                </c:pt>
                <c:pt idx="2555">
                  <c:v>152.01</c:v>
                </c:pt>
                <c:pt idx="2556">
                  <c:v>148.69</c:v>
                </c:pt>
                <c:pt idx="2557">
                  <c:v>148.41</c:v>
                </c:pt>
                <c:pt idx="2558">
                  <c:v>146.63</c:v>
                </c:pt>
                <c:pt idx="2559">
                  <c:v>145.67</c:v>
                </c:pt>
                <c:pt idx="2560">
                  <c:v>147.61</c:v>
                </c:pt>
                <c:pt idx="2561">
                  <c:v>148.67</c:v>
                </c:pt>
                <c:pt idx="2562">
                  <c:v>151.69</c:v>
                </c:pt>
                <c:pt idx="2563">
                  <c:v>153.89</c:v>
                </c:pt>
                <c:pt idx="2564">
                  <c:v>153.36</c:v>
                </c:pt>
                <c:pt idx="2565">
                  <c:v>153.23</c:v>
                </c:pt>
                <c:pt idx="2566">
                  <c:v>150.36</c:v>
                </c:pt>
                <c:pt idx="2567">
                  <c:v>149.27</c:v>
                </c:pt>
                <c:pt idx="2568">
                  <c:v>147.41</c:v>
                </c:pt>
                <c:pt idx="2569">
                  <c:v>146.66</c:v>
                </c:pt>
                <c:pt idx="2570">
                  <c:v>151.05</c:v>
                </c:pt>
                <c:pt idx="2571">
                  <c:v>151.58</c:v>
                </c:pt>
                <c:pt idx="2572">
                  <c:v>154.3500000000001</c:v>
                </c:pt>
                <c:pt idx="2573">
                  <c:v>154.47</c:v>
                </c:pt>
                <c:pt idx="2574">
                  <c:v>152.96</c:v>
                </c:pt>
                <c:pt idx="2575">
                  <c:v>151.07</c:v>
                </c:pt>
                <c:pt idx="2576">
                  <c:v>148.56</c:v>
                </c:pt>
                <c:pt idx="2577">
                  <c:v>148.17</c:v>
                </c:pt>
                <c:pt idx="2578">
                  <c:v>146.73</c:v>
                </c:pt>
                <c:pt idx="2579">
                  <c:v>147.89</c:v>
                </c:pt>
                <c:pt idx="2580">
                  <c:v>148.57</c:v>
                </c:pt>
                <c:pt idx="2581">
                  <c:v>150.8</c:v>
                </c:pt>
                <c:pt idx="2582">
                  <c:v>152.4</c:v>
                </c:pt>
                <c:pt idx="2583">
                  <c:v>151.29</c:v>
                </c:pt>
                <c:pt idx="2584">
                  <c:v>152.8800000000001</c:v>
                </c:pt>
                <c:pt idx="2585">
                  <c:v>151.39</c:v>
                </c:pt>
                <c:pt idx="2586">
                  <c:v>148.84</c:v>
                </c:pt>
                <c:pt idx="2587">
                  <c:v>146.44</c:v>
                </c:pt>
                <c:pt idx="2588">
                  <c:v>146.61</c:v>
                </c:pt>
                <c:pt idx="2589">
                  <c:v>147.24</c:v>
                </c:pt>
                <c:pt idx="2590">
                  <c:v>149.55</c:v>
                </c:pt>
                <c:pt idx="2591">
                  <c:v>150.92</c:v>
                </c:pt>
                <c:pt idx="2592">
                  <c:v>150.05</c:v>
                </c:pt>
                <c:pt idx="2593">
                  <c:v>150.25</c:v>
                </c:pt>
                <c:pt idx="2594">
                  <c:v>152.42</c:v>
                </c:pt>
                <c:pt idx="2595">
                  <c:v>153.93</c:v>
                </c:pt>
                <c:pt idx="2596">
                  <c:v>152.33</c:v>
                </c:pt>
                <c:pt idx="2597">
                  <c:v>150.83</c:v>
                </c:pt>
                <c:pt idx="2598">
                  <c:v>149.26</c:v>
                </c:pt>
                <c:pt idx="2599">
                  <c:v>147.91</c:v>
                </c:pt>
                <c:pt idx="2600">
                  <c:v>147.62</c:v>
                </c:pt>
                <c:pt idx="2601">
                  <c:v>147.5</c:v>
                </c:pt>
                <c:pt idx="2602">
                  <c:v>149.8800000000001</c:v>
                </c:pt>
                <c:pt idx="2603">
                  <c:v>151.05</c:v>
                </c:pt>
                <c:pt idx="2604">
                  <c:v>151.29</c:v>
                </c:pt>
                <c:pt idx="2605">
                  <c:v>150.04</c:v>
                </c:pt>
                <c:pt idx="2606">
                  <c:v>149.3800000000001</c:v>
                </c:pt>
                <c:pt idx="2607">
                  <c:v>149.71</c:v>
                </c:pt>
                <c:pt idx="2608">
                  <c:v>150.71</c:v>
                </c:pt>
                <c:pt idx="2609">
                  <c:v>151.69</c:v>
                </c:pt>
                <c:pt idx="2610">
                  <c:v>150.48</c:v>
                </c:pt>
                <c:pt idx="2611">
                  <c:v>151.28</c:v>
                </c:pt>
                <c:pt idx="2612">
                  <c:v>149.41</c:v>
                </c:pt>
                <c:pt idx="2613">
                  <c:v>150.06</c:v>
                </c:pt>
                <c:pt idx="2614">
                  <c:v>148.82</c:v>
                </c:pt>
                <c:pt idx="2615">
                  <c:v>148.15</c:v>
                </c:pt>
                <c:pt idx="2616">
                  <c:v>148.77</c:v>
                </c:pt>
                <c:pt idx="2617">
                  <c:v>151.3</c:v>
                </c:pt>
                <c:pt idx="2618">
                  <c:v>149.83</c:v>
                </c:pt>
                <c:pt idx="2619">
                  <c:v>149.53</c:v>
                </c:pt>
                <c:pt idx="2620">
                  <c:v>150.66</c:v>
                </c:pt>
                <c:pt idx="2621">
                  <c:v>151.63</c:v>
                </c:pt>
                <c:pt idx="2622">
                  <c:v>149.34</c:v>
                </c:pt>
                <c:pt idx="2623">
                  <c:v>147.64</c:v>
                </c:pt>
                <c:pt idx="2624">
                  <c:v>146.39</c:v>
                </c:pt>
                <c:pt idx="2625">
                  <c:v>145.9</c:v>
                </c:pt>
                <c:pt idx="2626">
                  <c:v>148.7</c:v>
                </c:pt>
                <c:pt idx="2627">
                  <c:v>151.27</c:v>
                </c:pt>
                <c:pt idx="2628">
                  <c:v>153.33</c:v>
                </c:pt>
                <c:pt idx="2629">
                  <c:v>155.51</c:v>
                </c:pt>
                <c:pt idx="2630">
                  <c:v>154.96</c:v>
                </c:pt>
                <c:pt idx="2631">
                  <c:v>151.39</c:v>
                </c:pt>
                <c:pt idx="2632">
                  <c:v>148.36</c:v>
                </c:pt>
                <c:pt idx="2633">
                  <c:v>148.31</c:v>
                </c:pt>
                <c:pt idx="2634">
                  <c:v>146.1</c:v>
                </c:pt>
                <c:pt idx="2635">
                  <c:v>148.49</c:v>
                </c:pt>
                <c:pt idx="2636">
                  <c:v>150.33</c:v>
                </c:pt>
                <c:pt idx="2637">
                  <c:v>150.12</c:v>
                </c:pt>
                <c:pt idx="2638">
                  <c:v>149.8500000000001</c:v>
                </c:pt>
                <c:pt idx="2639">
                  <c:v>152.51</c:v>
                </c:pt>
                <c:pt idx="2640">
                  <c:v>153.19</c:v>
                </c:pt>
                <c:pt idx="2641">
                  <c:v>152.3800000000001</c:v>
                </c:pt>
                <c:pt idx="2642">
                  <c:v>149.63</c:v>
                </c:pt>
                <c:pt idx="2643">
                  <c:v>148.32</c:v>
                </c:pt>
                <c:pt idx="2644">
                  <c:v>146.19</c:v>
                </c:pt>
                <c:pt idx="2645">
                  <c:v>147.54</c:v>
                </c:pt>
                <c:pt idx="2646">
                  <c:v>149.55</c:v>
                </c:pt>
                <c:pt idx="2647">
                  <c:v>151.63</c:v>
                </c:pt>
                <c:pt idx="2648">
                  <c:v>153.86</c:v>
                </c:pt>
                <c:pt idx="2649">
                  <c:v>151.98</c:v>
                </c:pt>
                <c:pt idx="2650">
                  <c:v>150.79</c:v>
                </c:pt>
                <c:pt idx="2651">
                  <c:v>148.6</c:v>
                </c:pt>
                <c:pt idx="2652">
                  <c:v>147.08</c:v>
                </c:pt>
                <c:pt idx="2653">
                  <c:v>148.21</c:v>
                </c:pt>
                <c:pt idx="2654">
                  <c:v>147.96</c:v>
                </c:pt>
                <c:pt idx="2655">
                  <c:v>150.57</c:v>
                </c:pt>
                <c:pt idx="2656">
                  <c:v>150.48</c:v>
                </c:pt>
                <c:pt idx="2657">
                  <c:v>151.48</c:v>
                </c:pt>
                <c:pt idx="2658">
                  <c:v>150.8</c:v>
                </c:pt>
                <c:pt idx="2659">
                  <c:v>151.43</c:v>
                </c:pt>
                <c:pt idx="2660">
                  <c:v>150.3500000000001</c:v>
                </c:pt>
                <c:pt idx="2661">
                  <c:v>150.75</c:v>
                </c:pt>
                <c:pt idx="2662">
                  <c:v>151.7</c:v>
                </c:pt>
                <c:pt idx="2663">
                  <c:v>150.18</c:v>
                </c:pt>
                <c:pt idx="2664">
                  <c:v>150.79</c:v>
                </c:pt>
                <c:pt idx="2665">
                  <c:v>147.98</c:v>
                </c:pt>
                <c:pt idx="2666">
                  <c:v>146.45</c:v>
                </c:pt>
                <c:pt idx="2667">
                  <c:v>145.47</c:v>
                </c:pt>
                <c:pt idx="2668">
                  <c:v>147.0</c:v>
                </c:pt>
                <c:pt idx="2669">
                  <c:v>148.72</c:v>
                </c:pt>
                <c:pt idx="2670">
                  <c:v>149.25</c:v>
                </c:pt>
                <c:pt idx="2671">
                  <c:v>151.78</c:v>
                </c:pt>
                <c:pt idx="2672">
                  <c:v>155.18</c:v>
                </c:pt>
                <c:pt idx="2673">
                  <c:v>153.3500000000001</c:v>
                </c:pt>
                <c:pt idx="2674">
                  <c:v>152.53</c:v>
                </c:pt>
                <c:pt idx="2675">
                  <c:v>151.15</c:v>
                </c:pt>
                <c:pt idx="2676">
                  <c:v>150.4</c:v>
                </c:pt>
                <c:pt idx="2677">
                  <c:v>148.73</c:v>
                </c:pt>
                <c:pt idx="2678">
                  <c:v>149.52</c:v>
                </c:pt>
                <c:pt idx="2679">
                  <c:v>147.27</c:v>
                </c:pt>
                <c:pt idx="2680">
                  <c:v>148.01</c:v>
                </c:pt>
                <c:pt idx="2681">
                  <c:v>147.03</c:v>
                </c:pt>
                <c:pt idx="2682">
                  <c:v>147.87</c:v>
                </c:pt>
                <c:pt idx="2683">
                  <c:v>148.82</c:v>
                </c:pt>
                <c:pt idx="2684">
                  <c:v>150.33</c:v>
                </c:pt>
                <c:pt idx="2685">
                  <c:v>155.27</c:v>
                </c:pt>
                <c:pt idx="2686">
                  <c:v>154.41</c:v>
                </c:pt>
                <c:pt idx="2687">
                  <c:v>154.42</c:v>
                </c:pt>
                <c:pt idx="2688">
                  <c:v>153.59</c:v>
                </c:pt>
                <c:pt idx="2689">
                  <c:v>149.89</c:v>
                </c:pt>
                <c:pt idx="2690">
                  <c:v>147.71</c:v>
                </c:pt>
                <c:pt idx="2691">
                  <c:v>145.49</c:v>
                </c:pt>
                <c:pt idx="2692">
                  <c:v>144.12</c:v>
                </c:pt>
                <c:pt idx="2693">
                  <c:v>144.04</c:v>
                </c:pt>
                <c:pt idx="2694">
                  <c:v>148.53</c:v>
                </c:pt>
                <c:pt idx="2695">
                  <c:v>152.93</c:v>
                </c:pt>
                <c:pt idx="2696">
                  <c:v>153.19</c:v>
                </c:pt>
                <c:pt idx="2697">
                  <c:v>154.39</c:v>
                </c:pt>
                <c:pt idx="2698">
                  <c:v>154.06</c:v>
                </c:pt>
                <c:pt idx="2699">
                  <c:v>153.56</c:v>
                </c:pt>
                <c:pt idx="2700">
                  <c:v>151.01</c:v>
                </c:pt>
                <c:pt idx="2701">
                  <c:v>147.84</c:v>
                </c:pt>
                <c:pt idx="2702">
                  <c:v>146.87</c:v>
                </c:pt>
                <c:pt idx="2703">
                  <c:v>147.0</c:v>
                </c:pt>
                <c:pt idx="2704">
                  <c:v>147.06</c:v>
                </c:pt>
                <c:pt idx="2705">
                  <c:v>152.02</c:v>
                </c:pt>
                <c:pt idx="2706">
                  <c:v>153.34</c:v>
                </c:pt>
                <c:pt idx="2707">
                  <c:v>152.34</c:v>
                </c:pt>
                <c:pt idx="2708">
                  <c:v>151.51</c:v>
                </c:pt>
                <c:pt idx="2709">
                  <c:v>150.13</c:v>
                </c:pt>
                <c:pt idx="2710">
                  <c:v>151.32</c:v>
                </c:pt>
                <c:pt idx="2711">
                  <c:v>149.06</c:v>
                </c:pt>
                <c:pt idx="2712">
                  <c:v>149.57</c:v>
                </c:pt>
                <c:pt idx="2713">
                  <c:v>148.47</c:v>
                </c:pt>
                <c:pt idx="2714">
                  <c:v>148.03</c:v>
                </c:pt>
                <c:pt idx="2715">
                  <c:v>148.06</c:v>
                </c:pt>
                <c:pt idx="2716">
                  <c:v>148.76</c:v>
                </c:pt>
                <c:pt idx="2717">
                  <c:v>148.56</c:v>
                </c:pt>
                <c:pt idx="2718">
                  <c:v>150.17</c:v>
                </c:pt>
                <c:pt idx="2719">
                  <c:v>150.57</c:v>
                </c:pt>
                <c:pt idx="2720">
                  <c:v>150.03</c:v>
                </c:pt>
                <c:pt idx="2721">
                  <c:v>150.74</c:v>
                </c:pt>
                <c:pt idx="2722">
                  <c:v>150.4</c:v>
                </c:pt>
                <c:pt idx="2723">
                  <c:v>151.61</c:v>
                </c:pt>
                <c:pt idx="2724">
                  <c:v>150.28</c:v>
                </c:pt>
                <c:pt idx="2725">
                  <c:v>149.74</c:v>
                </c:pt>
                <c:pt idx="2726">
                  <c:v>149.61</c:v>
                </c:pt>
                <c:pt idx="2727">
                  <c:v>150.83</c:v>
                </c:pt>
                <c:pt idx="2728">
                  <c:v>149.89</c:v>
                </c:pt>
                <c:pt idx="2729">
                  <c:v>147.16</c:v>
                </c:pt>
                <c:pt idx="2730">
                  <c:v>148.16</c:v>
                </c:pt>
                <c:pt idx="2731">
                  <c:v>149.64</c:v>
                </c:pt>
                <c:pt idx="2732">
                  <c:v>149.28</c:v>
                </c:pt>
                <c:pt idx="2733">
                  <c:v>149.7</c:v>
                </c:pt>
                <c:pt idx="2734">
                  <c:v>151.01</c:v>
                </c:pt>
                <c:pt idx="2735">
                  <c:v>152.73</c:v>
                </c:pt>
                <c:pt idx="2736">
                  <c:v>151.24</c:v>
                </c:pt>
                <c:pt idx="2737">
                  <c:v>150.93</c:v>
                </c:pt>
                <c:pt idx="2738">
                  <c:v>150.17</c:v>
                </c:pt>
                <c:pt idx="2739">
                  <c:v>150.09</c:v>
                </c:pt>
                <c:pt idx="2740">
                  <c:v>148.99</c:v>
                </c:pt>
                <c:pt idx="2741">
                  <c:v>148.24</c:v>
                </c:pt>
                <c:pt idx="2742">
                  <c:v>149.57</c:v>
                </c:pt>
                <c:pt idx="2743">
                  <c:v>149.14</c:v>
                </c:pt>
                <c:pt idx="2744">
                  <c:v>152.97</c:v>
                </c:pt>
                <c:pt idx="2745">
                  <c:v>152.02</c:v>
                </c:pt>
                <c:pt idx="2746">
                  <c:v>152.5</c:v>
                </c:pt>
                <c:pt idx="2747">
                  <c:v>150.65</c:v>
                </c:pt>
                <c:pt idx="2748">
                  <c:v>147.71</c:v>
                </c:pt>
                <c:pt idx="2749">
                  <c:v>148.23</c:v>
                </c:pt>
                <c:pt idx="2750">
                  <c:v>146.3800000000001</c:v>
                </c:pt>
                <c:pt idx="2751">
                  <c:v>146.63</c:v>
                </c:pt>
                <c:pt idx="2752">
                  <c:v>147.61</c:v>
                </c:pt>
                <c:pt idx="2753">
                  <c:v>149.99</c:v>
                </c:pt>
                <c:pt idx="2754">
                  <c:v>152.46</c:v>
                </c:pt>
                <c:pt idx="2755">
                  <c:v>152.61</c:v>
                </c:pt>
                <c:pt idx="2756">
                  <c:v>153.12</c:v>
                </c:pt>
                <c:pt idx="2757">
                  <c:v>151.52</c:v>
                </c:pt>
                <c:pt idx="2758">
                  <c:v>149.51</c:v>
                </c:pt>
                <c:pt idx="2759">
                  <c:v>149.14</c:v>
                </c:pt>
                <c:pt idx="2760">
                  <c:v>148.78</c:v>
                </c:pt>
                <c:pt idx="2761">
                  <c:v>149.6</c:v>
                </c:pt>
                <c:pt idx="2762">
                  <c:v>150.08</c:v>
                </c:pt>
                <c:pt idx="2763">
                  <c:v>151.11</c:v>
                </c:pt>
                <c:pt idx="2764">
                  <c:v>152.43</c:v>
                </c:pt>
                <c:pt idx="2765">
                  <c:v>153.33</c:v>
                </c:pt>
                <c:pt idx="2766">
                  <c:v>152.46</c:v>
                </c:pt>
                <c:pt idx="2767">
                  <c:v>149.97</c:v>
                </c:pt>
                <c:pt idx="2768">
                  <c:v>149.37</c:v>
                </c:pt>
                <c:pt idx="2769">
                  <c:v>145.94</c:v>
                </c:pt>
                <c:pt idx="2770">
                  <c:v>146.47</c:v>
                </c:pt>
                <c:pt idx="2771">
                  <c:v>148.21</c:v>
                </c:pt>
                <c:pt idx="2772">
                  <c:v>150.19</c:v>
                </c:pt>
                <c:pt idx="2773">
                  <c:v>150.64</c:v>
                </c:pt>
                <c:pt idx="2774">
                  <c:v>152.43</c:v>
                </c:pt>
                <c:pt idx="2775">
                  <c:v>152.46</c:v>
                </c:pt>
                <c:pt idx="2776">
                  <c:v>153.79</c:v>
                </c:pt>
                <c:pt idx="2777">
                  <c:v>151.42</c:v>
                </c:pt>
                <c:pt idx="2778">
                  <c:v>152.16</c:v>
                </c:pt>
                <c:pt idx="2779">
                  <c:v>149.52</c:v>
                </c:pt>
                <c:pt idx="2780">
                  <c:v>147.84</c:v>
                </c:pt>
                <c:pt idx="2781">
                  <c:v>146.57</c:v>
                </c:pt>
                <c:pt idx="2782">
                  <c:v>147.28</c:v>
                </c:pt>
                <c:pt idx="2783">
                  <c:v>146.8</c:v>
                </c:pt>
                <c:pt idx="2784">
                  <c:v>146.73</c:v>
                </c:pt>
                <c:pt idx="2785">
                  <c:v>149.74</c:v>
                </c:pt>
                <c:pt idx="2786">
                  <c:v>152.62</c:v>
                </c:pt>
                <c:pt idx="2787">
                  <c:v>152.87</c:v>
                </c:pt>
                <c:pt idx="2788">
                  <c:v>153.39</c:v>
                </c:pt>
                <c:pt idx="2789">
                  <c:v>150.61</c:v>
                </c:pt>
                <c:pt idx="2790">
                  <c:v>149.4</c:v>
                </c:pt>
                <c:pt idx="2791">
                  <c:v>148.13</c:v>
                </c:pt>
                <c:pt idx="2792">
                  <c:v>148.41</c:v>
                </c:pt>
                <c:pt idx="2793">
                  <c:v>146.73</c:v>
                </c:pt>
                <c:pt idx="2794">
                  <c:v>148.61</c:v>
                </c:pt>
                <c:pt idx="2795">
                  <c:v>150.69</c:v>
                </c:pt>
                <c:pt idx="2796">
                  <c:v>152.25</c:v>
                </c:pt>
                <c:pt idx="2797">
                  <c:v>150.49</c:v>
                </c:pt>
                <c:pt idx="2798">
                  <c:v>150.21</c:v>
                </c:pt>
                <c:pt idx="2799">
                  <c:v>148.96</c:v>
                </c:pt>
                <c:pt idx="2800">
                  <c:v>151.49</c:v>
                </c:pt>
                <c:pt idx="2801">
                  <c:v>150.48</c:v>
                </c:pt>
                <c:pt idx="2802">
                  <c:v>149.44</c:v>
                </c:pt>
                <c:pt idx="2803">
                  <c:v>150.2</c:v>
                </c:pt>
                <c:pt idx="2804">
                  <c:v>150.21</c:v>
                </c:pt>
                <c:pt idx="2805">
                  <c:v>150.19</c:v>
                </c:pt>
                <c:pt idx="2806">
                  <c:v>148.5</c:v>
                </c:pt>
                <c:pt idx="2807">
                  <c:v>148.71</c:v>
                </c:pt>
                <c:pt idx="2808">
                  <c:v>149.87</c:v>
                </c:pt>
                <c:pt idx="2809">
                  <c:v>150.82</c:v>
                </c:pt>
                <c:pt idx="2810">
                  <c:v>151.25</c:v>
                </c:pt>
                <c:pt idx="2811">
                  <c:v>151.74</c:v>
                </c:pt>
                <c:pt idx="2812">
                  <c:v>151.97</c:v>
                </c:pt>
                <c:pt idx="2813">
                  <c:v>151.03</c:v>
                </c:pt>
                <c:pt idx="2814">
                  <c:v>150.54</c:v>
                </c:pt>
                <c:pt idx="2815">
                  <c:v>148.66</c:v>
                </c:pt>
                <c:pt idx="2816">
                  <c:v>148.0</c:v>
                </c:pt>
                <c:pt idx="2817">
                  <c:v>147.4</c:v>
                </c:pt>
                <c:pt idx="2818">
                  <c:v>149.2</c:v>
                </c:pt>
                <c:pt idx="2819">
                  <c:v>150.92</c:v>
                </c:pt>
                <c:pt idx="2820">
                  <c:v>152.99</c:v>
                </c:pt>
                <c:pt idx="2821">
                  <c:v>153.16</c:v>
                </c:pt>
                <c:pt idx="2822">
                  <c:v>151.46</c:v>
                </c:pt>
                <c:pt idx="2823">
                  <c:v>150.31</c:v>
                </c:pt>
                <c:pt idx="2824">
                  <c:v>147.08</c:v>
                </c:pt>
                <c:pt idx="2825">
                  <c:v>146.63</c:v>
                </c:pt>
                <c:pt idx="2826">
                  <c:v>147.57</c:v>
                </c:pt>
                <c:pt idx="2827">
                  <c:v>147.68</c:v>
                </c:pt>
                <c:pt idx="2828">
                  <c:v>149.97</c:v>
                </c:pt>
                <c:pt idx="2829">
                  <c:v>149.94</c:v>
                </c:pt>
                <c:pt idx="2830">
                  <c:v>152.3500000000001</c:v>
                </c:pt>
                <c:pt idx="2831">
                  <c:v>153.89</c:v>
                </c:pt>
                <c:pt idx="2832">
                  <c:v>151.53</c:v>
                </c:pt>
                <c:pt idx="2833">
                  <c:v>152.4</c:v>
                </c:pt>
                <c:pt idx="2834">
                  <c:v>151.45</c:v>
                </c:pt>
                <c:pt idx="2835">
                  <c:v>150.3500000000001</c:v>
                </c:pt>
                <c:pt idx="2836">
                  <c:v>148.62</c:v>
                </c:pt>
                <c:pt idx="2837">
                  <c:v>147.4</c:v>
                </c:pt>
                <c:pt idx="2838">
                  <c:v>149.16</c:v>
                </c:pt>
                <c:pt idx="2839">
                  <c:v>147.04</c:v>
                </c:pt>
                <c:pt idx="2840">
                  <c:v>148.58</c:v>
                </c:pt>
                <c:pt idx="2841">
                  <c:v>150.54</c:v>
                </c:pt>
                <c:pt idx="2842">
                  <c:v>151.49</c:v>
                </c:pt>
                <c:pt idx="2843">
                  <c:v>154.3800000000001</c:v>
                </c:pt>
                <c:pt idx="2844">
                  <c:v>152.92</c:v>
                </c:pt>
                <c:pt idx="2845">
                  <c:v>150.83</c:v>
                </c:pt>
                <c:pt idx="2846">
                  <c:v>148.94</c:v>
                </c:pt>
                <c:pt idx="2847">
                  <c:v>148.16</c:v>
                </c:pt>
                <c:pt idx="2848">
                  <c:v>147.42</c:v>
                </c:pt>
                <c:pt idx="2849">
                  <c:v>147.28</c:v>
                </c:pt>
                <c:pt idx="2850">
                  <c:v>148.05</c:v>
                </c:pt>
                <c:pt idx="2851">
                  <c:v>149.16</c:v>
                </c:pt>
                <c:pt idx="2852">
                  <c:v>149.99</c:v>
                </c:pt>
                <c:pt idx="2853">
                  <c:v>151.31</c:v>
                </c:pt>
                <c:pt idx="2854">
                  <c:v>155.07</c:v>
                </c:pt>
                <c:pt idx="2855">
                  <c:v>153.46</c:v>
                </c:pt>
                <c:pt idx="2856">
                  <c:v>152.49</c:v>
                </c:pt>
                <c:pt idx="2857">
                  <c:v>150.14</c:v>
                </c:pt>
                <c:pt idx="2858">
                  <c:v>148.18</c:v>
                </c:pt>
                <c:pt idx="2859">
                  <c:v>145.56</c:v>
                </c:pt>
                <c:pt idx="2860">
                  <c:v>147.71</c:v>
                </c:pt>
                <c:pt idx="2861">
                  <c:v>148.47</c:v>
                </c:pt>
                <c:pt idx="2862">
                  <c:v>149.4</c:v>
                </c:pt>
                <c:pt idx="2863">
                  <c:v>149.48</c:v>
                </c:pt>
                <c:pt idx="2864">
                  <c:v>149.82</c:v>
                </c:pt>
                <c:pt idx="2865">
                  <c:v>153.66</c:v>
                </c:pt>
                <c:pt idx="2866">
                  <c:v>151.16</c:v>
                </c:pt>
                <c:pt idx="2867">
                  <c:v>152.69</c:v>
                </c:pt>
                <c:pt idx="2868">
                  <c:v>151.65</c:v>
                </c:pt>
                <c:pt idx="2869">
                  <c:v>150.43</c:v>
                </c:pt>
                <c:pt idx="2870">
                  <c:v>148.91</c:v>
                </c:pt>
                <c:pt idx="2871">
                  <c:v>148.0</c:v>
                </c:pt>
                <c:pt idx="2872">
                  <c:v>147.97</c:v>
                </c:pt>
                <c:pt idx="2873">
                  <c:v>149.17</c:v>
                </c:pt>
                <c:pt idx="2874">
                  <c:v>147.54</c:v>
                </c:pt>
                <c:pt idx="2875">
                  <c:v>147.56</c:v>
                </c:pt>
                <c:pt idx="2876">
                  <c:v>149.31</c:v>
                </c:pt>
                <c:pt idx="2877">
                  <c:v>152.13</c:v>
                </c:pt>
                <c:pt idx="2878">
                  <c:v>155.3500000000001</c:v>
                </c:pt>
                <c:pt idx="2879">
                  <c:v>151.47</c:v>
                </c:pt>
                <c:pt idx="2880">
                  <c:v>150.2</c:v>
                </c:pt>
                <c:pt idx="2881">
                  <c:v>150.45</c:v>
                </c:pt>
                <c:pt idx="2882">
                  <c:v>147.76</c:v>
                </c:pt>
                <c:pt idx="2883">
                  <c:v>149.46</c:v>
                </c:pt>
                <c:pt idx="2884">
                  <c:v>149.72</c:v>
                </c:pt>
                <c:pt idx="2885">
                  <c:v>150.51</c:v>
                </c:pt>
                <c:pt idx="2886">
                  <c:v>150.6</c:v>
                </c:pt>
                <c:pt idx="2887">
                  <c:v>151.65</c:v>
                </c:pt>
                <c:pt idx="2888">
                  <c:v>151.86</c:v>
                </c:pt>
                <c:pt idx="2889">
                  <c:v>150.21</c:v>
                </c:pt>
                <c:pt idx="2890">
                  <c:v>148.72</c:v>
                </c:pt>
                <c:pt idx="2891">
                  <c:v>148.77</c:v>
                </c:pt>
                <c:pt idx="2892">
                  <c:v>147.31</c:v>
                </c:pt>
                <c:pt idx="2893">
                  <c:v>148.59</c:v>
                </c:pt>
                <c:pt idx="2894">
                  <c:v>149.8800000000001</c:v>
                </c:pt>
                <c:pt idx="2895">
                  <c:v>149.51</c:v>
                </c:pt>
                <c:pt idx="2896">
                  <c:v>150.68</c:v>
                </c:pt>
                <c:pt idx="2897">
                  <c:v>152.95</c:v>
                </c:pt>
                <c:pt idx="2898">
                  <c:v>151.59</c:v>
                </c:pt>
                <c:pt idx="2899">
                  <c:v>151.55</c:v>
                </c:pt>
                <c:pt idx="2900">
                  <c:v>151.06</c:v>
                </c:pt>
                <c:pt idx="2901">
                  <c:v>148.16</c:v>
                </c:pt>
                <c:pt idx="2902">
                  <c:v>146.15</c:v>
                </c:pt>
                <c:pt idx="2903">
                  <c:v>145.87</c:v>
                </c:pt>
                <c:pt idx="2904">
                  <c:v>149.41</c:v>
                </c:pt>
                <c:pt idx="2905">
                  <c:v>149.91</c:v>
                </c:pt>
                <c:pt idx="2906">
                  <c:v>151.6</c:v>
                </c:pt>
                <c:pt idx="2907">
                  <c:v>152.83</c:v>
                </c:pt>
                <c:pt idx="2908">
                  <c:v>153.44</c:v>
                </c:pt>
                <c:pt idx="2909">
                  <c:v>152.83</c:v>
                </c:pt>
                <c:pt idx="2910">
                  <c:v>151.61</c:v>
                </c:pt>
                <c:pt idx="2911">
                  <c:v>147.92</c:v>
                </c:pt>
                <c:pt idx="2912">
                  <c:v>148.05</c:v>
                </c:pt>
                <c:pt idx="2913">
                  <c:v>144.43</c:v>
                </c:pt>
                <c:pt idx="2914">
                  <c:v>147.16</c:v>
                </c:pt>
                <c:pt idx="2915">
                  <c:v>148.33</c:v>
                </c:pt>
                <c:pt idx="2916">
                  <c:v>151.1</c:v>
                </c:pt>
                <c:pt idx="2917">
                  <c:v>153.44</c:v>
                </c:pt>
                <c:pt idx="2918">
                  <c:v>152.66</c:v>
                </c:pt>
                <c:pt idx="2919">
                  <c:v>151.54</c:v>
                </c:pt>
                <c:pt idx="2920">
                  <c:v>150.52</c:v>
                </c:pt>
                <c:pt idx="2921">
                  <c:v>150.68</c:v>
                </c:pt>
                <c:pt idx="2922">
                  <c:v>150.37</c:v>
                </c:pt>
                <c:pt idx="2923">
                  <c:v>148.75</c:v>
                </c:pt>
                <c:pt idx="2924">
                  <c:v>148.17</c:v>
                </c:pt>
                <c:pt idx="2925">
                  <c:v>149.09</c:v>
                </c:pt>
                <c:pt idx="2926">
                  <c:v>149.74</c:v>
                </c:pt>
                <c:pt idx="2927">
                  <c:v>150.15</c:v>
                </c:pt>
                <c:pt idx="2928">
                  <c:v>150.26</c:v>
                </c:pt>
                <c:pt idx="2929">
                  <c:v>150.4</c:v>
                </c:pt>
                <c:pt idx="2930">
                  <c:v>151.02</c:v>
                </c:pt>
                <c:pt idx="2931">
                  <c:v>150.8</c:v>
                </c:pt>
                <c:pt idx="2932">
                  <c:v>149.96</c:v>
                </c:pt>
                <c:pt idx="2933">
                  <c:v>150.11</c:v>
                </c:pt>
                <c:pt idx="2934">
                  <c:v>149.99</c:v>
                </c:pt>
                <c:pt idx="2935">
                  <c:v>149.8</c:v>
                </c:pt>
                <c:pt idx="2936">
                  <c:v>147.87</c:v>
                </c:pt>
                <c:pt idx="2937">
                  <c:v>148.6</c:v>
                </c:pt>
                <c:pt idx="2938">
                  <c:v>149.87</c:v>
                </c:pt>
                <c:pt idx="2939">
                  <c:v>151.73</c:v>
                </c:pt>
                <c:pt idx="2940">
                  <c:v>152.0</c:v>
                </c:pt>
                <c:pt idx="2941">
                  <c:v>150.66</c:v>
                </c:pt>
                <c:pt idx="2942">
                  <c:v>147.83</c:v>
                </c:pt>
                <c:pt idx="2943">
                  <c:v>148.65</c:v>
                </c:pt>
                <c:pt idx="2944">
                  <c:v>148.78</c:v>
                </c:pt>
                <c:pt idx="2945">
                  <c:v>149.25</c:v>
                </c:pt>
                <c:pt idx="2946">
                  <c:v>151.53</c:v>
                </c:pt>
                <c:pt idx="2947">
                  <c:v>151.01</c:v>
                </c:pt>
                <c:pt idx="2948">
                  <c:v>151.84</c:v>
                </c:pt>
                <c:pt idx="2949">
                  <c:v>150.58</c:v>
                </c:pt>
                <c:pt idx="2950">
                  <c:v>150.29</c:v>
                </c:pt>
                <c:pt idx="2951">
                  <c:v>150.24</c:v>
                </c:pt>
                <c:pt idx="2952">
                  <c:v>150.59</c:v>
                </c:pt>
                <c:pt idx="2953">
                  <c:v>150.5</c:v>
                </c:pt>
                <c:pt idx="2954">
                  <c:v>148.98</c:v>
                </c:pt>
                <c:pt idx="2955">
                  <c:v>149.11</c:v>
                </c:pt>
                <c:pt idx="2956">
                  <c:v>148.65</c:v>
                </c:pt>
                <c:pt idx="2957">
                  <c:v>147.69</c:v>
                </c:pt>
                <c:pt idx="2958">
                  <c:v>147.93</c:v>
                </c:pt>
                <c:pt idx="2959">
                  <c:v>149.5</c:v>
                </c:pt>
                <c:pt idx="2960">
                  <c:v>150.2</c:v>
                </c:pt>
                <c:pt idx="2961">
                  <c:v>152.76</c:v>
                </c:pt>
                <c:pt idx="2962">
                  <c:v>154.5</c:v>
                </c:pt>
                <c:pt idx="2963">
                  <c:v>152.31</c:v>
                </c:pt>
                <c:pt idx="2964">
                  <c:v>150.22</c:v>
                </c:pt>
                <c:pt idx="2965">
                  <c:v>147.93</c:v>
                </c:pt>
                <c:pt idx="2966">
                  <c:v>148.07</c:v>
                </c:pt>
                <c:pt idx="2967">
                  <c:v>150.7</c:v>
                </c:pt>
                <c:pt idx="2968">
                  <c:v>150.3</c:v>
                </c:pt>
                <c:pt idx="2969">
                  <c:v>150.05</c:v>
                </c:pt>
                <c:pt idx="2970">
                  <c:v>149.31</c:v>
                </c:pt>
                <c:pt idx="2971">
                  <c:v>150.2</c:v>
                </c:pt>
                <c:pt idx="2972">
                  <c:v>150.9</c:v>
                </c:pt>
                <c:pt idx="2973">
                  <c:v>150.49</c:v>
                </c:pt>
                <c:pt idx="2974">
                  <c:v>148.42</c:v>
                </c:pt>
                <c:pt idx="2975">
                  <c:v>148.03</c:v>
                </c:pt>
                <c:pt idx="2976">
                  <c:v>148.59</c:v>
                </c:pt>
                <c:pt idx="2977">
                  <c:v>151.91</c:v>
                </c:pt>
                <c:pt idx="2978">
                  <c:v>151.3</c:v>
                </c:pt>
                <c:pt idx="2979">
                  <c:v>151.01</c:v>
                </c:pt>
                <c:pt idx="2980">
                  <c:v>149.94</c:v>
                </c:pt>
                <c:pt idx="2981">
                  <c:v>148.07</c:v>
                </c:pt>
                <c:pt idx="2982">
                  <c:v>149.2</c:v>
                </c:pt>
                <c:pt idx="2983">
                  <c:v>147.36</c:v>
                </c:pt>
                <c:pt idx="2984">
                  <c:v>149.71</c:v>
                </c:pt>
                <c:pt idx="2985">
                  <c:v>151.73</c:v>
                </c:pt>
                <c:pt idx="2986">
                  <c:v>152.95</c:v>
                </c:pt>
                <c:pt idx="2987">
                  <c:v>151.15</c:v>
                </c:pt>
                <c:pt idx="2988">
                  <c:v>149.96</c:v>
                </c:pt>
                <c:pt idx="2989">
                  <c:v>151.36</c:v>
                </c:pt>
                <c:pt idx="2990">
                  <c:v>150.03</c:v>
                </c:pt>
                <c:pt idx="2991">
                  <c:v>152.13</c:v>
                </c:pt>
                <c:pt idx="2992">
                  <c:v>151.69</c:v>
                </c:pt>
                <c:pt idx="2993">
                  <c:v>150.55</c:v>
                </c:pt>
                <c:pt idx="2994">
                  <c:v>150.43</c:v>
                </c:pt>
                <c:pt idx="2995">
                  <c:v>149.34</c:v>
                </c:pt>
                <c:pt idx="2996">
                  <c:v>148.41</c:v>
                </c:pt>
                <c:pt idx="2997">
                  <c:v>147.74</c:v>
                </c:pt>
                <c:pt idx="2998">
                  <c:v>148.94</c:v>
                </c:pt>
                <c:pt idx="2999">
                  <c:v>151.11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5366632"/>
        <c:axId val="-2125365608"/>
      </c:scatterChart>
      <c:valAx>
        <c:axId val="-2125366632"/>
        <c:scaling>
          <c:orientation val="minMax"/>
          <c:max val="2500.0"/>
          <c:min val="200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in SWaT</a:t>
                </a:r>
                <a:r>
                  <a:rPr lang="en-US" baseline="0"/>
                  <a:t> (s)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25365608"/>
        <c:crosses val="autoZero"/>
        <c:crossBetween val="midCat"/>
      </c:valAx>
      <c:valAx>
        <c:axId val="-2125365608"/>
        <c:scaling>
          <c:orientation val="minMax"/>
          <c:max val="160.0"/>
          <c:min val="140.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Influent Turbidity</a:t>
                </a:r>
                <a:r>
                  <a:rPr lang="en-US" baseline="0"/>
                  <a:t> (NTU)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2536663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strRef>
              <c:f>Sheet2!$A$1:$A$12001</c:f>
              <c:strCache>
                <c:ptCount val="3001"/>
                <c:pt idx="0">
                  <c:v>No.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  <c:pt idx="2000">
                  <c:v>2000</c:v>
                </c:pt>
                <c:pt idx="2001">
                  <c:v>2001</c:v>
                </c:pt>
                <c:pt idx="2002">
                  <c:v>2002</c:v>
                </c:pt>
                <c:pt idx="2003">
                  <c:v>2003</c:v>
                </c:pt>
                <c:pt idx="2004">
                  <c:v>2004</c:v>
                </c:pt>
                <c:pt idx="2005">
                  <c:v>2005</c:v>
                </c:pt>
                <c:pt idx="2006">
                  <c:v>2006</c:v>
                </c:pt>
                <c:pt idx="2007">
                  <c:v>2007</c:v>
                </c:pt>
                <c:pt idx="2008">
                  <c:v>2008</c:v>
                </c:pt>
                <c:pt idx="2009">
                  <c:v>2009</c:v>
                </c:pt>
                <c:pt idx="2010">
                  <c:v>2010</c:v>
                </c:pt>
                <c:pt idx="2011">
                  <c:v>2011</c:v>
                </c:pt>
                <c:pt idx="2012">
                  <c:v>2012</c:v>
                </c:pt>
                <c:pt idx="2013">
                  <c:v>2013</c:v>
                </c:pt>
                <c:pt idx="2014">
                  <c:v>2014</c:v>
                </c:pt>
                <c:pt idx="2015">
                  <c:v>2015</c:v>
                </c:pt>
                <c:pt idx="2016">
                  <c:v>2016</c:v>
                </c:pt>
                <c:pt idx="2017">
                  <c:v>2017</c:v>
                </c:pt>
                <c:pt idx="2018">
                  <c:v>2018</c:v>
                </c:pt>
                <c:pt idx="2019">
                  <c:v>2019</c:v>
                </c:pt>
                <c:pt idx="2020">
                  <c:v>2020</c:v>
                </c:pt>
                <c:pt idx="2021">
                  <c:v>2021</c:v>
                </c:pt>
                <c:pt idx="2022">
                  <c:v>2022</c:v>
                </c:pt>
                <c:pt idx="2023">
                  <c:v>2023</c:v>
                </c:pt>
                <c:pt idx="2024">
                  <c:v>2024</c:v>
                </c:pt>
                <c:pt idx="2025">
                  <c:v>2025</c:v>
                </c:pt>
                <c:pt idx="2026">
                  <c:v>2026</c:v>
                </c:pt>
                <c:pt idx="2027">
                  <c:v>2027</c:v>
                </c:pt>
                <c:pt idx="2028">
                  <c:v>2028</c:v>
                </c:pt>
                <c:pt idx="2029">
                  <c:v>2029</c:v>
                </c:pt>
                <c:pt idx="2030">
                  <c:v>2030</c:v>
                </c:pt>
                <c:pt idx="2031">
                  <c:v>2031</c:v>
                </c:pt>
                <c:pt idx="2032">
                  <c:v>2032</c:v>
                </c:pt>
                <c:pt idx="2033">
                  <c:v>2033</c:v>
                </c:pt>
                <c:pt idx="2034">
                  <c:v>2034</c:v>
                </c:pt>
                <c:pt idx="2035">
                  <c:v>2035</c:v>
                </c:pt>
                <c:pt idx="2036">
                  <c:v>2036</c:v>
                </c:pt>
                <c:pt idx="2037">
                  <c:v>2037</c:v>
                </c:pt>
                <c:pt idx="2038">
                  <c:v>2038</c:v>
                </c:pt>
                <c:pt idx="2039">
                  <c:v>2039</c:v>
                </c:pt>
                <c:pt idx="2040">
                  <c:v>2040</c:v>
                </c:pt>
                <c:pt idx="2041">
                  <c:v>2041</c:v>
                </c:pt>
                <c:pt idx="2042">
                  <c:v>2042</c:v>
                </c:pt>
                <c:pt idx="2043">
                  <c:v>2043</c:v>
                </c:pt>
                <c:pt idx="2044">
                  <c:v>2044</c:v>
                </c:pt>
                <c:pt idx="2045">
                  <c:v>2045</c:v>
                </c:pt>
                <c:pt idx="2046">
                  <c:v>2046</c:v>
                </c:pt>
                <c:pt idx="2047">
                  <c:v>2047</c:v>
                </c:pt>
                <c:pt idx="2048">
                  <c:v>2048</c:v>
                </c:pt>
                <c:pt idx="2049">
                  <c:v>2049</c:v>
                </c:pt>
                <c:pt idx="2050">
                  <c:v>2050</c:v>
                </c:pt>
                <c:pt idx="2051">
                  <c:v>2051</c:v>
                </c:pt>
                <c:pt idx="2052">
                  <c:v>2052</c:v>
                </c:pt>
                <c:pt idx="2053">
                  <c:v>2053</c:v>
                </c:pt>
                <c:pt idx="2054">
                  <c:v>2054</c:v>
                </c:pt>
                <c:pt idx="2055">
                  <c:v>2055</c:v>
                </c:pt>
                <c:pt idx="2056">
                  <c:v>2056</c:v>
                </c:pt>
                <c:pt idx="2057">
                  <c:v>2057</c:v>
                </c:pt>
                <c:pt idx="2058">
                  <c:v>2058</c:v>
                </c:pt>
                <c:pt idx="2059">
                  <c:v>2059</c:v>
                </c:pt>
                <c:pt idx="2060">
                  <c:v>2060</c:v>
                </c:pt>
                <c:pt idx="2061">
                  <c:v>2061</c:v>
                </c:pt>
                <c:pt idx="2062">
                  <c:v>2062</c:v>
                </c:pt>
                <c:pt idx="2063">
                  <c:v>2063</c:v>
                </c:pt>
                <c:pt idx="2064">
                  <c:v>2064</c:v>
                </c:pt>
                <c:pt idx="2065">
                  <c:v>2065</c:v>
                </c:pt>
                <c:pt idx="2066">
                  <c:v>2066</c:v>
                </c:pt>
                <c:pt idx="2067">
                  <c:v>2067</c:v>
                </c:pt>
                <c:pt idx="2068">
                  <c:v>2068</c:v>
                </c:pt>
                <c:pt idx="2069">
                  <c:v>2069</c:v>
                </c:pt>
                <c:pt idx="2070">
                  <c:v>2070</c:v>
                </c:pt>
                <c:pt idx="2071">
                  <c:v>2071</c:v>
                </c:pt>
                <c:pt idx="2072">
                  <c:v>2072</c:v>
                </c:pt>
                <c:pt idx="2073">
                  <c:v>2073</c:v>
                </c:pt>
                <c:pt idx="2074">
                  <c:v>2074</c:v>
                </c:pt>
                <c:pt idx="2075">
                  <c:v>2075</c:v>
                </c:pt>
                <c:pt idx="2076">
                  <c:v>2076</c:v>
                </c:pt>
                <c:pt idx="2077">
                  <c:v>2077</c:v>
                </c:pt>
                <c:pt idx="2078">
                  <c:v>2078</c:v>
                </c:pt>
                <c:pt idx="2079">
                  <c:v>2079</c:v>
                </c:pt>
                <c:pt idx="2080">
                  <c:v>2080</c:v>
                </c:pt>
                <c:pt idx="2081">
                  <c:v>2081</c:v>
                </c:pt>
                <c:pt idx="2082">
                  <c:v>2082</c:v>
                </c:pt>
                <c:pt idx="2083">
                  <c:v>2083</c:v>
                </c:pt>
                <c:pt idx="2084">
                  <c:v>2084</c:v>
                </c:pt>
                <c:pt idx="2085">
                  <c:v>2085</c:v>
                </c:pt>
                <c:pt idx="2086">
                  <c:v>2086</c:v>
                </c:pt>
                <c:pt idx="2087">
                  <c:v>2087</c:v>
                </c:pt>
                <c:pt idx="2088">
                  <c:v>2088</c:v>
                </c:pt>
                <c:pt idx="2089">
                  <c:v>2089</c:v>
                </c:pt>
                <c:pt idx="2090">
                  <c:v>2090</c:v>
                </c:pt>
                <c:pt idx="2091">
                  <c:v>2091</c:v>
                </c:pt>
                <c:pt idx="2092">
                  <c:v>2092</c:v>
                </c:pt>
                <c:pt idx="2093">
                  <c:v>2093</c:v>
                </c:pt>
                <c:pt idx="2094">
                  <c:v>2094</c:v>
                </c:pt>
                <c:pt idx="2095">
                  <c:v>2095</c:v>
                </c:pt>
                <c:pt idx="2096">
                  <c:v>2096</c:v>
                </c:pt>
                <c:pt idx="2097">
                  <c:v>2097</c:v>
                </c:pt>
                <c:pt idx="2098">
                  <c:v>2098</c:v>
                </c:pt>
                <c:pt idx="2099">
                  <c:v>2099</c:v>
                </c:pt>
                <c:pt idx="2100">
                  <c:v>2100</c:v>
                </c:pt>
                <c:pt idx="2101">
                  <c:v>2101</c:v>
                </c:pt>
                <c:pt idx="2102">
                  <c:v>2102</c:v>
                </c:pt>
                <c:pt idx="2103">
                  <c:v>2103</c:v>
                </c:pt>
                <c:pt idx="2104">
                  <c:v>2104</c:v>
                </c:pt>
                <c:pt idx="2105">
                  <c:v>2105</c:v>
                </c:pt>
                <c:pt idx="2106">
                  <c:v>2106</c:v>
                </c:pt>
                <c:pt idx="2107">
                  <c:v>2107</c:v>
                </c:pt>
                <c:pt idx="2108">
                  <c:v>2108</c:v>
                </c:pt>
                <c:pt idx="2109">
                  <c:v>2109</c:v>
                </c:pt>
                <c:pt idx="2110">
                  <c:v>2110</c:v>
                </c:pt>
                <c:pt idx="2111">
                  <c:v>2111</c:v>
                </c:pt>
                <c:pt idx="2112">
                  <c:v>2112</c:v>
                </c:pt>
                <c:pt idx="2113">
                  <c:v>2113</c:v>
                </c:pt>
                <c:pt idx="2114">
                  <c:v>2114</c:v>
                </c:pt>
                <c:pt idx="2115">
                  <c:v>2115</c:v>
                </c:pt>
                <c:pt idx="2116">
                  <c:v>2116</c:v>
                </c:pt>
                <c:pt idx="2117">
                  <c:v>2117</c:v>
                </c:pt>
                <c:pt idx="2118">
                  <c:v>2118</c:v>
                </c:pt>
                <c:pt idx="2119">
                  <c:v>2119</c:v>
                </c:pt>
                <c:pt idx="2120">
                  <c:v>2120</c:v>
                </c:pt>
                <c:pt idx="2121">
                  <c:v>2121</c:v>
                </c:pt>
                <c:pt idx="2122">
                  <c:v>2122</c:v>
                </c:pt>
                <c:pt idx="2123">
                  <c:v>2123</c:v>
                </c:pt>
                <c:pt idx="2124">
                  <c:v>2124</c:v>
                </c:pt>
                <c:pt idx="2125">
                  <c:v>2125</c:v>
                </c:pt>
                <c:pt idx="2126">
                  <c:v>2126</c:v>
                </c:pt>
                <c:pt idx="2127">
                  <c:v>2127</c:v>
                </c:pt>
                <c:pt idx="2128">
                  <c:v>2128</c:v>
                </c:pt>
                <c:pt idx="2129">
                  <c:v>2129</c:v>
                </c:pt>
                <c:pt idx="2130">
                  <c:v>2130</c:v>
                </c:pt>
                <c:pt idx="2131">
                  <c:v>2131</c:v>
                </c:pt>
                <c:pt idx="2132">
                  <c:v>2132</c:v>
                </c:pt>
                <c:pt idx="2133">
                  <c:v>2133</c:v>
                </c:pt>
                <c:pt idx="2134">
                  <c:v>2134</c:v>
                </c:pt>
                <c:pt idx="2135">
                  <c:v>2135</c:v>
                </c:pt>
                <c:pt idx="2136">
                  <c:v>2136</c:v>
                </c:pt>
                <c:pt idx="2137">
                  <c:v>2137</c:v>
                </c:pt>
                <c:pt idx="2138">
                  <c:v>2138</c:v>
                </c:pt>
                <c:pt idx="2139">
                  <c:v>2139</c:v>
                </c:pt>
                <c:pt idx="2140">
                  <c:v>2140</c:v>
                </c:pt>
                <c:pt idx="2141">
                  <c:v>2141</c:v>
                </c:pt>
                <c:pt idx="2142">
                  <c:v>2142</c:v>
                </c:pt>
                <c:pt idx="2143">
                  <c:v>2143</c:v>
                </c:pt>
                <c:pt idx="2144">
                  <c:v>2144</c:v>
                </c:pt>
                <c:pt idx="2145">
                  <c:v>2145</c:v>
                </c:pt>
                <c:pt idx="2146">
                  <c:v>2146</c:v>
                </c:pt>
                <c:pt idx="2147">
                  <c:v>2147</c:v>
                </c:pt>
                <c:pt idx="2148">
                  <c:v>2148</c:v>
                </c:pt>
                <c:pt idx="2149">
                  <c:v>2149</c:v>
                </c:pt>
                <c:pt idx="2150">
                  <c:v>2150</c:v>
                </c:pt>
                <c:pt idx="2151">
                  <c:v>2151</c:v>
                </c:pt>
                <c:pt idx="2152">
                  <c:v>2152</c:v>
                </c:pt>
                <c:pt idx="2153">
                  <c:v>2153</c:v>
                </c:pt>
                <c:pt idx="2154">
                  <c:v>2154</c:v>
                </c:pt>
                <c:pt idx="2155">
                  <c:v>2155</c:v>
                </c:pt>
                <c:pt idx="2156">
                  <c:v>2156</c:v>
                </c:pt>
                <c:pt idx="2157">
                  <c:v>2157</c:v>
                </c:pt>
                <c:pt idx="2158">
                  <c:v>2158</c:v>
                </c:pt>
                <c:pt idx="2159">
                  <c:v>2159</c:v>
                </c:pt>
                <c:pt idx="2160">
                  <c:v>2160</c:v>
                </c:pt>
                <c:pt idx="2161">
                  <c:v>2161</c:v>
                </c:pt>
                <c:pt idx="2162">
                  <c:v>2162</c:v>
                </c:pt>
                <c:pt idx="2163">
                  <c:v>2163</c:v>
                </c:pt>
                <c:pt idx="2164">
                  <c:v>2164</c:v>
                </c:pt>
                <c:pt idx="2165">
                  <c:v>2165</c:v>
                </c:pt>
                <c:pt idx="2166">
                  <c:v>2166</c:v>
                </c:pt>
                <c:pt idx="2167">
                  <c:v>2167</c:v>
                </c:pt>
                <c:pt idx="2168">
                  <c:v>2168</c:v>
                </c:pt>
                <c:pt idx="2169">
                  <c:v>2169</c:v>
                </c:pt>
                <c:pt idx="2170">
                  <c:v>2170</c:v>
                </c:pt>
                <c:pt idx="2171">
                  <c:v>2171</c:v>
                </c:pt>
                <c:pt idx="2172">
                  <c:v>2172</c:v>
                </c:pt>
                <c:pt idx="2173">
                  <c:v>2173</c:v>
                </c:pt>
                <c:pt idx="2174">
                  <c:v>2174</c:v>
                </c:pt>
                <c:pt idx="2175">
                  <c:v>2175</c:v>
                </c:pt>
                <c:pt idx="2176">
                  <c:v>2176</c:v>
                </c:pt>
                <c:pt idx="2177">
                  <c:v>2177</c:v>
                </c:pt>
                <c:pt idx="2178">
                  <c:v>2178</c:v>
                </c:pt>
                <c:pt idx="2179">
                  <c:v>2179</c:v>
                </c:pt>
                <c:pt idx="2180">
                  <c:v>2180</c:v>
                </c:pt>
                <c:pt idx="2181">
                  <c:v>2181</c:v>
                </c:pt>
                <c:pt idx="2182">
                  <c:v>2182</c:v>
                </c:pt>
                <c:pt idx="2183">
                  <c:v>2183</c:v>
                </c:pt>
                <c:pt idx="2184">
                  <c:v>2184</c:v>
                </c:pt>
                <c:pt idx="2185">
                  <c:v>2185</c:v>
                </c:pt>
                <c:pt idx="2186">
                  <c:v>2186</c:v>
                </c:pt>
                <c:pt idx="2187">
                  <c:v>2187</c:v>
                </c:pt>
                <c:pt idx="2188">
                  <c:v>2188</c:v>
                </c:pt>
                <c:pt idx="2189">
                  <c:v>2189</c:v>
                </c:pt>
                <c:pt idx="2190">
                  <c:v>2190</c:v>
                </c:pt>
                <c:pt idx="2191">
                  <c:v>2191</c:v>
                </c:pt>
                <c:pt idx="2192">
                  <c:v>2192</c:v>
                </c:pt>
                <c:pt idx="2193">
                  <c:v>2193</c:v>
                </c:pt>
                <c:pt idx="2194">
                  <c:v>2194</c:v>
                </c:pt>
                <c:pt idx="2195">
                  <c:v>2195</c:v>
                </c:pt>
                <c:pt idx="2196">
                  <c:v>2196</c:v>
                </c:pt>
                <c:pt idx="2197">
                  <c:v>2197</c:v>
                </c:pt>
                <c:pt idx="2198">
                  <c:v>2198</c:v>
                </c:pt>
                <c:pt idx="2199">
                  <c:v>2199</c:v>
                </c:pt>
                <c:pt idx="2200">
                  <c:v>2200</c:v>
                </c:pt>
                <c:pt idx="2201">
                  <c:v>2201</c:v>
                </c:pt>
                <c:pt idx="2202">
                  <c:v>2202</c:v>
                </c:pt>
                <c:pt idx="2203">
                  <c:v>2203</c:v>
                </c:pt>
                <c:pt idx="2204">
                  <c:v>2204</c:v>
                </c:pt>
                <c:pt idx="2205">
                  <c:v>2205</c:v>
                </c:pt>
                <c:pt idx="2206">
                  <c:v>2206</c:v>
                </c:pt>
                <c:pt idx="2207">
                  <c:v>2207</c:v>
                </c:pt>
                <c:pt idx="2208">
                  <c:v>2208</c:v>
                </c:pt>
                <c:pt idx="2209">
                  <c:v>2209</c:v>
                </c:pt>
                <c:pt idx="2210">
                  <c:v>2210</c:v>
                </c:pt>
                <c:pt idx="2211">
                  <c:v>2211</c:v>
                </c:pt>
                <c:pt idx="2212">
                  <c:v>2212</c:v>
                </c:pt>
                <c:pt idx="2213">
                  <c:v>2213</c:v>
                </c:pt>
                <c:pt idx="2214">
                  <c:v>2214</c:v>
                </c:pt>
                <c:pt idx="2215">
                  <c:v>2215</c:v>
                </c:pt>
                <c:pt idx="2216">
                  <c:v>2216</c:v>
                </c:pt>
                <c:pt idx="2217">
                  <c:v>2217</c:v>
                </c:pt>
                <c:pt idx="2218">
                  <c:v>2218</c:v>
                </c:pt>
                <c:pt idx="2219">
                  <c:v>2219</c:v>
                </c:pt>
                <c:pt idx="2220">
                  <c:v>2220</c:v>
                </c:pt>
                <c:pt idx="2221">
                  <c:v>2221</c:v>
                </c:pt>
                <c:pt idx="2222">
                  <c:v>2222</c:v>
                </c:pt>
                <c:pt idx="2223">
                  <c:v>2223</c:v>
                </c:pt>
                <c:pt idx="2224">
                  <c:v>2224</c:v>
                </c:pt>
                <c:pt idx="2225">
                  <c:v>2225</c:v>
                </c:pt>
                <c:pt idx="2226">
                  <c:v>2226</c:v>
                </c:pt>
                <c:pt idx="2227">
                  <c:v>2227</c:v>
                </c:pt>
                <c:pt idx="2228">
                  <c:v>2228</c:v>
                </c:pt>
                <c:pt idx="2229">
                  <c:v>2229</c:v>
                </c:pt>
                <c:pt idx="2230">
                  <c:v>2230</c:v>
                </c:pt>
                <c:pt idx="2231">
                  <c:v>2231</c:v>
                </c:pt>
                <c:pt idx="2232">
                  <c:v>2232</c:v>
                </c:pt>
                <c:pt idx="2233">
                  <c:v>2233</c:v>
                </c:pt>
                <c:pt idx="2234">
                  <c:v>2234</c:v>
                </c:pt>
                <c:pt idx="2235">
                  <c:v>2235</c:v>
                </c:pt>
                <c:pt idx="2236">
                  <c:v>2236</c:v>
                </c:pt>
                <c:pt idx="2237">
                  <c:v>2237</c:v>
                </c:pt>
                <c:pt idx="2238">
                  <c:v>2238</c:v>
                </c:pt>
                <c:pt idx="2239">
                  <c:v>2239</c:v>
                </c:pt>
                <c:pt idx="2240">
                  <c:v>2240</c:v>
                </c:pt>
                <c:pt idx="2241">
                  <c:v>2241</c:v>
                </c:pt>
                <c:pt idx="2242">
                  <c:v>2242</c:v>
                </c:pt>
                <c:pt idx="2243">
                  <c:v>2243</c:v>
                </c:pt>
                <c:pt idx="2244">
                  <c:v>2244</c:v>
                </c:pt>
                <c:pt idx="2245">
                  <c:v>2245</c:v>
                </c:pt>
                <c:pt idx="2246">
                  <c:v>2246</c:v>
                </c:pt>
                <c:pt idx="2247">
                  <c:v>2247</c:v>
                </c:pt>
                <c:pt idx="2248">
                  <c:v>2248</c:v>
                </c:pt>
                <c:pt idx="2249">
                  <c:v>2249</c:v>
                </c:pt>
                <c:pt idx="2250">
                  <c:v>2250</c:v>
                </c:pt>
                <c:pt idx="2251">
                  <c:v>2251</c:v>
                </c:pt>
                <c:pt idx="2252">
                  <c:v>2252</c:v>
                </c:pt>
                <c:pt idx="2253">
                  <c:v>2253</c:v>
                </c:pt>
                <c:pt idx="2254">
                  <c:v>2254</c:v>
                </c:pt>
                <c:pt idx="2255">
                  <c:v>2255</c:v>
                </c:pt>
                <c:pt idx="2256">
                  <c:v>2256</c:v>
                </c:pt>
                <c:pt idx="2257">
                  <c:v>2257</c:v>
                </c:pt>
                <c:pt idx="2258">
                  <c:v>2258</c:v>
                </c:pt>
                <c:pt idx="2259">
                  <c:v>2259</c:v>
                </c:pt>
                <c:pt idx="2260">
                  <c:v>2260</c:v>
                </c:pt>
                <c:pt idx="2261">
                  <c:v>2261</c:v>
                </c:pt>
                <c:pt idx="2262">
                  <c:v>2262</c:v>
                </c:pt>
                <c:pt idx="2263">
                  <c:v>2263</c:v>
                </c:pt>
                <c:pt idx="2264">
                  <c:v>2264</c:v>
                </c:pt>
                <c:pt idx="2265">
                  <c:v>2265</c:v>
                </c:pt>
                <c:pt idx="2266">
                  <c:v>2266</c:v>
                </c:pt>
                <c:pt idx="2267">
                  <c:v>2267</c:v>
                </c:pt>
                <c:pt idx="2268">
                  <c:v>2268</c:v>
                </c:pt>
                <c:pt idx="2269">
                  <c:v>2269</c:v>
                </c:pt>
                <c:pt idx="2270">
                  <c:v>2270</c:v>
                </c:pt>
                <c:pt idx="2271">
                  <c:v>2271</c:v>
                </c:pt>
                <c:pt idx="2272">
                  <c:v>2272</c:v>
                </c:pt>
                <c:pt idx="2273">
                  <c:v>2273</c:v>
                </c:pt>
                <c:pt idx="2274">
                  <c:v>2274</c:v>
                </c:pt>
                <c:pt idx="2275">
                  <c:v>2275</c:v>
                </c:pt>
                <c:pt idx="2276">
                  <c:v>2276</c:v>
                </c:pt>
                <c:pt idx="2277">
                  <c:v>2277</c:v>
                </c:pt>
                <c:pt idx="2278">
                  <c:v>2278</c:v>
                </c:pt>
                <c:pt idx="2279">
                  <c:v>2279</c:v>
                </c:pt>
                <c:pt idx="2280">
                  <c:v>2280</c:v>
                </c:pt>
                <c:pt idx="2281">
                  <c:v>2281</c:v>
                </c:pt>
                <c:pt idx="2282">
                  <c:v>2282</c:v>
                </c:pt>
                <c:pt idx="2283">
                  <c:v>2283</c:v>
                </c:pt>
                <c:pt idx="2284">
                  <c:v>2284</c:v>
                </c:pt>
                <c:pt idx="2285">
                  <c:v>2285</c:v>
                </c:pt>
                <c:pt idx="2286">
                  <c:v>2286</c:v>
                </c:pt>
                <c:pt idx="2287">
                  <c:v>2287</c:v>
                </c:pt>
                <c:pt idx="2288">
                  <c:v>2288</c:v>
                </c:pt>
                <c:pt idx="2289">
                  <c:v>2289</c:v>
                </c:pt>
                <c:pt idx="2290">
                  <c:v>2290</c:v>
                </c:pt>
                <c:pt idx="2291">
                  <c:v>2291</c:v>
                </c:pt>
                <c:pt idx="2292">
                  <c:v>2292</c:v>
                </c:pt>
                <c:pt idx="2293">
                  <c:v>2293</c:v>
                </c:pt>
                <c:pt idx="2294">
                  <c:v>2294</c:v>
                </c:pt>
                <c:pt idx="2295">
                  <c:v>2295</c:v>
                </c:pt>
                <c:pt idx="2296">
                  <c:v>2296</c:v>
                </c:pt>
                <c:pt idx="2297">
                  <c:v>2297</c:v>
                </c:pt>
                <c:pt idx="2298">
                  <c:v>2298</c:v>
                </c:pt>
                <c:pt idx="2299">
                  <c:v>2299</c:v>
                </c:pt>
                <c:pt idx="2300">
                  <c:v>2300</c:v>
                </c:pt>
                <c:pt idx="2301">
                  <c:v>2301</c:v>
                </c:pt>
                <c:pt idx="2302">
                  <c:v>2302</c:v>
                </c:pt>
                <c:pt idx="2303">
                  <c:v>2303</c:v>
                </c:pt>
                <c:pt idx="2304">
                  <c:v>2304</c:v>
                </c:pt>
                <c:pt idx="2305">
                  <c:v>2305</c:v>
                </c:pt>
                <c:pt idx="2306">
                  <c:v>2306</c:v>
                </c:pt>
                <c:pt idx="2307">
                  <c:v>2307</c:v>
                </c:pt>
                <c:pt idx="2308">
                  <c:v>2308</c:v>
                </c:pt>
                <c:pt idx="2309">
                  <c:v>2309</c:v>
                </c:pt>
                <c:pt idx="2310">
                  <c:v>2310</c:v>
                </c:pt>
                <c:pt idx="2311">
                  <c:v>2311</c:v>
                </c:pt>
                <c:pt idx="2312">
                  <c:v>2312</c:v>
                </c:pt>
                <c:pt idx="2313">
                  <c:v>2313</c:v>
                </c:pt>
                <c:pt idx="2314">
                  <c:v>2314</c:v>
                </c:pt>
                <c:pt idx="2315">
                  <c:v>2315</c:v>
                </c:pt>
                <c:pt idx="2316">
                  <c:v>2316</c:v>
                </c:pt>
                <c:pt idx="2317">
                  <c:v>2317</c:v>
                </c:pt>
                <c:pt idx="2318">
                  <c:v>2318</c:v>
                </c:pt>
                <c:pt idx="2319">
                  <c:v>2319</c:v>
                </c:pt>
                <c:pt idx="2320">
                  <c:v>2320</c:v>
                </c:pt>
                <c:pt idx="2321">
                  <c:v>2321</c:v>
                </c:pt>
                <c:pt idx="2322">
                  <c:v>2322</c:v>
                </c:pt>
                <c:pt idx="2323">
                  <c:v>2323</c:v>
                </c:pt>
                <c:pt idx="2324">
                  <c:v>2324</c:v>
                </c:pt>
                <c:pt idx="2325">
                  <c:v>2325</c:v>
                </c:pt>
                <c:pt idx="2326">
                  <c:v>2326</c:v>
                </c:pt>
                <c:pt idx="2327">
                  <c:v>2327</c:v>
                </c:pt>
                <c:pt idx="2328">
                  <c:v>2328</c:v>
                </c:pt>
                <c:pt idx="2329">
                  <c:v>2329</c:v>
                </c:pt>
                <c:pt idx="2330">
                  <c:v>2330</c:v>
                </c:pt>
                <c:pt idx="2331">
                  <c:v>2331</c:v>
                </c:pt>
                <c:pt idx="2332">
                  <c:v>2332</c:v>
                </c:pt>
                <c:pt idx="2333">
                  <c:v>2333</c:v>
                </c:pt>
                <c:pt idx="2334">
                  <c:v>2334</c:v>
                </c:pt>
                <c:pt idx="2335">
                  <c:v>2335</c:v>
                </c:pt>
                <c:pt idx="2336">
                  <c:v>2336</c:v>
                </c:pt>
                <c:pt idx="2337">
                  <c:v>2337</c:v>
                </c:pt>
                <c:pt idx="2338">
                  <c:v>2338</c:v>
                </c:pt>
                <c:pt idx="2339">
                  <c:v>2339</c:v>
                </c:pt>
                <c:pt idx="2340">
                  <c:v>2340</c:v>
                </c:pt>
                <c:pt idx="2341">
                  <c:v>2341</c:v>
                </c:pt>
                <c:pt idx="2342">
                  <c:v>2342</c:v>
                </c:pt>
                <c:pt idx="2343">
                  <c:v>2343</c:v>
                </c:pt>
                <c:pt idx="2344">
                  <c:v>2344</c:v>
                </c:pt>
                <c:pt idx="2345">
                  <c:v>2345</c:v>
                </c:pt>
                <c:pt idx="2346">
                  <c:v>2346</c:v>
                </c:pt>
                <c:pt idx="2347">
                  <c:v>2347</c:v>
                </c:pt>
                <c:pt idx="2348">
                  <c:v>2348</c:v>
                </c:pt>
                <c:pt idx="2349">
                  <c:v>2349</c:v>
                </c:pt>
                <c:pt idx="2350">
                  <c:v>2350</c:v>
                </c:pt>
                <c:pt idx="2351">
                  <c:v>2351</c:v>
                </c:pt>
                <c:pt idx="2352">
                  <c:v>2352</c:v>
                </c:pt>
                <c:pt idx="2353">
                  <c:v>2353</c:v>
                </c:pt>
                <c:pt idx="2354">
                  <c:v>2354</c:v>
                </c:pt>
                <c:pt idx="2355">
                  <c:v>2355</c:v>
                </c:pt>
                <c:pt idx="2356">
                  <c:v>2356</c:v>
                </c:pt>
                <c:pt idx="2357">
                  <c:v>2357</c:v>
                </c:pt>
                <c:pt idx="2358">
                  <c:v>2358</c:v>
                </c:pt>
                <c:pt idx="2359">
                  <c:v>2359</c:v>
                </c:pt>
                <c:pt idx="2360">
                  <c:v>2360</c:v>
                </c:pt>
                <c:pt idx="2361">
                  <c:v>2361</c:v>
                </c:pt>
                <c:pt idx="2362">
                  <c:v>2362</c:v>
                </c:pt>
                <c:pt idx="2363">
                  <c:v>2363</c:v>
                </c:pt>
                <c:pt idx="2364">
                  <c:v>2364</c:v>
                </c:pt>
                <c:pt idx="2365">
                  <c:v>2365</c:v>
                </c:pt>
                <c:pt idx="2366">
                  <c:v>2366</c:v>
                </c:pt>
                <c:pt idx="2367">
                  <c:v>2367</c:v>
                </c:pt>
                <c:pt idx="2368">
                  <c:v>2368</c:v>
                </c:pt>
                <c:pt idx="2369">
                  <c:v>2369</c:v>
                </c:pt>
                <c:pt idx="2370">
                  <c:v>2370</c:v>
                </c:pt>
                <c:pt idx="2371">
                  <c:v>2371</c:v>
                </c:pt>
                <c:pt idx="2372">
                  <c:v>2372</c:v>
                </c:pt>
                <c:pt idx="2373">
                  <c:v>2373</c:v>
                </c:pt>
                <c:pt idx="2374">
                  <c:v>2374</c:v>
                </c:pt>
                <c:pt idx="2375">
                  <c:v>2375</c:v>
                </c:pt>
                <c:pt idx="2376">
                  <c:v>2376</c:v>
                </c:pt>
                <c:pt idx="2377">
                  <c:v>2377</c:v>
                </c:pt>
                <c:pt idx="2378">
                  <c:v>2378</c:v>
                </c:pt>
                <c:pt idx="2379">
                  <c:v>2379</c:v>
                </c:pt>
                <c:pt idx="2380">
                  <c:v>2380</c:v>
                </c:pt>
                <c:pt idx="2381">
                  <c:v>2381</c:v>
                </c:pt>
                <c:pt idx="2382">
                  <c:v>2382</c:v>
                </c:pt>
                <c:pt idx="2383">
                  <c:v>2383</c:v>
                </c:pt>
                <c:pt idx="2384">
                  <c:v>2384</c:v>
                </c:pt>
                <c:pt idx="2385">
                  <c:v>2385</c:v>
                </c:pt>
                <c:pt idx="2386">
                  <c:v>2386</c:v>
                </c:pt>
                <c:pt idx="2387">
                  <c:v>2387</c:v>
                </c:pt>
                <c:pt idx="2388">
                  <c:v>2388</c:v>
                </c:pt>
                <c:pt idx="2389">
                  <c:v>2389</c:v>
                </c:pt>
                <c:pt idx="2390">
                  <c:v>2390</c:v>
                </c:pt>
                <c:pt idx="2391">
                  <c:v>2391</c:v>
                </c:pt>
                <c:pt idx="2392">
                  <c:v>2392</c:v>
                </c:pt>
                <c:pt idx="2393">
                  <c:v>2393</c:v>
                </c:pt>
                <c:pt idx="2394">
                  <c:v>2394</c:v>
                </c:pt>
                <c:pt idx="2395">
                  <c:v>2395</c:v>
                </c:pt>
                <c:pt idx="2396">
                  <c:v>2396</c:v>
                </c:pt>
                <c:pt idx="2397">
                  <c:v>2397</c:v>
                </c:pt>
                <c:pt idx="2398">
                  <c:v>2398</c:v>
                </c:pt>
                <c:pt idx="2399">
                  <c:v>2399</c:v>
                </c:pt>
                <c:pt idx="2400">
                  <c:v>2400</c:v>
                </c:pt>
                <c:pt idx="2401">
                  <c:v>2401</c:v>
                </c:pt>
                <c:pt idx="2402">
                  <c:v>2402</c:v>
                </c:pt>
                <c:pt idx="2403">
                  <c:v>2403</c:v>
                </c:pt>
                <c:pt idx="2404">
                  <c:v>2404</c:v>
                </c:pt>
                <c:pt idx="2405">
                  <c:v>2405</c:v>
                </c:pt>
                <c:pt idx="2406">
                  <c:v>2406</c:v>
                </c:pt>
                <c:pt idx="2407">
                  <c:v>2407</c:v>
                </c:pt>
                <c:pt idx="2408">
                  <c:v>2408</c:v>
                </c:pt>
                <c:pt idx="2409">
                  <c:v>2409</c:v>
                </c:pt>
                <c:pt idx="2410">
                  <c:v>2410</c:v>
                </c:pt>
                <c:pt idx="2411">
                  <c:v>2411</c:v>
                </c:pt>
                <c:pt idx="2412">
                  <c:v>2412</c:v>
                </c:pt>
                <c:pt idx="2413">
                  <c:v>2413</c:v>
                </c:pt>
                <c:pt idx="2414">
                  <c:v>2414</c:v>
                </c:pt>
                <c:pt idx="2415">
                  <c:v>2415</c:v>
                </c:pt>
                <c:pt idx="2416">
                  <c:v>2416</c:v>
                </c:pt>
                <c:pt idx="2417">
                  <c:v>2417</c:v>
                </c:pt>
                <c:pt idx="2418">
                  <c:v>2418</c:v>
                </c:pt>
                <c:pt idx="2419">
                  <c:v>2419</c:v>
                </c:pt>
                <c:pt idx="2420">
                  <c:v>2420</c:v>
                </c:pt>
                <c:pt idx="2421">
                  <c:v>2421</c:v>
                </c:pt>
                <c:pt idx="2422">
                  <c:v>2422</c:v>
                </c:pt>
                <c:pt idx="2423">
                  <c:v>2423</c:v>
                </c:pt>
                <c:pt idx="2424">
                  <c:v>2424</c:v>
                </c:pt>
                <c:pt idx="2425">
                  <c:v>2425</c:v>
                </c:pt>
                <c:pt idx="2426">
                  <c:v>2426</c:v>
                </c:pt>
                <c:pt idx="2427">
                  <c:v>2427</c:v>
                </c:pt>
                <c:pt idx="2428">
                  <c:v>2428</c:v>
                </c:pt>
                <c:pt idx="2429">
                  <c:v>2429</c:v>
                </c:pt>
                <c:pt idx="2430">
                  <c:v>2430</c:v>
                </c:pt>
                <c:pt idx="2431">
                  <c:v>2431</c:v>
                </c:pt>
                <c:pt idx="2432">
                  <c:v>2432</c:v>
                </c:pt>
                <c:pt idx="2433">
                  <c:v>2433</c:v>
                </c:pt>
                <c:pt idx="2434">
                  <c:v>2434</c:v>
                </c:pt>
                <c:pt idx="2435">
                  <c:v>2435</c:v>
                </c:pt>
                <c:pt idx="2436">
                  <c:v>2436</c:v>
                </c:pt>
                <c:pt idx="2437">
                  <c:v>2437</c:v>
                </c:pt>
                <c:pt idx="2438">
                  <c:v>2438</c:v>
                </c:pt>
                <c:pt idx="2439">
                  <c:v>2439</c:v>
                </c:pt>
                <c:pt idx="2440">
                  <c:v>2440</c:v>
                </c:pt>
                <c:pt idx="2441">
                  <c:v>2441</c:v>
                </c:pt>
                <c:pt idx="2442">
                  <c:v>2442</c:v>
                </c:pt>
                <c:pt idx="2443">
                  <c:v>2443</c:v>
                </c:pt>
                <c:pt idx="2444">
                  <c:v>2444</c:v>
                </c:pt>
                <c:pt idx="2445">
                  <c:v>2445</c:v>
                </c:pt>
                <c:pt idx="2446">
                  <c:v>2446</c:v>
                </c:pt>
                <c:pt idx="2447">
                  <c:v>2447</c:v>
                </c:pt>
                <c:pt idx="2448">
                  <c:v>2448</c:v>
                </c:pt>
                <c:pt idx="2449">
                  <c:v>2449</c:v>
                </c:pt>
                <c:pt idx="2450">
                  <c:v>2450</c:v>
                </c:pt>
                <c:pt idx="2451">
                  <c:v>2451</c:v>
                </c:pt>
                <c:pt idx="2452">
                  <c:v>2452</c:v>
                </c:pt>
                <c:pt idx="2453">
                  <c:v>2453</c:v>
                </c:pt>
                <c:pt idx="2454">
                  <c:v>2454</c:v>
                </c:pt>
                <c:pt idx="2455">
                  <c:v>2455</c:v>
                </c:pt>
                <c:pt idx="2456">
                  <c:v>2456</c:v>
                </c:pt>
                <c:pt idx="2457">
                  <c:v>2457</c:v>
                </c:pt>
                <c:pt idx="2458">
                  <c:v>2458</c:v>
                </c:pt>
                <c:pt idx="2459">
                  <c:v>2459</c:v>
                </c:pt>
                <c:pt idx="2460">
                  <c:v>2460</c:v>
                </c:pt>
                <c:pt idx="2461">
                  <c:v>2461</c:v>
                </c:pt>
                <c:pt idx="2462">
                  <c:v>2462</c:v>
                </c:pt>
                <c:pt idx="2463">
                  <c:v>2463</c:v>
                </c:pt>
                <c:pt idx="2464">
                  <c:v>2464</c:v>
                </c:pt>
                <c:pt idx="2465">
                  <c:v>2465</c:v>
                </c:pt>
                <c:pt idx="2466">
                  <c:v>2466</c:v>
                </c:pt>
                <c:pt idx="2467">
                  <c:v>2467</c:v>
                </c:pt>
                <c:pt idx="2468">
                  <c:v>2468</c:v>
                </c:pt>
                <c:pt idx="2469">
                  <c:v>2469</c:v>
                </c:pt>
                <c:pt idx="2470">
                  <c:v>2470</c:v>
                </c:pt>
                <c:pt idx="2471">
                  <c:v>2471</c:v>
                </c:pt>
                <c:pt idx="2472">
                  <c:v>2472</c:v>
                </c:pt>
                <c:pt idx="2473">
                  <c:v>2473</c:v>
                </c:pt>
                <c:pt idx="2474">
                  <c:v>2474</c:v>
                </c:pt>
                <c:pt idx="2475">
                  <c:v>2475</c:v>
                </c:pt>
                <c:pt idx="2476">
                  <c:v>2476</c:v>
                </c:pt>
                <c:pt idx="2477">
                  <c:v>2477</c:v>
                </c:pt>
                <c:pt idx="2478">
                  <c:v>2478</c:v>
                </c:pt>
                <c:pt idx="2479">
                  <c:v>2479</c:v>
                </c:pt>
                <c:pt idx="2480">
                  <c:v>2480</c:v>
                </c:pt>
                <c:pt idx="2481">
                  <c:v>2481</c:v>
                </c:pt>
                <c:pt idx="2482">
                  <c:v>2482</c:v>
                </c:pt>
                <c:pt idx="2483">
                  <c:v>2483</c:v>
                </c:pt>
                <c:pt idx="2484">
                  <c:v>2484</c:v>
                </c:pt>
                <c:pt idx="2485">
                  <c:v>2485</c:v>
                </c:pt>
                <c:pt idx="2486">
                  <c:v>2486</c:v>
                </c:pt>
                <c:pt idx="2487">
                  <c:v>2487</c:v>
                </c:pt>
                <c:pt idx="2488">
                  <c:v>2488</c:v>
                </c:pt>
                <c:pt idx="2489">
                  <c:v>2489</c:v>
                </c:pt>
                <c:pt idx="2490">
                  <c:v>2490</c:v>
                </c:pt>
                <c:pt idx="2491">
                  <c:v>2491</c:v>
                </c:pt>
                <c:pt idx="2492">
                  <c:v>2492</c:v>
                </c:pt>
                <c:pt idx="2493">
                  <c:v>2493</c:v>
                </c:pt>
                <c:pt idx="2494">
                  <c:v>2494</c:v>
                </c:pt>
                <c:pt idx="2495">
                  <c:v>2495</c:v>
                </c:pt>
                <c:pt idx="2496">
                  <c:v>2496</c:v>
                </c:pt>
                <c:pt idx="2497">
                  <c:v>2497</c:v>
                </c:pt>
                <c:pt idx="2498">
                  <c:v>2498</c:v>
                </c:pt>
                <c:pt idx="2499">
                  <c:v>2499</c:v>
                </c:pt>
                <c:pt idx="2500">
                  <c:v>2500</c:v>
                </c:pt>
                <c:pt idx="2501">
                  <c:v>2501</c:v>
                </c:pt>
                <c:pt idx="2502">
                  <c:v>2502</c:v>
                </c:pt>
                <c:pt idx="2503">
                  <c:v>2503</c:v>
                </c:pt>
                <c:pt idx="2504">
                  <c:v>2504</c:v>
                </c:pt>
                <c:pt idx="2505">
                  <c:v>2505</c:v>
                </c:pt>
                <c:pt idx="2506">
                  <c:v>2506</c:v>
                </c:pt>
                <c:pt idx="2507">
                  <c:v>2507</c:v>
                </c:pt>
                <c:pt idx="2508">
                  <c:v>2508</c:v>
                </c:pt>
                <c:pt idx="2509">
                  <c:v>2509</c:v>
                </c:pt>
                <c:pt idx="2510">
                  <c:v>2510</c:v>
                </c:pt>
                <c:pt idx="2511">
                  <c:v>2511</c:v>
                </c:pt>
                <c:pt idx="2512">
                  <c:v>2512</c:v>
                </c:pt>
                <c:pt idx="2513">
                  <c:v>2513</c:v>
                </c:pt>
                <c:pt idx="2514">
                  <c:v>2514</c:v>
                </c:pt>
                <c:pt idx="2515">
                  <c:v>2515</c:v>
                </c:pt>
                <c:pt idx="2516">
                  <c:v>2516</c:v>
                </c:pt>
                <c:pt idx="2517">
                  <c:v>2517</c:v>
                </c:pt>
                <c:pt idx="2518">
                  <c:v>2518</c:v>
                </c:pt>
                <c:pt idx="2519">
                  <c:v>2519</c:v>
                </c:pt>
                <c:pt idx="2520">
                  <c:v>2520</c:v>
                </c:pt>
                <c:pt idx="2521">
                  <c:v>2521</c:v>
                </c:pt>
                <c:pt idx="2522">
                  <c:v>2522</c:v>
                </c:pt>
                <c:pt idx="2523">
                  <c:v>2523</c:v>
                </c:pt>
                <c:pt idx="2524">
                  <c:v>2524</c:v>
                </c:pt>
                <c:pt idx="2525">
                  <c:v>2525</c:v>
                </c:pt>
                <c:pt idx="2526">
                  <c:v>2526</c:v>
                </c:pt>
                <c:pt idx="2527">
                  <c:v>2527</c:v>
                </c:pt>
                <c:pt idx="2528">
                  <c:v>2528</c:v>
                </c:pt>
                <c:pt idx="2529">
                  <c:v>2529</c:v>
                </c:pt>
                <c:pt idx="2530">
                  <c:v>2530</c:v>
                </c:pt>
                <c:pt idx="2531">
                  <c:v>2531</c:v>
                </c:pt>
                <c:pt idx="2532">
                  <c:v>2532</c:v>
                </c:pt>
                <c:pt idx="2533">
                  <c:v>2533</c:v>
                </c:pt>
                <c:pt idx="2534">
                  <c:v>2534</c:v>
                </c:pt>
                <c:pt idx="2535">
                  <c:v>2535</c:v>
                </c:pt>
                <c:pt idx="2536">
                  <c:v>2536</c:v>
                </c:pt>
                <c:pt idx="2537">
                  <c:v>2537</c:v>
                </c:pt>
                <c:pt idx="2538">
                  <c:v>2538</c:v>
                </c:pt>
                <c:pt idx="2539">
                  <c:v>2539</c:v>
                </c:pt>
                <c:pt idx="2540">
                  <c:v>2540</c:v>
                </c:pt>
                <c:pt idx="2541">
                  <c:v>2541</c:v>
                </c:pt>
                <c:pt idx="2542">
                  <c:v>2542</c:v>
                </c:pt>
                <c:pt idx="2543">
                  <c:v>2543</c:v>
                </c:pt>
                <c:pt idx="2544">
                  <c:v>2544</c:v>
                </c:pt>
                <c:pt idx="2545">
                  <c:v>2545</c:v>
                </c:pt>
                <c:pt idx="2546">
                  <c:v>2546</c:v>
                </c:pt>
                <c:pt idx="2547">
                  <c:v>2547</c:v>
                </c:pt>
                <c:pt idx="2548">
                  <c:v>2548</c:v>
                </c:pt>
                <c:pt idx="2549">
                  <c:v>2549</c:v>
                </c:pt>
                <c:pt idx="2550">
                  <c:v>2550</c:v>
                </c:pt>
                <c:pt idx="2551">
                  <c:v>2551</c:v>
                </c:pt>
                <c:pt idx="2552">
                  <c:v>2552</c:v>
                </c:pt>
                <c:pt idx="2553">
                  <c:v>2553</c:v>
                </c:pt>
                <c:pt idx="2554">
                  <c:v>2554</c:v>
                </c:pt>
                <c:pt idx="2555">
                  <c:v>2555</c:v>
                </c:pt>
                <c:pt idx="2556">
                  <c:v>2556</c:v>
                </c:pt>
                <c:pt idx="2557">
                  <c:v>2557</c:v>
                </c:pt>
                <c:pt idx="2558">
                  <c:v>2558</c:v>
                </c:pt>
                <c:pt idx="2559">
                  <c:v>2559</c:v>
                </c:pt>
                <c:pt idx="2560">
                  <c:v>2560</c:v>
                </c:pt>
                <c:pt idx="2561">
                  <c:v>2561</c:v>
                </c:pt>
                <c:pt idx="2562">
                  <c:v>2562</c:v>
                </c:pt>
                <c:pt idx="2563">
                  <c:v>2563</c:v>
                </c:pt>
                <c:pt idx="2564">
                  <c:v>2564</c:v>
                </c:pt>
                <c:pt idx="2565">
                  <c:v>2565</c:v>
                </c:pt>
                <c:pt idx="2566">
                  <c:v>2566</c:v>
                </c:pt>
                <c:pt idx="2567">
                  <c:v>2567</c:v>
                </c:pt>
                <c:pt idx="2568">
                  <c:v>2568</c:v>
                </c:pt>
                <c:pt idx="2569">
                  <c:v>2569</c:v>
                </c:pt>
                <c:pt idx="2570">
                  <c:v>2570</c:v>
                </c:pt>
                <c:pt idx="2571">
                  <c:v>2571</c:v>
                </c:pt>
                <c:pt idx="2572">
                  <c:v>2572</c:v>
                </c:pt>
                <c:pt idx="2573">
                  <c:v>2573</c:v>
                </c:pt>
                <c:pt idx="2574">
                  <c:v>2574</c:v>
                </c:pt>
                <c:pt idx="2575">
                  <c:v>2575</c:v>
                </c:pt>
                <c:pt idx="2576">
                  <c:v>2576</c:v>
                </c:pt>
                <c:pt idx="2577">
                  <c:v>2577</c:v>
                </c:pt>
                <c:pt idx="2578">
                  <c:v>2578</c:v>
                </c:pt>
                <c:pt idx="2579">
                  <c:v>2579</c:v>
                </c:pt>
                <c:pt idx="2580">
                  <c:v>2580</c:v>
                </c:pt>
                <c:pt idx="2581">
                  <c:v>2581</c:v>
                </c:pt>
                <c:pt idx="2582">
                  <c:v>2582</c:v>
                </c:pt>
                <c:pt idx="2583">
                  <c:v>2583</c:v>
                </c:pt>
                <c:pt idx="2584">
                  <c:v>2584</c:v>
                </c:pt>
                <c:pt idx="2585">
                  <c:v>2585</c:v>
                </c:pt>
                <c:pt idx="2586">
                  <c:v>2586</c:v>
                </c:pt>
                <c:pt idx="2587">
                  <c:v>2587</c:v>
                </c:pt>
                <c:pt idx="2588">
                  <c:v>2588</c:v>
                </c:pt>
                <c:pt idx="2589">
                  <c:v>2589</c:v>
                </c:pt>
                <c:pt idx="2590">
                  <c:v>2590</c:v>
                </c:pt>
                <c:pt idx="2591">
                  <c:v>2591</c:v>
                </c:pt>
                <c:pt idx="2592">
                  <c:v>2592</c:v>
                </c:pt>
                <c:pt idx="2593">
                  <c:v>2593</c:v>
                </c:pt>
                <c:pt idx="2594">
                  <c:v>2594</c:v>
                </c:pt>
                <c:pt idx="2595">
                  <c:v>2595</c:v>
                </c:pt>
                <c:pt idx="2596">
                  <c:v>2596</c:v>
                </c:pt>
                <c:pt idx="2597">
                  <c:v>2597</c:v>
                </c:pt>
                <c:pt idx="2598">
                  <c:v>2598</c:v>
                </c:pt>
                <c:pt idx="2599">
                  <c:v>2599</c:v>
                </c:pt>
                <c:pt idx="2600">
                  <c:v>2600</c:v>
                </c:pt>
                <c:pt idx="2601">
                  <c:v>2601</c:v>
                </c:pt>
                <c:pt idx="2602">
                  <c:v>2602</c:v>
                </c:pt>
                <c:pt idx="2603">
                  <c:v>2603</c:v>
                </c:pt>
                <c:pt idx="2604">
                  <c:v>2604</c:v>
                </c:pt>
                <c:pt idx="2605">
                  <c:v>2605</c:v>
                </c:pt>
                <c:pt idx="2606">
                  <c:v>2606</c:v>
                </c:pt>
                <c:pt idx="2607">
                  <c:v>2607</c:v>
                </c:pt>
                <c:pt idx="2608">
                  <c:v>2608</c:v>
                </c:pt>
                <c:pt idx="2609">
                  <c:v>2609</c:v>
                </c:pt>
                <c:pt idx="2610">
                  <c:v>2610</c:v>
                </c:pt>
                <c:pt idx="2611">
                  <c:v>2611</c:v>
                </c:pt>
                <c:pt idx="2612">
                  <c:v>2612</c:v>
                </c:pt>
                <c:pt idx="2613">
                  <c:v>2613</c:v>
                </c:pt>
                <c:pt idx="2614">
                  <c:v>2614</c:v>
                </c:pt>
                <c:pt idx="2615">
                  <c:v>2615</c:v>
                </c:pt>
                <c:pt idx="2616">
                  <c:v>2616</c:v>
                </c:pt>
                <c:pt idx="2617">
                  <c:v>2617</c:v>
                </c:pt>
                <c:pt idx="2618">
                  <c:v>2618</c:v>
                </c:pt>
                <c:pt idx="2619">
                  <c:v>2619</c:v>
                </c:pt>
                <c:pt idx="2620">
                  <c:v>2620</c:v>
                </c:pt>
                <c:pt idx="2621">
                  <c:v>2621</c:v>
                </c:pt>
                <c:pt idx="2622">
                  <c:v>2622</c:v>
                </c:pt>
                <c:pt idx="2623">
                  <c:v>2623</c:v>
                </c:pt>
                <c:pt idx="2624">
                  <c:v>2624</c:v>
                </c:pt>
                <c:pt idx="2625">
                  <c:v>2625</c:v>
                </c:pt>
                <c:pt idx="2626">
                  <c:v>2626</c:v>
                </c:pt>
                <c:pt idx="2627">
                  <c:v>2627</c:v>
                </c:pt>
                <c:pt idx="2628">
                  <c:v>2628</c:v>
                </c:pt>
                <c:pt idx="2629">
                  <c:v>2629</c:v>
                </c:pt>
                <c:pt idx="2630">
                  <c:v>2630</c:v>
                </c:pt>
                <c:pt idx="2631">
                  <c:v>2631</c:v>
                </c:pt>
                <c:pt idx="2632">
                  <c:v>2632</c:v>
                </c:pt>
                <c:pt idx="2633">
                  <c:v>2633</c:v>
                </c:pt>
                <c:pt idx="2634">
                  <c:v>2634</c:v>
                </c:pt>
                <c:pt idx="2635">
                  <c:v>2635</c:v>
                </c:pt>
                <c:pt idx="2636">
                  <c:v>2636</c:v>
                </c:pt>
                <c:pt idx="2637">
                  <c:v>2637</c:v>
                </c:pt>
                <c:pt idx="2638">
                  <c:v>2638</c:v>
                </c:pt>
                <c:pt idx="2639">
                  <c:v>2639</c:v>
                </c:pt>
                <c:pt idx="2640">
                  <c:v>2640</c:v>
                </c:pt>
                <c:pt idx="2641">
                  <c:v>2641</c:v>
                </c:pt>
                <c:pt idx="2642">
                  <c:v>2642</c:v>
                </c:pt>
                <c:pt idx="2643">
                  <c:v>2643</c:v>
                </c:pt>
                <c:pt idx="2644">
                  <c:v>2644</c:v>
                </c:pt>
                <c:pt idx="2645">
                  <c:v>2645</c:v>
                </c:pt>
                <c:pt idx="2646">
                  <c:v>2646</c:v>
                </c:pt>
                <c:pt idx="2647">
                  <c:v>2647</c:v>
                </c:pt>
                <c:pt idx="2648">
                  <c:v>2648</c:v>
                </c:pt>
                <c:pt idx="2649">
                  <c:v>2649</c:v>
                </c:pt>
                <c:pt idx="2650">
                  <c:v>2650</c:v>
                </c:pt>
                <c:pt idx="2651">
                  <c:v>2651</c:v>
                </c:pt>
                <c:pt idx="2652">
                  <c:v>2652</c:v>
                </c:pt>
                <c:pt idx="2653">
                  <c:v>2653</c:v>
                </c:pt>
                <c:pt idx="2654">
                  <c:v>2654</c:v>
                </c:pt>
                <c:pt idx="2655">
                  <c:v>2655</c:v>
                </c:pt>
                <c:pt idx="2656">
                  <c:v>2656</c:v>
                </c:pt>
                <c:pt idx="2657">
                  <c:v>2657</c:v>
                </c:pt>
                <c:pt idx="2658">
                  <c:v>2658</c:v>
                </c:pt>
                <c:pt idx="2659">
                  <c:v>2659</c:v>
                </c:pt>
                <c:pt idx="2660">
                  <c:v>2660</c:v>
                </c:pt>
                <c:pt idx="2661">
                  <c:v>2661</c:v>
                </c:pt>
                <c:pt idx="2662">
                  <c:v>2662</c:v>
                </c:pt>
                <c:pt idx="2663">
                  <c:v>2663</c:v>
                </c:pt>
                <c:pt idx="2664">
                  <c:v>2664</c:v>
                </c:pt>
                <c:pt idx="2665">
                  <c:v>2665</c:v>
                </c:pt>
                <c:pt idx="2666">
                  <c:v>2666</c:v>
                </c:pt>
                <c:pt idx="2667">
                  <c:v>2667</c:v>
                </c:pt>
                <c:pt idx="2668">
                  <c:v>2668</c:v>
                </c:pt>
                <c:pt idx="2669">
                  <c:v>2669</c:v>
                </c:pt>
                <c:pt idx="2670">
                  <c:v>2670</c:v>
                </c:pt>
                <c:pt idx="2671">
                  <c:v>2671</c:v>
                </c:pt>
                <c:pt idx="2672">
                  <c:v>2672</c:v>
                </c:pt>
                <c:pt idx="2673">
                  <c:v>2673</c:v>
                </c:pt>
                <c:pt idx="2674">
                  <c:v>2674</c:v>
                </c:pt>
                <c:pt idx="2675">
                  <c:v>2675</c:v>
                </c:pt>
                <c:pt idx="2676">
                  <c:v>2676</c:v>
                </c:pt>
                <c:pt idx="2677">
                  <c:v>2677</c:v>
                </c:pt>
                <c:pt idx="2678">
                  <c:v>2678</c:v>
                </c:pt>
                <c:pt idx="2679">
                  <c:v>2679</c:v>
                </c:pt>
                <c:pt idx="2680">
                  <c:v>2680</c:v>
                </c:pt>
                <c:pt idx="2681">
                  <c:v>2681</c:v>
                </c:pt>
                <c:pt idx="2682">
                  <c:v>2682</c:v>
                </c:pt>
                <c:pt idx="2683">
                  <c:v>2683</c:v>
                </c:pt>
                <c:pt idx="2684">
                  <c:v>2684</c:v>
                </c:pt>
                <c:pt idx="2685">
                  <c:v>2685</c:v>
                </c:pt>
                <c:pt idx="2686">
                  <c:v>2686</c:v>
                </c:pt>
                <c:pt idx="2687">
                  <c:v>2687</c:v>
                </c:pt>
                <c:pt idx="2688">
                  <c:v>2688</c:v>
                </c:pt>
                <c:pt idx="2689">
                  <c:v>2689</c:v>
                </c:pt>
                <c:pt idx="2690">
                  <c:v>2690</c:v>
                </c:pt>
                <c:pt idx="2691">
                  <c:v>2691</c:v>
                </c:pt>
                <c:pt idx="2692">
                  <c:v>2692</c:v>
                </c:pt>
                <c:pt idx="2693">
                  <c:v>2693</c:v>
                </c:pt>
                <c:pt idx="2694">
                  <c:v>2694</c:v>
                </c:pt>
                <c:pt idx="2695">
                  <c:v>2695</c:v>
                </c:pt>
                <c:pt idx="2696">
                  <c:v>2696</c:v>
                </c:pt>
                <c:pt idx="2697">
                  <c:v>2697</c:v>
                </c:pt>
                <c:pt idx="2698">
                  <c:v>2698</c:v>
                </c:pt>
                <c:pt idx="2699">
                  <c:v>2699</c:v>
                </c:pt>
                <c:pt idx="2700">
                  <c:v>2700</c:v>
                </c:pt>
                <c:pt idx="2701">
                  <c:v>2701</c:v>
                </c:pt>
                <c:pt idx="2702">
                  <c:v>2702</c:v>
                </c:pt>
                <c:pt idx="2703">
                  <c:v>2703</c:v>
                </c:pt>
                <c:pt idx="2704">
                  <c:v>2704</c:v>
                </c:pt>
                <c:pt idx="2705">
                  <c:v>2705</c:v>
                </c:pt>
                <c:pt idx="2706">
                  <c:v>2706</c:v>
                </c:pt>
                <c:pt idx="2707">
                  <c:v>2707</c:v>
                </c:pt>
                <c:pt idx="2708">
                  <c:v>2708</c:v>
                </c:pt>
                <c:pt idx="2709">
                  <c:v>2709</c:v>
                </c:pt>
                <c:pt idx="2710">
                  <c:v>2710</c:v>
                </c:pt>
                <c:pt idx="2711">
                  <c:v>2711</c:v>
                </c:pt>
                <c:pt idx="2712">
                  <c:v>2712</c:v>
                </c:pt>
                <c:pt idx="2713">
                  <c:v>2713</c:v>
                </c:pt>
                <c:pt idx="2714">
                  <c:v>2714</c:v>
                </c:pt>
                <c:pt idx="2715">
                  <c:v>2715</c:v>
                </c:pt>
                <c:pt idx="2716">
                  <c:v>2716</c:v>
                </c:pt>
                <c:pt idx="2717">
                  <c:v>2717</c:v>
                </c:pt>
                <c:pt idx="2718">
                  <c:v>2718</c:v>
                </c:pt>
                <c:pt idx="2719">
                  <c:v>2719</c:v>
                </c:pt>
                <c:pt idx="2720">
                  <c:v>2720</c:v>
                </c:pt>
                <c:pt idx="2721">
                  <c:v>2721</c:v>
                </c:pt>
                <c:pt idx="2722">
                  <c:v>2722</c:v>
                </c:pt>
                <c:pt idx="2723">
                  <c:v>2723</c:v>
                </c:pt>
                <c:pt idx="2724">
                  <c:v>2724</c:v>
                </c:pt>
                <c:pt idx="2725">
                  <c:v>2725</c:v>
                </c:pt>
                <c:pt idx="2726">
                  <c:v>2726</c:v>
                </c:pt>
                <c:pt idx="2727">
                  <c:v>2727</c:v>
                </c:pt>
                <c:pt idx="2728">
                  <c:v>2728</c:v>
                </c:pt>
                <c:pt idx="2729">
                  <c:v>2729</c:v>
                </c:pt>
                <c:pt idx="2730">
                  <c:v>2730</c:v>
                </c:pt>
                <c:pt idx="2731">
                  <c:v>2731</c:v>
                </c:pt>
                <c:pt idx="2732">
                  <c:v>2732</c:v>
                </c:pt>
                <c:pt idx="2733">
                  <c:v>2733</c:v>
                </c:pt>
                <c:pt idx="2734">
                  <c:v>2734</c:v>
                </c:pt>
                <c:pt idx="2735">
                  <c:v>2735</c:v>
                </c:pt>
                <c:pt idx="2736">
                  <c:v>2736</c:v>
                </c:pt>
                <c:pt idx="2737">
                  <c:v>2737</c:v>
                </c:pt>
                <c:pt idx="2738">
                  <c:v>2738</c:v>
                </c:pt>
                <c:pt idx="2739">
                  <c:v>2739</c:v>
                </c:pt>
                <c:pt idx="2740">
                  <c:v>2740</c:v>
                </c:pt>
                <c:pt idx="2741">
                  <c:v>2741</c:v>
                </c:pt>
                <c:pt idx="2742">
                  <c:v>2742</c:v>
                </c:pt>
                <c:pt idx="2743">
                  <c:v>2743</c:v>
                </c:pt>
                <c:pt idx="2744">
                  <c:v>2744</c:v>
                </c:pt>
                <c:pt idx="2745">
                  <c:v>2745</c:v>
                </c:pt>
                <c:pt idx="2746">
                  <c:v>2746</c:v>
                </c:pt>
                <c:pt idx="2747">
                  <c:v>2747</c:v>
                </c:pt>
                <c:pt idx="2748">
                  <c:v>2748</c:v>
                </c:pt>
                <c:pt idx="2749">
                  <c:v>2749</c:v>
                </c:pt>
                <c:pt idx="2750">
                  <c:v>2750</c:v>
                </c:pt>
                <c:pt idx="2751">
                  <c:v>2751</c:v>
                </c:pt>
                <c:pt idx="2752">
                  <c:v>2752</c:v>
                </c:pt>
                <c:pt idx="2753">
                  <c:v>2753</c:v>
                </c:pt>
                <c:pt idx="2754">
                  <c:v>2754</c:v>
                </c:pt>
                <c:pt idx="2755">
                  <c:v>2755</c:v>
                </c:pt>
                <c:pt idx="2756">
                  <c:v>2756</c:v>
                </c:pt>
                <c:pt idx="2757">
                  <c:v>2757</c:v>
                </c:pt>
                <c:pt idx="2758">
                  <c:v>2758</c:v>
                </c:pt>
                <c:pt idx="2759">
                  <c:v>2759</c:v>
                </c:pt>
                <c:pt idx="2760">
                  <c:v>2760</c:v>
                </c:pt>
                <c:pt idx="2761">
                  <c:v>2761</c:v>
                </c:pt>
                <c:pt idx="2762">
                  <c:v>2762</c:v>
                </c:pt>
                <c:pt idx="2763">
                  <c:v>2763</c:v>
                </c:pt>
                <c:pt idx="2764">
                  <c:v>2764</c:v>
                </c:pt>
                <c:pt idx="2765">
                  <c:v>2765</c:v>
                </c:pt>
                <c:pt idx="2766">
                  <c:v>2766</c:v>
                </c:pt>
                <c:pt idx="2767">
                  <c:v>2767</c:v>
                </c:pt>
                <c:pt idx="2768">
                  <c:v>2768</c:v>
                </c:pt>
                <c:pt idx="2769">
                  <c:v>2769</c:v>
                </c:pt>
                <c:pt idx="2770">
                  <c:v>2770</c:v>
                </c:pt>
                <c:pt idx="2771">
                  <c:v>2771</c:v>
                </c:pt>
                <c:pt idx="2772">
                  <c:v>2772</c:v>
                </c:pt>
                <c:pt idx="2773">
                  <c:v>2773</c:v>
                </c:pt>
                <c:pt idx="2774">
                  <c:v>2774</c:v>
                </c:pt>
                <c:pt idx="2775">
                  <c:v>2775</c:v>
                </c:pt>
                <c:pt idx="2776">
                  <c:v>2776</c:v>
                </c:pt>
                <c:pt idx="2777">
                  <c:v>2777</c:v>
                </c:pt>
                <c:pt idx="2778">
                  <c:v>2778</c:v>
                </c:pt>
                <c:pt idx="2779">
                  <c:v>2779</c:v>
                </c:pt>
                <c:pt idx="2780">
                  <c:v>2780</c:v>
                </c:pt>
                <c:pt idx="2781">
                  <c:v>2781</c:v>
                </c:pt>
                <c:pt idx="2782">
                  <c:v>2782</c:v>
                </c:pt>
                <c:pt idx="2783">
                  <c:v>2783</c:v>
                </c:pt>
                <c:pt idx="2784">
                  <c:v>2784</c:v>
                </c:pt>
                <c:pt idx="2785">
                  <c:v>2785</c:v>
                </c:pt>
                <c:pt idx="2786">
                  <c:v>2786</c:v>
                </c:pt>
                <c:pt idx="2787">
                  <c:v>2787</c:v>
                </c:pt>
                <c:pt idx="2788">
                  <c:v>2788</c:v>
                </c:pt>
                <c:pt idx="2789">
                  <c:v>2789</c:v>
                </c:pt>
                <c:pt idx="2790">
                  <c:v>2790</c:v>
                </c:pt>
                <c:pt idx="2791">
                  <c:v>2791</c:v>
                </c:pt>
                <c:pt idx="2792">
                  <c:v>2792</c:v>
                </c:pt>
                <c:pt idx="2793">
                  <c:v>2793</c:v>
                </c:pt>
                <c:pt idx="2794">
                  <c:v>2794</c:v>
                </c:pt>
                <c:pt idx="2795">
                  <c:v>2795</c:v>
                </c:pt>
                <c:pt idx="2796">
                  <c:v>2796</c:v>
                </c:pt>
                <c:pt idx="2797">
                  <c:v>2797</c:v>
                </c:pt>
                <c:pt idx="2798">
                  <c:v>2798</c:v>
                </c:pt>
                <c:pt idx="2799">
                  <c:v>2799</c:v>
                </c:pt>
                <c:pt idx="2800">
                  <c:v>2800</c:v>
                </c:pt>
                <c:pt idx="2801">
                  <c:v>2801</c:v>
                </c:pt>
                <c:pt idx="2802">
                  <c:v>2802</c:v>
                </c:pt>
                <c:pt idx="2803">
                  <c:v>2803</c:v>
                </c:pt>
                <c:pt idx="2804">
                  <c:v>2804</c:v>
                </c:pt>
                <c:pt idx="2805">
                  <c:v>2805</c:v>
                </c:pt>
                <c:pt idx="2806">
                  <c:v>2806</c:v>
                </c:pt>
                <c:pt idx="2807">
                  <c:v>2807</c:v>
                </c:pt>
                <c:pt idx="2808">
                  <c:v>2808</c:v>
                </c:pt>
                <c:pt idx="2809">
                  <c:v>2809</c:v>
                </c:pt>
                <c:pt idx="2810">
                  <c:v>2810</c:v>
                </c:pt>
                <c:pt idx="2811">
                  <c:v>2811</c:v>
                </c:pt>
                <c:pt idx="2812">
                  <c:v>2812</c:v>
                </c:pt>
                <c:pt idx="2813">
                  <c:v>2813</c:v>
                </c:pt>
                <c:pt idx="2814">
                  <c:v>2814</c:v>
                </c:pt>
                <c:pt idx="2815">
                  <c:v>2815</c:v>
                </c:pt>
                <c:pt idx="2816">
                  <c:v>2816</c:v>
                </c:pt>
                <c:pt idx="2817">
                  <c:v>2817</c:v>
                </c:pt>
                <c:pt idx="2818">
                  <c:v>2818</c:v>
                </c:pt>
                <c:pt idx="2819">
                  <c:v>2819</c:v>
                </c:pt>
                <c:pt idx="2820">
                  <c:v>2820</c:v>
                </c:pt>
                <c:pt idx="2821">
                  <c:v>2821</c:v>
                </c:pt>
                <c:pt idx="2822">
                  <c:v>2822</c:v>
                </c:pt>
                <c:pt idx="2823">
                  <c:v>2823</c:v>
                </c:pt>
                <c:pt idx="2824">
                  <c:v>2824</c:v>
                </c:pt>
                <c:pt idx="2825">
                  <c:v>2825</c:v>
                </c:pt>
                <c:pt idx="2826">
                  <c:v>2826</c:v>
                </c:pt>
                <c:pt idx="2827">
                  <c:v>2827</c:v>
                </c:pt>
                <c:pt idx="2828">
                  <c:v>2828</c:v>
                </c:pt>
                <c:pt idx="2829">
                  <c:v>2829</c:v>
                </c:pt>
                <c:pt idx="2830">
                  <c:v>2830</c:v>
                </c:pt>
                <c:pt idx="2831">
                  <c:v>2831</c:v>
                </c:pt>
                <c:pt idx="2832">
                  <c:v>2832</c:v>
                </c:pt>
                <c:pt idx="2833">
                  <c:v>2833</c:v>
                </c:pt>
                <c:pt idx="2834">
                  <c:v>2834</c:v>
                </c:pt>
                <c:pt idx="2835">
                  <c:v>2835</c:v>
                </c:pt>
                <c:pt idx="2836">
                  <c:v>2836</c:v>
                </c:pt>
                <c:pt idx="2837">
                  <c:v>2837</c:v>
                </c:pt>
                <c:pt idx="2838">
                  <c:v>2838</c:v>
                </c:pt>
                <c:pt idx="2839">
                  <c:v>2839</c:v>
                </c:pt>
                <c:pt idx="2840">
                  <c:v>2840</c:v>
                </c:pt>
                <c:pt idx="2841">
                  <c:v>2841</c:v>
                </c:pt>
                <c:pt idx="2842">
                  <c:v>2842</c:v>
                </c:pt>
                <c:pt idx="2843">
                  <c:v>2843</c:v>
                </c:pt>
                <c:pt idx="2844">
                  <c:v>2844</c:v>
                </c:pt>
                <c:pt idx="2845">
                  <c:v>2845</c:v>
                </c:pt>
                <c:pt idx="2846">
                  <c:v>2846</c:v>
                </c:pt>
                <c:pt idx="2847">
                  <c:v>2847</c:v>
                </c:pt>
                <c:pt idx="2848">
                  <c:v>2848</c:v>
                </c:pt>
                <c:pt idx="2849">
                  <c:v>2849</c:v>
                </c:pt>
                <c:pt idx="2850">
                  <c:v>2850</c:v>
                </c:pt>
                <c:pt idx="2851">
                  <c:v>2851</c:v>
                </c:pt>
                <c:pt idx="2852">
                  <c:v>2852</c:v>
                </c:pt>
                <c:pt idx="2853">
                  <c:v>2853</c:v>
                </c:pt>
                <c:pt idx="2854">
                  <c:v>2854</c:v>
                </c:pt>
                <c:pt idx="2855">
                  <c:v>2855</c:v>
                </c:pt>
                <c:pt idx="2856">
                  <c:v>2856</c:v>
                </c:pt>
                <c:pt idx="2857">
                  <c:v>2857</c:v>
                </c:pt>
                <c:pt idx="2858">
                  <c:v>2858</c:v>
                </c:pt>
                <c:pt idx="2859">
                  <c:v>2859</c:v>
                </c:pt>
                <c:pt idx="2860">
                  <c:v>2860</c:v>
                </c:pt>
                <c:pt idx="2861">
                  <c:v>2861</c:v>
                </c:pt>
                <c:pt idx="2862">
                  <c:v>2862</c:v>
                </c:pt>
                <c:pt idx="2863">
                  <c:v>2863</c:v>
                </c:pt>
                <c:pt idx="2864">
                  <c:v>2864</c:v>
                </c:pt>
                <c:pt idx="2865">
                  <c:v>2865</c:v>
                </c:pt>
                <c:pt idx="2866">
                  <c:v>2866</c:v>
                </c:pt>
                <c:pt idx="2867">
                  <c:v>2867</c:v>
                </c:pt>
                <c:pt idx="2868">
                  <c:v>2868</c:v>
                </c:pt>
                <c:pt idx="2869">
                  <c:v>2869</c:v>
                </c:pt>
                <c:pt idx="2870">
                  <c:v>2870</c:v>
                </c:pt>
                <c:pt idx="2871">
                  <c:v>2871</c:v>
                </c:pt>
                <c:pt idx="2872">
                  <c:v>2872</c:v>
                </c:pt>
                <c:pt idx="2873">
                  <c:v>2873</c:v>
                </c:pt>
                <c:pt idx="2874">
                  <c:v>2874</c:v>
                </c:pt>
                <c:pt idx="2875">
                  <c:v>2875</c:v>
                </c:pt>
                <c:pt idx="2876">
                  <c:v>2876</c:v>
                </c:pt>
                <c:pt idx="2877">
                  <c:v>2877</c:v>
                </c:pt>
                <c:pt idx="2878">
                  <c:v>2878</c:v>
                </c:pt>
                <c:pt idx="2879">
                  <c:v>2879</c:v>
                </c:pt>
                <c:pt idx="2880">
                  <c:v>2880</c:v>
                </c:pt>
                <c:pt idx="2881">
                  <c:v>2881</c:v>
                </c:pt>
                <c:pt idx="2882">
                  <c:v>2882</c:v>
                </c:pt>
                <c:pt idx="2883">
                  <c:v>2883</c:v>
                </c:pt>
                <c:pt idx="2884">
                  <c:v>2884</c:v>
                </c:pt>
                <c:pt idx="2885">
                  <c:v>2885</c:v>
                </c:pt>
                <c:pt idx="2886">
                  <c:v>2886</c:v>
                </c:pt>
                <c:pt idx="2887">
                  <c:v>2887</c:v>
                </c:pt>
                <c:pt idx="2888">
                  <c:v>2888</c:v>
                </c:pt>
                <c:pt idx="2889">
                  <c:v>2889</c:v>
                </c:pt>
                <c:pt idx="2890">
                  <c:v>2890</c:v>
                </c:pt>
                <c:pt idx="2891">
                  <c:v>2891</c:v>
                </c:pt>
                <c:pt idx="2892">
                  <c:v>2892</c:v>
                </c:pt>
                <c:pt idx="2893">
                  <c:v>2893</c:v>
                </c:pt>
                <c:pt idx="2894">
                  <c:v>2894</c:v>
                </c:pt>
                <c:pt idx="2895">
                  <c:v>2895</c:v>
                </c:pt>
                <c:pt idx="2896">
                  <c:v>2896</c:v>
                </c:pt>
                <c:pt idx="2897">
                  <c:v>2897</c:v>
                </c:pt>
                <c:pt idx="2898">
                  <c:v>2898</c:v>
                </c:pt>
                <c:pt idx="2899">
                  <c:v>2899</c:v>
                </c:pt>
                <c:pt idx="2900">
                  <c:v>2900</c:v>
                </c:pt>
                <c:pt idx="2901">
                  <c:v>2901</c:v>
                </c:pt>
                <c:pt idx="2902">
                  <c:v>2902</c:v>
                </c:pt>
                <c:pt idx="2903">
                  <c:v>2903</c:v>
                </c:pt>
                <c:pt idx="2904">
                  <c:v>2904</c:v>
                </c:pt>
                <c:pt idx="2905">
                  <c:v>2905</c:v>
                </c:pt>
                <c:pt idx="2906">
                  <c:v>2906</c:v>
                </c:pt>
                <c:pt idx="2907">
                  <c:v>2907</c:v>
                </c:pt>
                <c:pt idx="2908">
                  <c:v>2908</c:v>
                </c:pt>
                <c:pt idx="2909">
                  <c:v>2909</c:v>
                </c:pt>
                <c:pt idx="2910">
                  <c:v>2910</c:v>
                </c:pt>
                <c:pt idx="2911">
                  <c:v>2911</c:v>
                </c:pt>
                <c:pt idx="2912">
                  <c:v>2912</c:v>
                </c:pt>
                <c:pt idx="2913">
                  <c:v>2913</c:v>
                </c:pt>
                <c:pt idx="2914">
                  <c:v>2914</c:v>
                </c:pt>
                <c:pt idx="2915">
                  <c:v>2915</c:v>
                </c:pt>
                <c:pt idx="2916">
                  <c:v>2916</c:v>
                </c:pt>
                <c:pt idx="2917">
                  <c:v>2917</c:v>
                </c:pt>
                <c:pt idx="2918">
                  <c:v>2918</c:v>
                </c:pt>
                <c:pt idx="2919">
                  <c:v>2919</c:v>
                </c:pt>
                <c:pt idx="2920">
                  <c:v>2920</c:v>
                </c:pt>
                <c:pt idx="2921">
                  <c:v>2921</c:v>
                </c:pt>
                <c:pt idx="2922">
                  <c:v>2922</c:v>
                </c:pt>
                <c:pt idx="2923">
                  <c:v>2923</c:v>
                </c:pt>
                <c:pt idx="2924">
                  <c:v>2924</c:v>
                </c:pt>
                <c:pt idx="2925">
                  <c:v>2925</c:v>
                </c:pt>
                <c:pt idx="2926">
                  <c:v>2926</c:v>
                </c:pt>
                <c:pt idx="2927">
                  <c:v>2927</c:v>
                </c:pt>
                <c:pt idx="2928">
                  <c:v>2928</c:v>
                </c:pt>
                <c:pt idx="2929">
                  <c:v>2929</c:v>
                </c:pt>
                <c:pt idx="2930">
                  <c:v>2930</c:v>
                </c:pt>
                <c:pt idx="2931">
                  <c:v>2931</c:v>
                </c:pt>
                <c:pt idx="2932">
                  <c:v>2932</c:v>
                </c:pt>
                <c:pt idx="2933">
                  <c:v>2933</c:v>
                </c:pt>
                <c:pt idx="2934">
                  <c:v>2934</c:v>
                </c:pt>
                <c:pt idx="2935">
                  <c:v>2935</c:v>
                </c:pt>
                <c:pt idx="2936">
                  <c:v>2936</c:v>
                </c:pt>
                <c:pt idx="2937">
                  <c:v>2937</c:v>
                </c:pt>
                <c:pt idx="2938">
                  <c:v>2938</c:v>
                </c:pt>
                <c:pt idx="2939">
                  <c:v>2939</c:v>
                </c:pt>
                <c:pt idx="2940">
                  <c:v>2940</c:v>
                </c:pt>
                <c:pt idx="2941">
                  <c:v>2941</c:v>
                </c:pt>
                <c:pt idx="2942">
                  <c:v>2942</c:v>
                </c:pt>
                <c:pt idx="2943">
                  <c:v>2943</c:v>
                </c:pt>
                <c:pt idx="2944">
                  <c:v>2944</c:v>
                </c:pt>
                <c:pt idx="2945">
                  <c:v>2945</c:v>
                </c:pt>
                <c:pt idx="2946">
                  <c:v>2946</c:v>
                </c:pt>
                <c:pt idx="2947">
                  <c:v>2947</c:v>
                </c:pt>
                <c:pt idx="2948">
                  <c:v>2948</c:v>
                </c:pt>
                <c:pt idx="2949">
                  <c:v>2949</c:v>
                </c:pt>
                <c:pt idx="2950">
                  <c:v>2950</c:v>
                </c:pt>
                <c:pt idx="2951">
                  <c:v>2951</c:v>
                </c:pt>
                <c:pt idx="2952">
                  <c:v>2952</c:v>
                </c:pt>
                <c:pt idx="2953">
                  <c:v>2953</c:v>
                </c:pt>
                <c:pt idx="2954">
                  <c:v>2954</c:v>
                </c:pt>
                <c:pt idx="2955">
                  <c:v>2955</c:v>
                </c:pt>
                <c:pt idx="2956">
                  <c:v>2956</c:v>
                </c:pt>
                <c:pt idx="2957">
                  <c:v>2957</c:v>
                </c:pt>
                <c:pt idx="2958">
                  <c:v>2958</c:v>
                </c:pt>
                <c:pt idx="2959">
                  <c:v>2959</c:v>
                </c:pt>
                <c:pt idx="2960">
                  <c:v>2960</c:v>
                </c:pt>
                <c:pt idx="2961">
                  <c:v>2961</c:v>
                </c:pt>
                <c:pt idx="2962">
                  <c:v>2962</c:v>
                </c:pt>
                <c:pt idx="2963">
                  <c:v>2963</c:v>
                </c:pt>
                <c:pt idx="2964">
                  <c:v>2964</c:v>
                </c:pt>
                <c:pt idx="2965">
                  <c:v>2965</c:v>
                </c:pt>
                <c:pt idx="2966">
                  <c:v>2966</c:v>
                </c:pt>
                <c:pt idx="2967">
                  <c:v>2967</c:v>
                </c:pt>
                <c:pt idx="2968">
                  <c:v>2968</c:v>
                </c:pt>
                <c:pt idx="2969">
                  <c:v>2969</c:v>
                </c:pt>
                <c:pt idx="2970">
                  <c:v>2970</c:v>
                </c:pt>
                <c:pt idx="2971">
                  <c:v>2971</c:v>
                </c:pt>
                <c:pt idx="2972">
                  <c:v>2972</c:v>
                </c:pt>
                <c:pt idx="2973">
                  <c:v>2973</c:v>
                </c:pt>
                <c:pt idx="2974">
                  <c:v>2974</c:v>
                </c:pt>
                <c:pt idx="2975">
                  <c:v>2975</c:v>
                </c:pt>
                <c:pt idx="2976">
                  <c:v>2976</c:v>
                </c:pt>
                <c:pt idx="2977">
                  <c:v>2977</c:v>
                </c:pt>
                <c:pt idx="2978">
                  <c:v>2978</c:v>
                </c:pt>
                <c:pt idx="2979">
                  <c:v>2979</c:v>
                </c:pt>
                <c:pt idx="2980">
                  <c:v>2980</c:v>
                </c:pt>
                <c:pt idx="2981">
                  <c:v>2981</c:v>
                </c:pt>
                <c:pt idx="2982">
                  <c:v>2982</c:v>
                </c:pt>
                <c:pt idx="2983">
                  <c:v>2983</c:v>
                </c:pt>
                <c:pt idx="2984">
                  <c:v>2984</c:v>
                </c:pt>
                <c:pt idx="2985">
                  <c:v>2985</c:v>
                </c:pt>
                <c:pt idx="2986">
                  <c:v>2986</c:v>
                </c:pt>
                <c:pt idx="2987">
                  <c:v>2987</c:v>
                </c:pt>
                <c:pt idx="2988">
                  <c:v>2988</c:v>
                </c:pt>
                <c:pt idx="2989">
                  <c:v>2989</c:v>
                </c:pt>
                <c:pt idx="2990">
                  <c:v>2990</c:v>
                </c:pt>
                <c:pt idx="2991">
                  <c:v>2991</c:v>
                </c:pt>
                <c:pt idx="2992">
                  <c:v>2992</c:v>
                </c:pt>
                <c:pt idx="2993">
                  <c:v>2993</c:v>
                </c:pt>
                <c:pt idx="2994">
                  <c:v>2994</c:v>
                </c:pt>
                <c:pt idx="2995">
                  <c:v>2995</c:v>
                </c:pt>
                <c:pt idx="2996">
                  <c:v>2996</c:v>
                </c:pt>
                <c:pt idx="2997">
                  <c:v>2997</c:v>
                </c:pt>
                <c:pt idx="2998">
                  <c:v>2998</c:v>
                </c:pt>
                <c:pt idx="2999">
                  <c:v>2999</c:v>
                </c:pt>
                <c:pt idx="3000">
                  <c:v>3000</c:v>
                </c:pt>
              </c:strCache>
            </c:strRef>
          </c:xVal>
          <c:yVal>
            <c:numRef>
              <c:f>Sheet2!$D$1:$D$12001</c:f>
              <c:numCache>
                <c:formatCode>General</c:formatCode>
                <c:ptCount val="12001"/>
                <c:pt idx="1">
                  <c:v>150.06</c:v>
                </c:pt>
                <c:pt idx="2">
                  <c:v>149.44</c:v>
                </c:pt>
                <c:pt idx="3">
                  <c:v>148.23</c:v>
                </c:pt>
                <c:pt idx="4">
                  <c:v>149.96</c:v>
                </c:pt>
                <c:pt idx="5">
                  <c:v>150.8500000000001</c:v>
                </c:pt>
                <c:pt idx="6">
                  <c:v>152.0</c:v>
                </c:pt>
                <c:pt idx="7">
                  <c:v>149.94</c:v>
                </c:pt>
                <c:pt idx="8">
                  <c:v>151.71</c:v>
                </c:pt>
                <c:pt idx="9">
                  <c:v>150.14</c:v>
                </c:pt>
                <c:pt idx="10">
                  <c:v>150.67</c:v>
                </c:pt>
                <c:pt idx="11">
                  <c:v>151.0</c:v>
                </c:pt>
                <c:pt idx="12">
                  <c:v>151.2</c:v>
                </c:pt>
                <c:pt idx="13">
                  <c:v>148.17</c:v>
                </c:pt>
                <c:pt idx="14">
                  <c:v>150.62</c:v>
                </c:pt>
                <c:pt idx="15">
                  <c:v>148.41</c:v>
                </c:pt>
                <c:pt idx="16">
                  <c:v>148.54</c:v>
                </c:pt>
                <c:pt idx="17">
                  <c:v>147.9</c:v>
                </c:pt>
                <c:pt idx="18">
                  <c:v>148.53</c:v>
                </c:pt>
                <c:pt idx="19">
                  <c:v>149.71</c:v>
                </c:pt>
                <c:pt idx="20">
                  <c:v>149.76</c:v>
                </c:pt>
                <c:pt idx="21">
                  <c:v>151.66</c:v>
                </c:pt>
                <c:pt idx="22">
                  <c:v>152.29</c:v>
                </c:pt>
                <c:pt idx="23">
                  <c:v>152.37</c:v>
                </c:pt>
                <c:pt idx="24">
                  <c:v>149.54</c:v>
                </c:pt>
                <c:pt idx="25">
                  <c:v>150.86</c:v>
                </c:pt>
                <c:pt idx="26">
                  <c:v>149.55</c:v>
                </c:pt>
                <c:pt idx="27">
                  <c:v>149.55</c:v>
                </c:pt>
                <c:pt idx="28">
                  <c:v>149.29</c:v>
                </c:pt>
                <c:pt idx="29">
                  <c:v>148.21</c:v>
                </c:pt>
                <c:pt idx="30">
                  <c:v>150.58</c:v>
                </c:pt>
                <c:pt idx="31">
                  <c:v>152.12</c:v>
                </c:pt>
                <c:pt idx="32">
                  <c:v>151.07</c:v>
                </c:pt>
                <c:pt idx="33">
                  <c:v>153.42</c:v>
                </c:pt>
                <c:pt idx="34">
                  <c:v>151.92</c:v>
                </c:pt>
                <c:pt idx="35">
                  <c:v>151.59</c:v>
                </c:pt>
                <c:pt idx="36">
                  <c:v>148.81</c:v>
                </c:pt>
                <c:pt idx="37">
                  <c:v>146.29</c:v>
                </c:pt>
                <c:pt idx="38">
                  <c:v>146.21</c:v>
                </c:pt>
                <c:pt idx="39">
                  <c:v>148.52</c:v>
                </c:pt>
                <c:pt idx="40">
                  <c:v>148.3800000000001</c:v>
                </c:pt>
                <c:pt idx="41">
                  <c:v>150.39</c:v>
                </c:pt>
                <c:pt idx="42">
                  <c:v>152.37</c:v>
                </c:pt>
                <c:pt idx="43">
                  <c:v>151.2</c:v>
                </c:pt>
                <c:pt idx="44">
                  <c:v>150.72</c:v>
                </c:pt>
                <c:pt idx="45">
                  <c:v>149.24</c:v>
                </c:pt>
                <c:pt idx="46">
                  <c:v>150.5</c:v>
                </c:pt>
                <c:pt idx="47">
                  <c:v>148.89</c:v>
                </c:pt>
                <c:pt idx="48">
                  <c:v>149.66</c:v>
                </c:pt>
                <c:pt idx="49">
                  <c:v>149.89</c:v>
                </c:pt>
                <c:pt idx="50">
                  <c:v>151.08</c:v>
                </c:pt>
                <c:pt idx="51">
                  <c:v>149.19</c:v>
                </c:pt>
                <c:pt idx="52">
                  <c:v>148.18</c:v>
                </c:pt>
                <c:pt idx="53">
                  <c:v>148.1</c:v>
                </c:pt>
                <c:pt idx="54">
                  <c:v>149.57</c:v>
                </c:pt>
                <c:pt idx="55">
                  <c:v>148.64</c:v>
                </c:pt>
                <c:pt idx="56">
                  <c:v>152.04</c:v>
                </c:pt>
                <c:pt idx="57">
                  <c:v>153.92</c:v>
                </c:pt>
                <c:pt idx="58">
                  <c:v>153.3500000000001</c:v>
                </c:pt>
                <c:pt idx="59">
                  <c:v>152.17</c:v>
                </c:pt>
                <c:pt idx="60">
                  <c:v>151.78</c:v>
                </c:pt>
                <c:pt idx="61">
                  <c:v>148.92</c:v>
                </c:pt>
                <c:pt idx="62">
                  <c:v>146.96</c:v>
                </c:pt>
                <c:pt idx="63">
                  <c:v>145.3800000000001</c:v>
                </c:pt>
                <c:pt idx="64">
                  <c:v>146.59</c:v>
                </c:pt>
                <c:pt idx="65">
                  <c:v>149.22</c:v>
                </c:pt>
                <c:pt idx="66">
                  <c:v>149.08</c:v>
                </c:pt>
                <c:pt idx="67">
                  <c:v>151.03</c:v>
                </c:pt>
                <c:pt idx="68">
                  <c:v>151.54</c:v>
                </c:pt>
                <c:pt idx="69">
                  <c:v>151.05</c:v>
                </c:pt>
                <c:pt idx="70">
                  <c:v>151.8800000000001</c:v>
                </c:pt>
                <c:pt idx="71">
                  <c:v>151.79</c:v>
                </c:pt>
                <c:pt idx="72">
                  <c:v>150.71</c:v>
                </c:pt>
                <c:pt idx="73">
                  <c:v>149.17</c:v>
                </c:pt>
                <c:pt idx="74">
                  <c:v>149.48</c:v>
                </c:pt>
                <c:pt idx="75">
                  <c:v>147.9</c:v>
                </c:pt>
                <c:pt idx="76">
                  <c:v>147.56</c:v>
                </c:pt>
                <c:pt idx="77">
                  <c:v>147.94</c:v>
                </c:pt>
                <c:pt idx="78">
                  <c:v>149.62</c:v>
                </c:pt>
                <c:pt idx="79">
                  <c:v>150.13</c:v>
                </c:pt>
                <c:pt idx="80">
                  <c:v>154.27</c:v>
                </c:pt>
                <c:pt idx="81">
                  <c:v>153.96</c:v>
                </c:pt>
                <c:pt idx="82">
                  <c:v>152.49</c:v>
                </c:pt>
                <c:pt idx="83">
                  <c:v>151.53</c:v>
                </c:pt>
                <c:pt idx="84">
                  <c:v>148.84</c:v>
                </c:pt>
                <c:pt idx="85">
                  <c:v>147.48</c:v>
                </c:pt>
                <c:pt idx="86">
                  <c:v>145.39</c:v>
                </c:pt>
                <c:pt idx="87">
                  <c:v>146.66</c:v>
                </c:pt>
                <c:pt idx="88">
                  <c:v>148.91</c:v>
                </c:pt>
                <c:pt idx="89">
                  <c:v>151.75</c:v>
                </c:pt>
                <c:pt idx="90">
                  <c:v>154.62</c:v>
                </c:pt>
                <c:pt idx="91">
                  <c:v>153.84</c:v>
                </c:pt>
                <c:pt idx="92">
                  <c:v>152.98</c:v>
                </c:pt>
                <c:pt idx="93">
                  <c:v>151.25</c:v>
                </c:pt>
                <c:pt idx="94">
                  <c:v>149.51</c:v>
                </c:pt>
                <c:pt idx="95">
                  <c:v>147.01</c:v>
                </c:pt>
                <c:pt idx="96">
                  <c:v>146.83</c:v>
                </c:pt>
                <c:pt idx="97">
                  <c:v>147.17</c:v>
                </c:pt>
                <c:pt idx="98">
                  <c:v>149.64</c:v>
                </c:pt>
                <c:pt idx="99">
                  <c:v>149.56</c:v>
                </c:pt>
                <c:pt idx="100">
                  <c:v>150.77</c:v>
                </c:pt>
                <c:pt idx="101">
                  <c:v>151.93</c:v>
                </c:pt>
                <c:pt idx="102">
                  <c:v>151.61</c:v>
                </c:pt>
                <c:pt idx="103">
                  <c:v>150.64</c:v>
                </c:pt>
                <c:pt idx="104">
                  <c:v>150.72</c:v>
                </c:pt>
                <c:pt idx="105">
                  <c:v>150.17</c:v>
                </c:pt>
                <c:pt idx="106">
                  <c:v>149.14</c:v>
                </c:pt>
                <c:pt idx="107">
                  <c:v>149.34</c:v>
                </c:pt>
                <c:pt idx="108">
                  <c:v>148.55</c:v>
                </c:pt>
                <c:pt idx="109">
                  <c:v>149.89</c:v>
                </c:pt>
                <c:pt idx="110">
                  <c:v>149.49</c:v>
                </c:pt>
                <c:pt idx="111">
                  <c:v>149.84</c:v>
                </c:pt>
                <c:pt idx="112">
                  <c:v>152.2</c:v>
                </c:pt>
                <c:pt idx="113">
                  <c:v>152.57</c:v>
                </c:pt>
                <c:pt idx="114">
                  <c:v>149.8500000000001</c:v>
                </c:pt>
                <c:pt idx="115">
                  <c:v>149.6</c:v>
                </c:pt>
                <c:pt idx="116">
                  <c:v>147.63</c:v>
                </c:pt>
                <c:pt idx="117">
                  <c:v>149.22</c:v>
                </c:pt>
                <c:pt idx="118">
                  <c:v>150.73</c:v>
                </c:pt>
                <c:pt idx="119">
                  <c:v>151.45</c:v>
                </c:pt>
                <c:pt idx="120">
                  <c:v>151.02</c:v>
                </c:pt>
                <c:pt idx="121">
                  <c:v>149.25</c:v>
                </c:pt>
                <c:pt idx="122">
                  <c:v>148.56</c:v>
                </c:pt>
                <c:pt idx="123">
                  <c:v>148.58</c:v>
                </c:pt>
                <c:pt idx="124">
                  <c:v>147.91</c:v>
                </c:pt>
                <c:pt idx="125">
                  <c:v>148.81</c:v>
                </c:pt>
                <c:pt idx="126">
                  <c:v>148.17</c:v>
                </c:pt>
                <c:pt idx="127">
                  <c:v>149.47</c:v>
                </c:pt>
                <c:pt idx="128">
                  <c:v>151.78</c:v>
                </c:pt>
                <c:pt idx="129">
                  <c:v>152.2</c:v>
                </c:pt>
                <c:pt idx="130">
                  <c:v>152.77</c:v>
                </c:pt>
                <c:pt idx="131">
                  <c:v>152.74</c:v>
                </c:pt>
                <c:pt idx="132">
                  <c:v>149.53</c:v>
                </c:pt>
                <c:pt idx="133">
                  <c:v>148.13</c:v>
                </c:pt>
                <c:pt idx="134">
                  <c:v>149.36</c:v>
                </c:pt>
                <c:pt idx="135">
                  <c:v>148.65</c:v>
                </c:pt>
                <c:pt idx="136">
                  <c:v>147.2</c:v>
                </c:pt>
                <c:pt idx="137">
                  <c:v>149.76</c:v>
                </c:pt>
                <c:pt idx="138">
                  <c:v>150.2</c:v>
                </c:pt>
                <c:pt idx="139">
                  <c:v>151.54</c:v>
                </c:pt>
                <c:pt idx="140">
                  <c:v>151.64</c:v>
                </c:pt>
                <c:pt idx="141">
                  <c:v>152.14</c:v>
                </c:pt>
                <c:pt idx="142">
                  <c:v>152.49</c:v>
                </c:pt>
                <c:pt idx="143">
                  <c:v>149.55</c:v>
                </c:pt>
                <c:pt idx="144">
                  <c:v>148.42</c:v>
                </c:pt>
                <c:pt idx="145">
                  <c:v>146.77</c:v>
                </c:pt>
                <c:pt idx="146">
                  <c:v>146.03</c:v>
                </c:pt>
                <c:pt idx="147">
                  <c:v>147.24</c:v>
                </c:pt>
                <c:pt idx="148">
                  <c:v>149.53</c:v>
                </c:pt>
                <c:pt idx="149">
                  <c:v>151.84</c:v>
                </c:pt>
                <c:pt idx="150">
                  <c:v>152.92</c:v>
                </c:pt>
                <c:pt idx="151">
                  <c:v>156.19</c:v>
                </c:pt>
                <c:pt idx="152">
                  <c:v>153.48</c:v>
                </c:pt>
                <c:pt idx="153">
                  <c:v>152.51</c:v>
                </c:pt>
                <c:pt idx="154">
                  <c:v>148.3800000000001</c:v>
                </c:pt>
                <c:pt idx="155">
                  <c:v>147.45</c:v>
                </c:pt>
                <c:pt idx="156">
                  <c:v>144.11</c:v>
                </c:pt>
                <c:pt idx="157">
                  <c:v>146.19</c:v>
                </c:pt>
                <c:pt idx="158">
                  <c:v>148.34</c:v>
                </c:pt>
                <c:pt idx="159">
                  <c:v>153.08</c:v>
                </c:pt>
                <c:pt idx="160">
                  <c:v>156.3</c:v>
                </c:pt>
                <c:pt idx="161">
                  <c:v>154.21</c:v>
                </c:pt>
                <c:pt idx="162">
                  <c:v>152.26</c:v>
                </c:pt>
                <c:pt idx="163">
                  <c:v>148.64</c:v>
                </c:pt>
                <c:pt idx="164">
                  <c:v>148.6</c:v>
                </c:pt>
                <c:pt idx="165">
                  <c:v>147.69</c:v>
                </c:pt>
                <c:pt idx="166">
                  <c:v>145.18</c:v>
                </c:pt>
                <c:pt idx="167">
                  <c:v>146.72</c:v>
                </c:pt>
                <c:pt idx="168">
                  <c:v>150.33</c:v>
                </c:pt>
                <c:pt idx="169">
                  <c:v>149.76</c:v>
                </c:pt>
                <c:pt idx="170">
                  <c:v>150.78</c:v>
                </c:pt>
                <c:pt idx="171">
                  <c:v>152.77</c:v>
                </c:pt>
                <c:pt idx="172">
                  <c:v>150.49</c:v>
                </c:pt>
                <c:pt idx="173">
                  <c:v>152.51</c:v>
                </c:pt>
                <c:pt idx="174">
                  <c:v>151.57</c:v>
                </c:pt>
                <c:pt idx="175">
                  <c:v>150.93</c:v>
                </c:pt>
                <c:pt idx="176">
                  <c:v>149.58</c:v>
                </c:pt>
                <c:pt idx="177">
                  <c:v>147.15</c:v>
                </c:pt>
                <c:pt idx="178">
                  <c:v>146.22</c:v>
                </c:pt>
                <c:pt idx="179">
                  <c:v>148.57</c:v>
                </c:pt>
                <c:pt idx="180">
                  <c:v>150.0</c:v>
                </c:pt>
                <c:pt idx="181">
                  <c:v>151.83</c:v>
                </c:pt>
                <c:pt idx="182">
                  <c:v>152.51</c:v>
                </c:pt>
                <c:pt idx="183">
                  <c:v>152.05</c:v>
                </c:pt>
                <c:pt idx="184">
                  <c:v>151.97</c:v>
                </c:pt>
                <c:pt idx="185">
                  <c:v>148.52</c:v>
                </c:pt>
                <c:pt idx="186">
                  <c:v>149.3500000000001</c:v>
                </c:pt>
                <c:pt idx="187">
                  <c:v>147.77</c:v>
                </c:pt>
                <c:pt idx="188">
                  <c:v>149.43</c:v>
                </c:pt>
                <c:pt idx="189">
                  <c:v>150.3800000000001</c:v>
                </c:pt>
                <c:pt idx="190">
                  <c:v>151.55</c:v>
                </c:pt>
                <c:pt idx="191">
                  <c:v>150.24</c:v>
                </c:pt>
                <c:pt idx="192">
                  <c:v>150.94</c:v>
                </c:pt>
                <c:pt idx="193">
                  <c:v>151.13</c:v>
                </c:pt>
                <c:pt idx="194">
                  <c:v>149.1</c:v>
                </c:pt>
                <c:pt idx="195">
                  <c:v>149.33</c:v>
                </c:pt>
                <c:pt idx="196">
                  <c:v>148.94</c:v>
                </c:pt>
                <c:pt idx="197">
                  <c:v>150.49</c:v>
                </c:pt>
                <c:pt idx="198">
                  <c:v>148.09</c:v>
                </c:pt>
                <c:pt idx="199">
                  <c:v>148.46</c:v>
                </c:pt>
                <c:pt idx="200">
                  <c:v>148.94</c:v>
                </c:pt>
                <c:pt idx="201">
                  <c:v>151.95</c:v>
                </c:pt>
                <c:pt idx="202">
                  <c:v>151.28</c:v>
                </c:pt>
                <c:pt idx="203">
                  <c:v>150.44</c:v>
                </c:pt>
                <c:pt idx="204">
                  <c:v>150.22</c:v>
                </c:pt>
                <c:pt idx="205">
                  <c:v>149.09</c:v>
                </c:pt>
                <c:pt idx="206">
                  <c:v>150.56</c:v>
                </c:pt>
                <c:pt idx="207">
                  <c:v>148.96</c:v>
                </c:pt>
                <c:pt idx="208">
                  <c:v>149.17</c:v>
                </c:pt>
                <c:pt idx="209">
                  <c:v>149.16</c:v>
                </c:pt>
                <c:pt idx="210">
                  <c:v>149.76</c:v>
                </c:pt>
                <c:pt idx="211">
                  <c:v>150.7</c:v>
                </c:pt>
                <c:pt idx="212">
                  <c:v>151.83</c:v>
                </c:pt>
                <c:pt idx="213">
                  <c:v>151.78</c:v>
                </c:pt>
                <c:pt idx="214">
                  <c:v>150.8</c:v>
                </c:pt>
                <c:pt idx="215">
                  <c:v>149.62</c:v>
                </c:pt>
                <c:pt idx="216">
                  <c:v>148.97</c:v>
                </c:pt>
                <c:pt idx="217">
                  <c:v>149.59</c:v>
                </c:pt>
                <c:pt idx="218">
                  <c:v>148.99</c:v>
                </c:pt>
                <c:pt idx="219">
                  <c:v>149.8</c:v>
                </c:pt>
                <c:pt idx="220">
                  <c:v>149.58</c:v>
                </c:pt>
                <c:pt idx="221">
                  <c:v>149.8500000000001</c:v>
                </c:pt>
                <c:pt idx="222">
                  <c:v>150.62</c:v>
                </c:pt>
                <c:pt idx="223">
                  <c:v>150.48</c:v>
                </c:pt>
                <c:pt idx="224">
                  <c:v>150.24</c:v>
                </c:pt>
                <c:pt idx="225">
                  <c:v>151.2</c:v>
                </c:pt>
                <c:pt idx="226">
                  <c:v>153.2</c:v>
                </c:pt>
                <c:pt idx="227">
                  <c:v>148.69</c:v>
                </c:pt>
                <c:pt idx="228">
                  <c:v>148.25</c:v>
                </c:pt>
                <c:pt idx="229">
                  <c:v>146.45</c:v>
                </c:pt>
                <c:pt idx="230">
                  <c:v>148.9</c:v>
                </c:pt>
                <c:pt idx="231">
                  <c:v>149.8</c:v>
                </c:pt>
                <c:pt idx="232">
                  <c:v>151.96</c:v>
                </c:pt>
                <c:pt idx="233">
                  <c:v>150.42</c:v>
                </c:pt>
                <c:pt idx="234">
                  <c:v>152.92</c:v>
                </c:pt>
                <c:pt idx="235">
                  <c:v>151.68</c:v>
                </c:pt>
                <c:pt idx="236">
                  <c:v>149.28</c:v>
                </c:pt>
                <c:pt idx="237">
                  <c:v>151.13</c:v>
                </c:pt>
                <c:pt idx="238">
                  <c:v>147.73</c:v>
                </c:pt>
                <c:pt idx="239">
                  <c:v>148.36</c:v>
                </c:pt>
                <c:pt idx="240">
                  <c:v>148.83</c:v>
                </c:pt>
                <c:pt idx="241">
                  <c:v>150.64</c:v>
                </c:pt>
                <c:pt idx="242">
                  <c:v>150.03</c:v>
                </c:pt>
                <c:pt idx="243">
                  <c:v>149.77</c:v>
                </c:pt>
                <c:pt idx="244">
                  <c:v>150.86</c:v>
                </c:pt>
                <c:pt idx="245">
                  <c:v>150.45</c:v>
                </c:pt>
                <c:pt idx="246">
                  <c:v>151.4</c:v>
                </c:pt>
                <c:pt idx="247">
                  <c:v>151.03</c:v>
                </c:pt>
                <c:pt idx="248">
                  <c:v>148.33</c:v>
                </c:pt>
                <c:pt idx="249">
                  <c:v>149.3500000000001</c:v>
                </c:pt>
                <c:pt idx="250">
                  <c:v>149.05</c:v>
                </c:pt>
                <c:pt idx="251">
                  <c:v>151.0</c:v>
                </c:pt>
                <c:pt idx="252">
                  <c:v>151.7</c:v>
                </c:pt>
                <c:pt idx="253">
                  <c:v>151.8</c:v>
                </c:pt>
                <c:pt idx="254">
                  <c:v>151.61</c:v>
                </c:pt>
                <c:pt idx="255">
                  <c:v>150.47</c:v>
                </c:pt>
                <c:pt idx="256">
                  <c:v>149.44</c:v>
                </c:pt>
                <c:pt idx="257">
                  <c:v>148.52</c:v>
                </c:pt>
                <c:pt idx="258">
                  <c:v>147.01</c:v>
                </c:pt>
                <c:pt idx="259">
                  <c:v>147.64</c:v>
                </c:pt>
                <c:pt idx="260">
                  <c:v>150.25</c:v>
                </c:pt>
                <c:pt idx="261">
                  <c:v>151.54</c:v>
                </c:pt>
                <c:pt idx="262">
                  <c:v>152.72</c:v>
                </c:pt>
                <c:pt idx="263">
                  <c:v>153.5</c:v>
                </c:pt>
                <c:pt idx="264">
                  <c:v>153.91</c:v>
                </c:pt>
                <c:pt idx="265">
                  <c:v>151.16</c:v>
                </c:pt>
                <c:pt idx="266">
                  <c:v>147.81</c:v>
                </c:pt>
                <c:pt idx="267">
                  <c:v>148.99</c:v>
                </c:pt>
                <c:pt idx="268">
                  <c:v>145.22</c:v>
                </c:pt>
                <c:pt idx="269">
                  <c:v>145.77</c:v>
                </c:pt>
                <c:pt idx="270">
                  <c:v>146.59</c:v>
                </c:pt>
                <c:pt idx="271">
                  <c:v>148.84</c:v>
                </c:pt>
                <c:pt idx="272">
                  <c:v>152.27</c:v>
                </c:pt>
                <c:pt idx="273">
                  <c:v>153.23</c:v>
                </c:pt>
                <c:pt idx="274">
                  <c:v>153.32</c:v>
                </c:pt>
                <c:pt idx="275">
                  <c:v>152.48</c:v>
                </c:pt>
                <c:pt idx="276">
                  <c:v>151.66</c:v>
                </c:pt>
                <c:pt idx="277">
                  <c:v>148.0</c:v>
                </c:pt>
                <c:pt idx="278">
                  <c:v>146.05</c:v>
                </c:pt>
                <c:pt idx="279">
                  <c:v>146.71</c:v>
                </c:pt>
                <c:pt idx="280">
                  <c:v>145.92</c:v>
                </c:pt>
                <c:pt idx="281">
                  <c:v>147.75</c:v>
                </c:pt>
                <c:pt idx="282">
                  <c:v>151.22</c:v>
                </c:pt>
                <c:pt idx="283">
                  <c:v>153.39</c:v>
                </c:pt>
                <c:pt idx="284">
                  <c:v>156.82</c:v>
                </c:pt>
                <c:pt idx="285">
                  <c:v>157.74</c:v>
                </c:pt>
                <c:pt idx="286">
                  <c:v>155.2</c:v>
                </c:pt>
                <c:pt idx="287">
                  <c:v>148.9</c:v>
                </c:pt>
                <c:pt idx="288">
                  <c:v>143.86</c:v>
                </c:pt>
                <c:pt idx="289">
                  <c:v>140.2</c:v>
                </c:pt>
                <c:pt idx="290">
                  <c:v>140.01</c:v>
                </c:pt>
                <c:pt idx="291">
                  <c:v>145.93</c:v>
                </c:pt>
                <c:pt idx="292">
                  <c:v>150.3</c:v>
                </c:pt>
                <c:pt idx="293">
                  <c:v>155.79</c:v>
                </c:pt>
                <c:pt idx="294">
                  <c:v>157.08</c:v>
                </c:pt>
                <c:pt idx="295">
                  <c:v>158.7</c:v>
                </c:pt>
                <c:pt idx="296">
                  <c:v>157.59</c:v>
                </c:pt>
                <c:pt idx="297">
                  <c:v>152.2</c:v>
                </c:pt>
                <c:pt idx="298">
                  <c:v>145.68</c:v>
                </c:pt>
                <c:pt idx="299">
                  <c:v>141.43</c:v>
                </c:pt>
                <c:pt idx="300">
                  <c:v>141.3800000000001</c:v>
                </c:pt>
                <c:pt idx="301">
                  <c:v>143.25</c:v>
                </c:pt>
                <c:pt idx="302">
                  <c:v>150.43</c:v>
                </c:pt>
                <c:pt idx="303">
                  <c:v>153.07</c:v>
                </c:pt>
                <c:pt idx="304">
                  <c:v>154.62</c:v>
                </c:pt>
                <c:pt idx="305">
                  <c:v>157.32</c:v>
                </c:pt>
                <c:pt idx="306">
                  <c:v>156.31</c:v>
                </c:pt>
                <c:pt idx="307">
                  <c:v>151.39</c:v>
                </c:pt>
                <c:pt idx="308">
                  <c:v>148.54</c:v>
                </c:pt>
                <c:pt idx="309">
                  <c:v>145.24</c:v>
                </c:pt>
                <c:pt idx="310">
                  <c:v>143.55</c:v>
                </c:pt>
                <c:pt idx="311">
                  <c:v>145.48</c:v>
                </c:pt>
                <c:pt idx="312">
                  <c:v>148.0</c:v>
                </c:pt>
                <c:pt idx="313">
                  <c:v>154.6</c:v>
                </c:pt>
                <c:pt idx="314">
                  <c:v>154.69</c:v>
                </c:pt>
                <c:pt idx="315">
                  <c:v>155.19</c:v>
                </c:pt>
                <c:pt idx="316">
                  <c:v>149.54</c:v>
                </c:pt>
                <c:pt idx="317">
                  <c:v>150.37</c:v>
                </c:pt>
                <c:pt idx="318">
                  <c:v>146.86</c:v>
                </c:pt>
                <c:pt idx="319">
                  <c:v>145.8500000000001</c:v>
                </c:pt>
                <c:pt idx="320">
                  <c:v>145.62</c:v>
                </c:pt>
                <c:pt idx="321">
                  <c:v>149.1</c:v>
                </c:pt>
                <c:pt idx="322">
                  <c:v>152.1</c:v>
                </c:pt>
                <c:pt idx="323">
                  <c:v>155.87</c:v>
                </c:pt>
                <c:pt idx="324">
                  <c:v>152.06</c:v>
                </c:pt>
                <c:pt idx="325">
                  <c:v>151.11</c:v>
                </c:pt>
                <c:pt idx="326">
                  <c:v>148.28</c:v>
                </c:pt>
                <c:pt idx="327">
                  <c:v>148.6</c:v>
                </c:pt>
                <c:pt idx="328">
                  <c:v>147.33</c:v>
                </c:pt>
                <c:pt idx="329">
                  <c:v>151.53</c:v>
                </c:pt>
                <c:pt idx="330">
                  <c:v>152.65</c:v>
                </c:pt>
                <c:pt idx="331">
                  <c:v>152.13</c:v>
                </c:pt>
                <c:pt idx="332">
                  <c:v>150.42</c:v>
                </c:pt>
                <c:pt idx="333">
                  <c:v>151.14</c:v>
                </c:pt>
                <c:pt idx="334">
                  <c:v>149.34</c:v>
                </c:pt>
                <c:pt idx="335">
                  <c:v>149.21</c:v>
                </c:pt>
                <c:pt idx="336">
                  <c:v>149.39</c:v>
                </c:pt>
                <c:pt idx="337">
                  <c:v>146.84</c:v>
                </c:pt>
                <c:pt idx="338">
                  <c:v>146.84</c:v>
                </c:pt>
                <c:pt idx="339">
                  <c:v>147.87</c:v>
                </c:pt>
                <c:pt idx="340">
                  <c:v>150.82</c:v>
                </c:pt>
                <c:pt idx="341">
                  <c:v>152.44</c:v>
                </c:pt>
                <c:pt idx="342">
                  <c:v>152.01</c:v>
                </c:pt>
                <c:pt idx="343">
                  <c:v>151.58</c:v>
                </c:pt>
                <c:pt idx="344">
                  <c:v>148.9</c:v>
                </c:pt>
                <c:pt idx="345">
                  <c:v>149.33</c:v>
                </c:pt>
                <c:pt idx="346">
                  <c:v>148.17</c:v>
                </c:pt>
                <c:pt idx="347">
                  <c:v>150.51</c:v>
                </c:pt>
                <c:pt idx="348">
                  <c:v>149.83</c:v>
                </c:pt>
                <c:pt idx="349">
                  <c:v>148.49</c:v>
                </c:pt>
                <c:pt idx="350">
                  <c:v>150.21</c:v>
                </c:pt>
                <c:pt idx="351">
                  <c:v>150.7</c:v>
                </c:pt>
                <c:pt idx="352">
                  <c:v>150.46</c:v>
                </c:pt>
                <c:pt idx="353">
                  <c:v>150.44</c:v>
                </c:pt>
                <c:pt idx="354">
                  <c:v>151.06</c:v>
                </c:pt>
                <c:pt idx="355">
                  <c:v>150.11</c:v>
                </c:pt>
                <c:pt idx="356">
                  <c:v>150.08</c:v>
                </c:pt>
                <c:pt idx="357">
                  <c:v>148.23</c:v>
                </c:pt>
                <c:pt idx="358">
                  <c:v>150.1</c:v>
                </c:pt>
                <c:pt idx="359">
                  <c:v>148.47</c:v>
                </c:pt>
                <c:pt idx="360">
                  <c:v>149.65</c:v>
                </c:pt>
                <c:pt idx="361">
                  <c:v>149.9</c:v>
                </c:pt>
                <c:pt idx="362">
                  <c:v>151.1</c:v>
                </c:pt>
                <c:pt idx="363">
                  <c:v>152.15</c:v>
                </c:pt>
                <c:pt idx="364">
                  <c:v>151.8800000000001</c:v>
                </c:pt>
                <c:pt idx="365">
                  <c:v>149.3800000000001</c:v>
                </c:pt>
                <c:pt idx="366">
                  <c:v>149.18</c:v>
                </c:pt>
                <c:pt idx="367">
                  <c:v>148.75</c:v>
                </c:pt>
                <c:pt idx="368">
                  <c:v>149.8</c:v>
                </c:pt>
                <c:pt idx="369">
                  <c:v>150.71</c:v>
                </c:pt>
                <c:pt idx="370">
                  <c:v>149.39</c:v>
                </c:pt>
                <c:pt idx="371">
                  <c:v>151.64</c:v>
                </c:pt>
                <c:pt idx="372">
                  <c:v>149.84</c:v>
                </c:pt>
                <c:pt idx="373">
                  <c:v>150.63</c:v>
                </c:pt>
                <c:pt idx="374">
                  <c:v>151.08</c:v>
                </c:pt>
                <c:pt idx="375">
                  <c:v>149.26</c:v>
                </c:pt>
                <c:pt idx="376">
                  <c:v>149.8</c:v>
                </c:pt>
                <c:pt idx="377">
                  <c:v>148.1</c:v>
                </c:pt>
                <c:pt idx="378">
                  <c:v>147.67</c:v>
                </c:pt>
                <c:pt idx="379">
                  <c:v>149.29</c:v>
                </c:pt>
                <c:pt idx="380">
                  <c:v>151.96</c:v>
                </c:pt>
                <c:pt idx="381">
                  <c:v>152.29</c:v>
                </c:pt>
                <c:pt idx="382">
                  <c:v>152.26</c:v>
                </c:pt>
                <c:pt idx="383">
                  <c:v>150.25</c:v>
                </c:pt>
                <c:pt idx="384">
                  <c:v>148.95</c:v>
                </c:pt>
                <c:pt idx="385">
                  <c:v>147.6</c:v>
                </c:pt>
                <c:pt idx="386">
                  <c:v>147.52</c:v>
                </c:pt>
                <c:pt idx="387">
                  <c:v>147.29</c:v>
                </c:pt>
                <c:pt idx="388">
                  <c:v>149.94</c:v>
                </c:pt>
                <c:pt idx="389">
                  <c:v>152.8</c:v>
                </c:pt>
                <c:pt idx="390">
                  <c:v>153.45</c:v>
                </c:pt>
                <c:pt idx="391">
                  <c:v>154.2</c:v>
                </c:pt>
                <c:pt idx="392">
                  <c:v>153.14</c:v>
                </c:pt>
                <c:pt idx="393">
                  <c:v>150.08</c:v>
                </c:pt>
                <c:pt idx="394">
                  <c:v>149.04</c:v>
                </c:pt>
                <c:pt idx="395">
                  <c:v>146.27</c:v>
                </c:pt>
                <c:pt idx="396">
                  <c:v>146.36</c:v>
                </c:pt>
                <c:pt idx="397">
                  <c:v>146.09</c:v>
                </c:pt>
                <c:pt idx="398">
                  <c:v>149.04</c:v>
                </c:pt>
                <c:pt idx="399">
                  <c:v>149.86</c:v>
                </c:pt>
                <c:pt idx="400">
                  <c:v>149.54</c:v>
                </c:pt>
                <c:pt idx="401">
                  <c:v>151.93</c:v>
                </c:pt>
                <c:pt idx="402">
                  <c:v>153.14</c:v>
                </c:pt>
                <c:pt idx="403">
                  <c:v>153.95</c:v>
                </c:pt>
                <c:pt idx="404">
                  <c:v>152.01</c:v>
                </c:pt>
                <c:pt idx="405">
                  <c:v>149.58</c:v>
                </c:pt>
                <c:pt idx="406">
                  <c:v>148.14</c:v>
                </c:pt>
                <c:pt idx="407">
                  <c:v>146.92</c:v>
                </c:pt>
                <c:pt idx="408">
                  <c:v>146.8500000000001</c:v>
                </c:pt>
                <c:pt idx="409">
                  <c:v>148.86</c:v>
                </c:pt>
                <c:pt idx="410">
                  <c:v>150.78</c:v>
                </c:pt>
                <c:pt idx="411">
                  <c:v>150.99</c:v>
                </c:pt>
                <c:pt idx="412">
                  <c:v>152.07</c:v>
                </c:pt>
                <c:pt idx="413">
                  <c:v>152.01</c:v>
                </c:pt>
                <c:pt idx="414">
                  <c:v>151.73</c:v>
                </c:pt>
                <c:pt idx="415">
                  <c:v>151.07</c:v>
                </c:pt>
                <c:pt idx="416">
                  <c:v>146.75</c:v>
                </c:pt>
                <c:pt idx="417">
                  <c:v>147.11</c:v>
                </c:pt>
                <c:pt idx="418">
                  <c:v>147.11</c:v>
                </c:pt>
                <c:pt idx="419">
                  <c:v>147.64</c:v>
                </c:pt>
                <c:pt idx="420">
                  <c:v>149.84</c:v>
                </c:pt>
                <c:pt idx="421">
                  <c:v>151.08</c:v>
                </c:pt>
                <c:pt idx="422">
                  <c:v>152.06</c:v>
                </c:pt>
                <c:pt idx="423">
                  <c:v>151.52</c:v>
                </c:pt>
                <c:pt idx="424">
                  <c:v>150.95</c:v>
                </c:pt>
                <c:pt idx="425">
                  <c:v>149.07</c:v>
                </c:pt>
                <c:pt idx="426">
                  <c:v>149.27</c:v>
                </c:pt>
                <c:pt idx="427">
                  <c:v>149.45</c:v>
                </c:pt>
                <c:pt idx="428">
                  <c:v>150.16</c:v>
                </c:pt>
                <c:pt idx="429">
                  <c:v>151.66</c:v>
                </c:pt>
                <c:pt idx="430">
                  <c:v>153.95</c:v>
                </c:pt>
                <c:pt idx="431">
                  <c:v>153.89</c:v>
                </c:pt>
                <c:pt idx="432">
                  <c:v>149.36</c:v>
                </c:pt>
                <c:pt idx="433">
                  <c:v>149.08</c:v>
                </c:pt>
                <c:pt idx="434">
                  <c:v>145.91</c:v>
                </c:pt>
                <c:pt idx="435">
                  <c:v>147.26</c:v>
                </c:pt>
                <c:pt idx="436">
                  <c:v>147.42</c:v>
                </c:pt>
                <c:pt idx="437">
                  <c:v>148.13</c:v>
                </c:pt>
                <c:pt idx="438">
                  <c:v>150.33</c:v>
                </c:pt>
                <c:pt idx="439">
                  <c:v>151.23</c:v>
                </c:pt>
                <c:pt idx="440">
                  <c:v>152.95</c:v>
                </c:pt>
                <c:pt idx="441">
                  <c:v>151.53</c:v>
                </c:pt>
                <c:pt idx="442">
                  <c:v>151.73</c:v>
                </c:pt>
                <c:pt idx="443">
                  <c:v>149.43</c:v>
                </c:pt>
                <c:pt idx="444">
                  <c:v>149.72</c:v>
                </c:pt>
                <c:pt idx="445">
                  <c:v>150.67</c:v>
                </c:pt>
                <c:pt idx="446">
                  <c:v>149.52</c:v>
                </c:pt>
                <c:pt idx="447">
                  <c:v>149.19</c:v>
                </c:pt>
                <c:pt idx="448">
                  <c:v>149.78</c:v>
                </c:pt>
                <c:pt idx="449">
                  <c:v>151.11</c:v>
                </c:pt>
                <c:pt idx="450">
                  <c:v>148.36</c:v>
                </c:pt>
                <c:pt idx="451">
                  <c:v>149.67</c:v>
                </c:pt>
                <c:pt idx="452">
                  <c:v>149.29</c:v>
                </c:pt>
                <c:pt idx="453">
                  <c:v>149.52</c:v>
                </c:pt>
                <c:pt idx="454">
                  <c:v>148.2</c:v>
                </c:pt>
                <c:pt idx="455">
                  <c:v>149.14</c:v>
                </c:pt>
                <c:pt idx="456">
                  <c:v>151.11</c:v>
                </c:pt>
                <c:pt idx="457">
                  <c:v>152.48</c:v>
                </c:pt>
                <c:pt idx="458">
                  <c:v>150.41</c:v>
                </c:pt>
                <c:pt idx="459">
                  <c:v>150.91</c:v>
                </c:pt>
                <c:pt idx="460">
                  <c:v>151.43</c:v>
                </c:pt>
                <c:pt idx="461">
                  <c:v>150.7</c:v>
                </c:pt>
                <c:pt idx="462">
                  <c:v>150.73</c:v>
                </c:pt>
                <c:pt idx="463">
                  <c:v>150.06</c:v>
                </c:pt>
                <c:pt idx="464">
                  <c:v>148.58</c:v>
                </c:pt>
                <c:pt idx="465">
                  <c:v>148.71</c:v>
                </c:pt>
                <c:pt idx="466">
                  <c:v>147.97</c:v>
                </c:pt>
                <c:pt idx="467">
                  <c:v>149.23</c:v>
                </c:pt>
                <c:pt idx="468">
                  <c:v>151.39</c:v>
                </c:pt>
                <c:pt idx="469">
                  <c:v>151.74</c:v>
                </c:pt>
                <c:pt idx="470">
                  <c:v>152.64</c:v>
                </c:pt>
                <c:pt idx="471">
                  <c:v>153.14</c:v>
                </c:pt>
                <c:pt idx="472">
                  <c:v>149.27</c:v>
                </c:pt>
                <c:pt idx="473">
                  <c:v>149.43</c:v>
                </c:pt>
                <c:pt idx="474">
                  <c:v>147.21</c:v>
                </c:pt>
                <c:pt idx="475">
                  <c:v>149.1</c:v>
                </c:pt>
                <c:pt idx="476">
                  <c:v>148.99</c:v>
                </c:pt>
                <c:pt idx="477">
                  <c:v>149.05</c:v>
                </c:pt>
                <c:pt idx="478">
                  <c:v>149.41</c:v>
                </c:pt>
                <c:pt idx="479">
                  <c:v>150.67</c:v>
                </c:pt>
                <c:pt idx="480">
                  <c:v>150.82</c:v>
                </c:pt>
                <c:pt idx="481">
                  <c:v>148.84</c:v>
                </c:pt>
                <c:pt idx="482">
                  <c:v>149.56</c:v>
                </c:pt>
                <c:pt idx="483">
                  <c:v>150.14</c:v>
                </c:pt>
                <c:pt idx="484">
                  <c:v>149.62</c:v>
                </c:pt>
                <c:pt idx="485">
                  <c:v>150.11</c:v>
                </c:pt>
                <c:pt idx="486">
                  <c:v>151.34</c:v>
                </c:pt>
                <c:pt idx="487">
                  <c:v>153.57</c:v>
                </c:pt>
                <c:pt idx="488">
                  <c:v>154.27</c:v>
                </c:pt>
                <c:pt idx="489">
                  <c:v>150.0</c:v>
                </c:pt>
                <c:pt idx="490">
                  <c:v>149.01</c:v>
                </c:pt>
                <c:pt idx="491">
                  <c:v>145.7</c:v>
                </c:pt>
                <c:pt idx="492">
                  <c:v>145.29</c:v>
                </c:pt>
                <c:pt idx="493">
                  <c:v>147.73</c:v>
                </c:pt>
                <c:pt idx="494">
                  <c:v>149.5</c:v>
                </c:pt>
                <c:pt idx="495">
                  <c:v>151.83</c:v>
                </c:pt>
                <c:pt idx="496">
                  <c:v>152.61</c:v>
                </c:pt>
                <c:pt idx="497">
                  <c:v>153.55</c:v>
                </c:pt>
                <c:pt idx="498">
                  <c:v>152.59</c:v>
                </c:pt>
                <c:pt idx="499">
                  <c:v>151.05</c:v>
                </c:pt>
                <c:pt idx="500">
                  <c:v>149.33</c:v>
                </c:pt>
                <c:pt idx="501">
                  <c:v>146.03</c:v>
                </c:pt>
                <c:pt idx="502">
                  <c:v>148.51</c:v>
                </c:pt>
                <c:pt idx="503">
                  <c:v>148.51</c:v>
                </c:pt>
                <c:pt idx="504">
                  <c:v>148.76</c:v>
                </c:pt>
                <c:pt idx="505">
                  <c:v>150.56</c:v>
                </c:pt>
                <c:pt idx="506">
                  <c:v>152.27</c:v>
                </c:pt>
                <c:pt idx="507">
                  <c:v>152.65</c:v>
                </c:pt>
                <c:pt idx="508">
                  <c:v>151.37</c:v>
                </c:pt>
                <c:pt idx="509">
                  <c:v>151.14</c:v>
                </c:pt>
                <c:pt idx="510">
                  <c:v>149.87</c:v>
                </c:pt>
                <c:pt idx="511">
                  <c:v>148.52</c:v>
                </c:pt>
                <c:pt idx="512">
                  <c:v>149.68</c:v>
                </c:pt>
                <c:pt idx="513">
                  <c:v>149.56</c:v>
                </c:pt>
                <c:pt idx="514">
                  <c:v>148.86</c:v>
                </c:pt>
                <c:pt idx="515">
                  <c:v>149.04</c:v>
                </c:pt>
                <c:pt idx="516">
                  <c:v>149.06</c:v>
                </c:pt>
                <c:pt idx="517">
                  <c:v>146.23</c:v>
                </c:pt>
                <c:pt idx="518">
                  <c:v>148.59</c:v>
                </c:pt>
                <c:pt idx="519">
                  <c:v>149.79</c:v>
                </c:pt>
                <c:pt idx="520">
                  <c:v>155.96</c:v>
                </c:pt>
                <c:pt idx="521">
                  <c:v>155.93</c:v>
                </c:pt>
                <c:pt idx="522">
                  <c:v>152.08</c:v>
                </c:pt>
                <c:pt idx="523">
                  <c:v>150.92</c:v>
                </c:pt>
                <c:pt idx="524">
                  <c:v>146.12</c:v>
                </c:pt>
                <c:pt idx="525">
                  <c:v>146.31</c:v>
                </c:pt>
                <c:pt idx="526">
                  <c:v>144.83</c:v>
                </c:pt>
                <c:pt idx="527">
                  <c:v>146.8800000000001</c:v>
                </c:pt>
                <c:pt idx="528">
                  <c:v>149.0</c:v>
                </c:pt>
                <c:pt idx="529">
                  <c:v>150.8800000000001</c:v>
                </c:pt>
                <c:pt idx="530">
                  <c:v>152.27</c:v>
                </c:pt>
                <c:pt idx="531">
                  <c:v>152.14</c:v>
                </c:pt>
                <c:pt idx="532">
                  <c:v>151.23</c:v>
                </c:pt>
                <c:pt idx="533">
                  <c:v>153.24</c:v>
                </c:pt>
                <c:pt idx="534">
                  <c:v>153.02</c:v>
                </c:pt>
                <c:pt idx="535">
                  <c:v>153.31</c:v>
                </c:pt>
                <c:pt idx="536">
                  <c:v>150.01</c:v>
                </c:pt>
                <c:pt idx="537">
                  <c:v>147.76</c:v>
                </c:pt>
                <c:pt idx="538">
                  <c:v>144.02</c:v>
                </c:pt>
                <c:pt idx="539">
                  <c:v>146.02</c:v>
                </c:pt>
                <c:pt idx="540">
                  <c:v>147.74</c:v>
                </c:pt>
                <c:pt idx="541">
                  <c:v>151.51</c:v>
                </c:pt>
                <c:pt idx="542">
                  <c:v>152.52</c:v>
                </c:pt>
                <c:pt idx="543">
                  <c:v>155.01</c:v>
                </c:pt>
                <c:pt idx="544">
                  <c:v>152.65</c:v>
                </c:pt>
                <c:pt idx="545">
                  <c:v>150.9</c:v>
                </c:pt>
                <c:pt idx="546">
                  <c:v>150.49</c:v>
                </c:pt>
                <c:pt idx="547">
                  <c:v>148.29</c:v>
                </c:pt>
                <c:pt idx="548">
                  <c:v>147.86</c:v>
                </c:pt>
                <c:pt idx="549">
                  <c:v>147.11</c:v>
                </c:pt>
                <c:pt idx="550">
                  <c:v>149.37</c:v>
                </c:pt>
                <c:pt idx="551">
                  <c:v>148.8500000000001</c:v>
                </c:pt>
                <c:pt idx="552">
                  <c:v>151.69</c:v>
                </c:pt>
                <c:pt idx="553">
                  <c:v>151.26</c:v>
                </c:pt>
                <c:pt idx="554">
                  <c:v>149.91</c:v>
                </c:pt>
                <c:pt idx="555">
                  <c:v>150.47</c:v>
                </c:pt>
                <c:pt idx="556">
                  <c:v>150.08</c:v>
                </c:pt>
                <c:pt idx="557">
                  <c:v>149.72</c:v>
                </c:pt>
                <c:pt idx="558">
                  <c:v>149.41</c:v>
                </c:pt>
                <c:pt idx="559">
                  <c:v>149.14</c:v>
                </c:pt>
                <c:pt idx="560">
                  <c:v>147.68</c:v>
                </c:pt>
                <c:pt idx="561">
                  <c:v>149.07</c:v>
                </c:pt>
                <c:pt idx="562">
                  <c:v>149.27</c:v>
                </c:pt>
                <c:pt idx="563">
                  <c:v>151.8500000000001</c:v>
                </c:pt>
                <c:pt idx="564">
                  <c:v>151.64</c:v>
                </c:pt>
                <c:pt idx="565">
                  <c:v>152.15</c:v>
                </c:pt>
                <c:pt idx="566">
                  <c:v>151.48</c:v>
                </c:pt>
                <c:pt idx="567">
                  <c:v>151.05</c:v>
                </c:pt>
                <c:pt idx="568">
                  <c:v>150.09</c:v>
                </c:pt>
                <c:pt idx="569">
                  <c:v>151.53</c:v>
                </c:pt>
                <c:pt idx="570">
                  <c:v>150.22</c:v>
                </c:pt>
                <c:pt idx="571">
                  <c:v>149.77</c:v>
                </c:pt>
                <c:pt idx="572">
                  <c:v>149.16</c:v>
                </c:pt>
                <c:pt idx="573">
                  <c:v>147.13</c:v>
                </c:pt>
                <c:pt idx="574">
                  <c:v>148.23</c:v>
                </c:pt>
                <c:pt idx="575">
                  <c:v>148.53</c:v>
                </c:pt>
                <c:pt idx="576">
                  <c:v>147.64</c:v>
                </c:pt>
                <c:pt idx="577">
                  <c:v>149.18</c:v>
                </c:pt>
                <c:pt idx="578">
                  <c:v>151.62</c:v>
                </c:pt>
                <c:pt idx="579">
                  <c:v>155.41</c:v>
                </c:pt>
                <c:pt idx="580">
                  <c:v>153.95</c:v>
                </c:pt>
                <c:pt idx="581">
                  <c:v>152.1</c:v>
                </c:pt>
                <c:pt idx="582">
                  <c:v>149.57</c:v>
                </c:pt>
                <c:pt idx="583">
                  <c:v>146.09</c:v>
                </c:pt>
                <c:pt idx="584">
                  <c:v>147.68</c:v>
                </c:pt>
                <c:pt idx="585">
                  <c:v>147.8</c:v>
                </c:pt>
                <c:pt idx="586">
                  <c:v>149.57</c:v>
                </c:pt>
                <c:pt idx="587">
                  <c:v>151.45</c:v>
                </c:pt>
                <c:pt idx="588">
                  <c:v>151.04</c:v>
                </c:pt>
                <c:pt idx="589">
                  <c:v>152.05</c:v>
                </c:pt>
                <c:pt idx="590">
                  <c:v>151.48</c:v>
                </c:pt>
                <c:pt idx="591">
                  <c:v>150.91</c:v>
                </c:pt>
                <c:pt idx="592">
                  <c:v>149.57</c:v>
                </c:pt>
                <c:pt idx="593">
                  <c:v>148.33</c:v>
                </c:pt>
                <c:pt idx="594">
                  <c:v>148.36</c:v>
                </c:pt>
                <c:pt idx="595">
                  <c:v>146.9</c:v>
                </c:pt>
                <c:pt idx="596">
                  <c:v>146.97</c:v>
                </c:pt>
                <c:pt idx="597">
                  <c:v>148.79</c:v>
                </c:pt>
                <c:pt idx="598">
                  <c:v>150.89</c:v>
                </c:pt>
                <c:pt idx="599">
                  <c:v>150.63</c:v>
                </c:pt>
                <c:pt idx="600">
                  <c:v>150.6</c:v>
                </c:pt>
                <c:pt idx="601">
                  <c:v>153.17</c:v>
                </c:pt>
                <c:pt idx="602">
                  <c:v>152.78</c:v>
                </c:pt>
                <c:pt idx="603">
                  <c:v>152.24</c:v>
                </c:pt>
                <c:pt idx="604">
                  <c:v>152.17</c:v>
                </c:pt>
                <c:pt idx="605">
                  <c:v>150.95</c:v>
                </c:pt>
                <c:pt idx="606">
                  <c:v>150.25</c:v>
                </c:pt>
                <c:pt idx="607">
                  <c:v>147.89</c:v>
                </c:pt>
                <c:pt idx="608">
                  <c:v>147.65</c:v>
                </c:pt>
                <c:pt idx="609">
                  <c:v>147.04</c:v>
                </c:pt>
                <c:pt idx="610">
                  <c:v>145.59</c:v>
                </c:pt>
                <c:pt idx="611">
                  <c:v>146.67</c:v>
                </c:pt>
                <c:pt idx="612">
                  <c:v>150.2</c:v>
                </c:pt>
                <c:pt idx="613">
                  <c:v>153.0</c:v>
                </c:pt>
                <c:pt idx="614">
                  <c:v>153.97</c:v>
                </c:pt>
                <c:pt idx="615">
                  <c:v>153.94</c:v>
                </c:pt>
                <c:pt idx="616">
                  <c:v>151.07</c:v>
                </c:pt>
                <c:pt idx="617">
                  <c:v>149.9</c:v>
                </c:pt>
                <c:pt idx="618">
                  <c:v>146.1</c:v>
                </c:pt>
                <c:pt idx="619">
                  <c:v>144.92</c:v>
                </c:pt>
                <c:pt idx="620">
                  <c:v>147.6</c:v>
                </c:pt>
                <c:pt idx="621">
                  <c:v>152.51</c:v>
                </c:pt>
                <c:pt idx="622">
                  <c:v>152.3500000000001</c:v>
                </c:pt>
                <c:pt idx="623">
                  <c:v>154.41</c:v>
                </c:pt>
                <c:pt idx="624">
                  <c:v>150.64</c:v>
                </c:pt>
                <c:pt idx="625">
                  <c:v>150.03</c:v>
                </c:pt>
                <c:pt idx="626">
                  <c:v>148.12</c:v>
                </c:pt>
                <c:pt idx="627">
                  <c:v>148.01</c:v>
                </c:pt>
                <c:pt idx="628">
                  <c:v>148.04</c:v>
                </c:pt>
                <c:pt idx="629">
                  <c:v>148.66</c:v>
                </c:pt>
                <c:pt idx="630">
                  <c:v>150.84</c:v>
                </c:pt>
                <c:pt idx="631">
                  <c:v>152.8</c:v>
                </c:pt>
                <c:pt idx="632">
                  <c:v>150.71</c:v>
                </c:pt>
                <c:pt idx="633">
                  <c:v>150.28</c:v>
                </c:pt>
                <c:pt idx="634">
                  <c:v>150.8</c:v>
                </c:pt>
                <c:pt idx="635">
                  <c:v>150.57</c:v>
                </c:pt>
                <c:pt idx="636">
                  <c:v>148.3</c:v>
                </c:pt>
                <c:pt idx="637">
                  <c:v>149.16</c:v>
                </c:pt>
                <c:pt idx="638">
                  <c:v>148.7</c:v>
                </c:pt>
                <c:pt idx="639">
                  <c:v>150.56</c:v>
                </c:pt>
                <c:pt idx="640">
                  <c:v>150.96</c:v>
                </c:pt>
                <c:pt idx="641">
                  <c:v>149.9</c:v>
                </c:pt>
                <c:pt idx="642">
                  <c:v>151.69</c:v>
                </c:pt>
                <c:pt idx="643">
                  <c:v>151.59</c:v>
                </c:pt>
                <c:pt idx="644">
                  <c:v>152.0</c:v>
                </c:pt>
                <c:pt idx="645">
                  <c:v>152.56</c:v>
                </c:pt>
                <c:pt idx="646">
                  <c:v>149.46</c:v>
                </c:pt>
                <c:pt idx="647">
                  <c:v>147.47</c:v>
                </c:pt>
                <c:pt idx="648">
                  <c:v>147.9</c:v>
                </c:pt>
                <c:pt idx="649">
                  <c:v>148.94</c:v>
                </c:pt>
                <c:pt idx="650">
                  <c:v>147.67</c:v>
                </c:pt>
                <c:pt idx="651">
                  <c:v>151.26</c:v>
                </c:pt>
                <c:pt idx="652">
                  <c:v>149.58</c:v>
                </c:pt>
                <c:pt idx="653">
                  <c:v>150.3500000000001</c:v>
                </c:pt>
                <c:pt idx="654">
                  <c:v>151.94</c:v>
                </c:pt>
                <c:pt idx="655">
                  <c:v>151.48</c:v>
                </c:pt>
                <c:pt idx="656">
                  <c:v>149.77</c:v>
                </c:pt>
                <c:pt idx="657">
                  <c:v>148.3500000000001</c:v>
                </c:pt>
                <c:pt idx="658">
                  <c:v>148.27</c:v>
                </c:pt>
                <c:pt idx="659">
                  <c:v>148.22</c:v>
                </c:pt>
                <c:pt idx="660">
                  <c:v>148.0</c:v>
                </c:pt>
                <c:pt idx="661">
                  <c:v>150.56</c:v>
                </c:pt>
                <c:pt idx="662">
                  <c:v>153.64</c:v>
                </c:pt>
                <c:pt idx="663">
                  <c:v>152.67</c:v>
                </c:pt>
                <c:pt idx="664">
                  <c:v>153.56</c:v>
                </c:pt>
                <c:pt idx="665">
                  <c:v>150.97</c:v>
                </c:pt>
                <c:pt idx="666">
                  <c:v>149.07</c:v>
                </c:pt>
                <c:pt idx="667">
                  <c:v>146.0</c:v>
                </c:pt>
                <c:pt idx="668">
                  <c:v>146.2</c:v>
                </c:pt>
                <c:pt idx="669">
                  <c:v>146.21</c:v>
                </c:pt>
                <c:pt idx="670">
                  <c:v>147.64</c:v>
                </c:pt>
                <c:pt idx="671">
                  <c:v>150.8800000000001</c:v>
                </c:pt>
                <c:pt idx="672">
                  <c:v>151.77</c:v>
                </c:pt>
                <c:pt idx="673">
                  <c:v>153.08</c:v>
                </c:pt>
                <c:pt idx="674">
                  <c:v>156.93</c:v>
                </c:pt>
                <c:pt idx="675">
                  <c:v>151.66</c:v>
                </c:pt>
                <c:pt idx="676">
                  <c:v>150.91</c:v>
                </c:pt>
                <c:pt idx="677">
                  <c:v>149.32</c:v>
                </c:pt>
                <c:pt idx="678">
                  <c:v>146.39</c:v>
                </c:pt>
                <c:pt idx="679">
                  <c:v>144.45</c:v>
                </c:pt>
                <c:pt idx="680">
                  <c:v>145.24</c:v>
                </c:pt>
                <c:pt idx="681">
                  <c:v>148.28</c:v>
                </c:pt>
                <c:pt idx="682">
                  <c:v>149.94</c:v>
                </c:pt>
                <c:pt idx="683">
                  <c:v>154.56</c:v>
                </c:pt>
                <c:pt idx="684">
                  <c:v>154.3500000000001</c:v>
                </c:pt>
                <c:pt idx="685">
                  <c:v>155.7</c:v>
                </c:pt>
                <c:pt idx="686">
                  <c:v>153.61</c:v>
                </c:pt>
                <c:pt idx="687">
                  <c:v>150.44</c:v>
                </c:pt>
                <c:pt idx="688">
                  <c:v>146.22</c:v>
                </c:pt>
                <c:pt idx="689">
                  <c:v>145.34</c:v>
                </c:pt>
                <c:pt idx="690">
                  <c:v>146.19</c:v>
                </c:pt>
                <c:pt idx="691">
                  <c:v>146.05</c:v>
                </c:pt>
                <c:pt idx="692">
                  <c:v>148.25</c:v>
                </c:pt>
                <c:pt idx="693">
                  <c:v>151.69</c:v>
                </c:pt>
                <c:pt idx="694">
                  <c:v>154.12</c:v>
                </c:pt>
                <c:pt idx="695">
                  <c:v>152.32</c:v>
                </c:pt>
                <c:pt idx="696">
                  <c:v>151.68</c:v>
                </c:pt>
                <c:pt idx="697">
                  <c:v>151.49</c:v>
                </c:pt>
                <c:pt idx="698">
                  <c:v>149.51</c:v>
                </c:pt>
                <c:pt idx="699">
                  <c:v>149.43</c:v>
                </c:pt>
                <c:pt idx="700">
                  <c:v>149.48</c:v>
                </c:pt>
                <c:pt idx="701">
                  <c:v>147.47</c:v>
                </c:pt>
                <c:pt idx="702">
                  <c:v>148.05</c:v>
                </c:pt>
                <c:pt idx="703">
                  <c:v>148.79</c:v>
                </c:pt>
                <c:pt idx="704">
                  <c:v>149.77</c:v>
                </c:pt>
                <c:pt idx="705">
                  <c:v>151.82</c:v>
                </c:pt>
                <c:pt idx="706">
                  <c:v>153.14</c:v>
                </c:pt>
                <c:pt idx="707">
                  <c:v>152.8800000000001</c:v>
                </c:pt>
                <c:pt idx="708">
                  <c:v>152.36</c:v>
                </c:pt>
                <c:pt idx="709">
                  <c:v>150.76</c:v>
                </c:pt>
                <c:pt idx="710">
                  <c:v>149.42</c:v>
                </c:pt>
                <c:pt idx="711">
                  <c:v>147.89</c:v>
                </c:pt>
                <c:pt idx="712">
                  <c:v>145.11</c:v>
                </c:pt>
                <c:pt idx="713">
                  <c:v>146.02</c:v>
                </c:pt>
                <c:pt idx="714">
                  <c:v>147.48</c:v>
                </c:pt>
                <c:pt idx="715">
                  <c:v>151.37</c:v>
                </c:pt>
                <c:pt idx="716">
                  <c:v>151.52</c:v>
                </c:pt>
                <c:pt idx="717">
                  <c:v>152.8</c:v>
                </c:pt>
                <c:pt idx="718">
                  <c:v>152.67</c:v>
                </c:pt>
                <c:pt idx="719">
                  <c:v>150.5</c:v>
                </c:pt>
                <c:pt idx="720">
                  <c:v>151.77</c:v>
                </c:pt>
                <c:pt idx="721">
                  <c:v>148.47</c:v>
                </c:pt>
                <c:pt idx="722">
                  <c:v>149.22</c:v>
                </c:pt>
                <c:pt idx="723">
                  <c:v>149.22</c:v>
                </c:pt>
                <c:pt idx="724">
                  <c:v>148.71</c:v>
                </c:pt>
                <c:pt idx="725">
                  <c:v>149.91</c:v>
                </c:pt>
                <c:pt idx="726">
                  <c:v>151.07</c:v>
                </c:pt>
                <c:pt idx="727">
                  <c:v>150.07</c:v>
                </c:pt>
                <c:pt idx="728">
                  <c:v>150.11</c:v>
                </c:pt>
                <c:pt idx="729">
                  <c:v>149.53</c:v>
                </c:pt>
                <c:pt idx="730">
                  <c:v>149.72</c:v>
                </c:pt>
                <c:pt idx="731">
                  <c:v>150.65</c:v>
                </c:pt>
                <c:pt idx="732">
                  <c:v>148.62</c:v>
                </c:pt>
                <c:pt idx="733">
                  <c:v>148.67</c:v>
                </c:pt>
                <c:pt idx="734">
                  <c:v>150.4</c:v>
                </c:pt>
                <c:pt idx="735">
                  <c:v>150.78</c:v>
                </c:pt>
                <c:pt idx="736">
                  <c:v>151.28</c:v>
                </c:pt>
                <c:pt idx="737">
                  <c:v>151.31</c:v>
                </c:pt>
                <c:pt idx="738">
                  <c:v>151.81</c:v>
                </c:pt>
                <c:pt idx="739">
                  <c:v>151.2</c:v>
                </c:pt>
                <c:pt idx="740">
                  <c:v>149.9</c:v>
                </c:pt>
                <c:pt idx="741">
                  <c:v>149.77</c:v>
                </c:pt>
                <c:pt idx="742">
                  <c:v>146.32</c:v>
                </c:pt>
                <c:pt idx="743">
                  <c:v>147.49</c:v>
                </c:pt>
                <c:pt idx="744">
                  <c:v>145.67</c:v>
                </c:pt>
                <c:pt idx="745">
                  <c:v>147.23</c:v>
                </c:pt>
                <c:pt idx="746">
                  <c:v>150.03</c:v>
                </c:pt>
                <c:pt idx="747">
                  <c:v>154.84</c:v>
                </c:pt>
                <c:pt idx="748">
                  <c:v>154.96</c:v>
                </c:pt>
                <c:pt idx="749">
                  <c:v>156.57</c:v>
                </c:pt>
                <c:pt idx="750">
                  <c:v>152.98</c:v>
                </c:pt>
                <c:pt idx="751">
                  <c:v>152.47</c:v>
                </c:pt>
                <c:pt idx="752">
                  <c:v>149.06</c:v>
                </c:pt>
                <c:pt idx="753">
                  <c:v>143.51</c:v>
                </c:pt>
                <c:pt idx="754">
                  <c:v>142.27</c:v>
                </c:pt>
                <c:pt idx="755">
                  <c:v>143.02</c:v>
                </c:pt>
                <c:pt idx="756">
                  <c:v>146.24</c:v>
                </c:pt>
                <c:pt idx="757">
                  <c:v>152.27</c:v>
                </c:pt>
                <c:pt idx="758">
                  <c:v>156.18</c:v>
                </c:pt>
                <c:pt idx="759">
                  <c:v>158.76</c:v>
                </c:pt>
                <c:pt idx="760">
                  <c:v>157.44</c:v>
                </c:pt>
                <c:pt idx="761">
                  <c:v>152.3500000000001</c:v>
                </c:pt>
                <c:pt idx="762">
                  <c:v>147.91</c:v>
                </c:pt>
                <c:pt idx="763">
                  <c:v>144.39</c:v>
                </c:pt>
                <c:pt idx="764">
                  <c:v>142.5</c:v>
                </c:pt>
                <c:pt idx="765">
                  <c:v>144.43</c:v>
                </c:pt>
                <c:pt idx="766">
                  <c:v>146.54</c:v>
                </c:pt>
                <c:pt idx="767">
                  <c:v>150.65</c:v>
                </c:pt>
                <c:pt idx="768">
                  <c:v>151.68</c:v>
                </c:pt>
                <c:pt idx="769">
                  <c:v>154.22</c:v>
                </c:pt>
                <c:pt idx="770">
                  <c:v>155.91</c:v>
                </c:pt>
                <c:pt idx="771">
                  <c:v>155.26</c:v>
                </c:pt>
                <c:pt idx="772">
                  <c:v>153.53</c:v>
                </c:pt>
                <c:pt idx="773">
                  <c:v>149.73</c:v>
                </c:pt>
                <c:pt idx="774">
                  <c:v>146.42</c:v>
                </c:pt>
                <c:pt idx="775">
                  <c:v>146.25</c:v>
                </c:pt>
                <c:pt idx="776">
                  <c:v>145.44</c:v>
                </c:pt>
                <c:pt idx="777">
                  <c:v>147.36</c:v>
                </c:pt>
                <c:pt idx="778">
                  <c:v>148.8500000000001</c:v>
                </c:pt>
                <c:pt idx="779">
                  <c:v>149.49</c:v>
                </c:pt>
                <c:pt idx="780">
                  <c:v>150.58</c:v>
                </c:pt>
                <c:pt idx="781">
                  <c:v>152.89</c:v>
                </c:pt>
                <c:pt idx="782">
                  <c:v>152.32</c:v>
                </c:pt>
                <c:pt idx="783">
                  <c:v>152.7</c:v>
                </c:pt>
                <c:pt idx="784">
                  <c:v>150.79</c:v>
                </c:pt>
                <c:pt idx="785">
                  <c:v>150.0</c:v>
                </c:pt>
                <c:pt idx="786">
                  <c:v>146.89</c:v>
                </c:pt>
                <c:pt idx="787">
                  <c:v>146.7</c:v>
                </c:pt>
                <c:pt idx="788">
                  <c:v>149.19</c:v>
                </c:pt>
                <c:pt idx="789">
                  <c:v>152.33</c:v>
                </c:pt>
                <c:pt idx="790">
                  <c:v>151.32</c:v>
                </c:pt>
                <c:pt idx="791">
                  <c:v>151.97</c:v>
                </c:pt>
                <c:pt idx="792">
                  <c:v>150.99</c:v>
                </c:pt>
                <c:pt idx="793">
                  <c:v>150.0</c:v>
                </c:pt>
                <c:pt idx="794">
                  <c:v>147.6</c:v>
                </c:pt>
                <c:pt idx="795">
                  <c:v>145.75</c:v>
                </c:pt>
                <c:pt idx="796">
                  <c:v>146.5</c:v>
                </c:pt>
                <c:pt idx="797">
                  <c:v>148.57</c:v>
                </c:pt>
                <c:pt idx="798">
                  <c:v>150.83</c:v>
                </c:pt>
                <c:pt idx="799">
                  <c:v>154.76</c:v>
                </c:pt>
                <c:pt idx="800">
                  <c:v>155.04</c:v>
                </c:pt>
                <c:pt idx="801">
                  <c:v>155.45</c:v>
                </c:pt>
                <c:pt idx="802">
                  <c:v>155.46</c:v>
                </c:pt>
                <c:pt idx="803">
                  <c:v>147.8800000000001</c:v>
                </c:pt>
                <c:pt idx="804">
                  <c:v>147.24</c:v>
                </c:pt>
                <c:pt idx="805">
                  <c:v>145.65</c:v>
                </c:pt>
                <c:pt idx="806">
                  <c:v>144.2</c:v>
                </c:pt>
                <c:pt idx="807">
                  <c:v>147.92</c:v>
                </c:pt>
                <c:pt idx="808">
                  <c:v>149.77</c:v>
                </c:pt>
                <c:pt idx="809">
                  <c:v>151.81</c:v>
                </c:pt>
                <c:pt idx="810">
                  <c:v>154.07</c:v>
                </c:pt>
                <c:pt idx="811">
                  <c:v>155.09</c:v>
                </c:pt>
                <c:pt idx="812">
                  <c:v>153.72</c:v>
                </c:pt>
                <c:pt idx="813">
                  <c:v>151.02</c:v>
                </c:pt>
                <c:pt idx="814">
                  <c:v>149.57</c:v>
                </c:pt>
                <c:pt idx="815">
                  <c:v>146.0</c:v>
                </c:pt>
                <c:pt idx="816">
                  <c:v>144.24</c:v>
                </c:pt>
                <c:pt idx="817">
                  <c:v>142.97</c:v>
                </c:pt>
                <c:pt idx="818">
                  <c:v>145.44</c:v>
                </c:pt>
                <c:pt idx="819">
                  <c:v>148.3500000000001</c:v>
                </c:pt>
                <c:pt idx="820">
                  <c:v>152.23</c:v>
                </c:pt>
                <c:pt idx="821">
                  <c:v>155.67</c:v>
                </c:pt>
                <c:pt idx="822">
                  <c:v>157.11</c:v>
                </c:pt>
                <c:pt idx="823">
                  <c:v>154.99</c:v>
                </c:pt>
                <c:pt idx="824">
                  <c:v>152.96</c:v>
                </c:pt>
                <c:pt idx="825">
                  <c:v>148.25</c:v>
                </c:pt>
                <c:pt idx="826">
                  <c:v>145.98</c:v>
                </c:pt>
                <c:pt idx="827">
                  <c:v>146.18</c:v>
                </c:pt>
                <c:pt idx="828">
                  <c:v>144.75</c:v>
                </c:pt>
                <c:pt idx="829">
                  <c:v>148.33</c:v>
                </c:pt>
                <c:pt idx="830">
                  <c:v>149.86</c:v>
                </c:pt>
                <c:pt idx="831">
                  <c:v>151.48</c:v>
                </c:pt>
                <c:pt idx="832">
                  <c:v>152.73</c:v>
                </c:pt>
                <c:pt idx="833">
                  <c:v>153.49</c:v>
                </c:pt>
                <c:pt idx="834">
                  <c:v>154.96</c:v>
                </c:pt>
                <c:pt idx="835">
                  <c:v>151.62</c:v>
                </c:pt>
                <c:pt idx="836">
                  <c:v>149.34</c:v>
                </c:pt>
                <c:pt idx="837">
                  <c:v>145.48</c:v>
                </c:pt>
                <c:pt idx="838">
                  <c:v>146.66</c:v>
                </c:pt>
                <c:pt idx="839">
                  <c:v>146.15</c:v>
                </c:pt>
                <c:pt idx="840">
                  <c:v>147.93</c:v>
                </c:pt>
                <c:pt idx="841">
                  <c:v>149.68</c:v>
                </c:pt>
                <c:pt idx="842">
                  <c:v>153.86</c:v>
                </c:pt>
                <c:pt idx="843">
                  <c:v>154.53</c:v>
                </c:pt>
                <c:pt idx="844">
                  <c:v>153.92</c:v>
                </c:pt>
                <c:pt idx="845">
                  <c:v>153.06</c:v>
                </c:pt>
                <c:pt idx="846">
                  <c:v>150.08</c:v>
                </c:pt>
                <c:pt idx="847">
                  <c:v>147.52</c:v>
                </c:pt>
                <c:pt idx="848">
                  <c:v>146.09</c:v>
                </c:pt>
                <c:pt idx="849">
                  <c:v>146.11</c:v>
                </c:pt>
                <c:pt idx="850">
                  <c:v>146.21</c:v>
                </c:pt>
                <c:pt idx="851">
                  <c:v>149.02</c:v>
                </c:pt>
                <c:pt idx="852">
                  <c:v>151.28</c:v>
                </c:pt>
                <c:pt idx="853">
                  <c:v>154.14</c:v>
                </c:pt>
                <c:pt idx="854">
                  <c:v>153.18</c:v>
                </c:pt>
                <c:pt idx="855">
                  <c:v>152.01</c:v>
                </c:pt>
                <c:pt idx="856">
                  <c:v>150.07</c:v>
                </c:pt>
                <c:pt idx="857">
                  <c:v>148.13</c:v>
                </c:pt>
                <c:pt idx="858">
                  <c:v>149.24</c:v>
                </c:pt>
                <c:pt idx="859">
                  <c:v>148.3500000000001</c:v>
                </c:pt>
                <c:pt idx="860">
                  <c:v>148.84</c:v>
                </c:pt>
                <c:pt idx="861">
                  <c:v>150.67</c:v>
                </c:pt>
                <c:pt idx="862">
                  <c:v>149.56</c:v>
                </c:pt>
                <c:pt idx="863">
                  <c:v>150.69</c:v>
                </c:pt>
                <c:pt idx="864">
                  <c:v>152.1</c:v>
                </c:pt>
                <c:pt idx="865">
                  <c:v>151.51</c:v>
                </c:pt>
                <c:pt idx="866">
                  <c:v>150.96</c:v>
                </c:pt>
                <c:pt idx="867">
                  <c:v>148.77</c:v>
                </c:pt>
                <c:pt idx="868">
                  <c:v>148.92</c:v>
                </c:pt>
                <c:pt idx="869">
                  <c:v>148.02</c:v>
                </c:pt>
                <c:pt idx="870">
                  <c:v>148.24</c:v>
                </c:pt>
                <c:pt idx="871">
                  <c:v>150.9</c:v>
                </c:pt>
                <c:pt idx="872">
                  <c:v>152.91</c:v>
                </c:pt>
                <c:pt idx="873">
                  <c:v>154.06</c:v>
                </c:pt>
                <c:pt idx="874">
                  <c:v>151.14</c:v>
                </c:pt>
                <c:pt idx="875">
                  <c:v>146.75</c:v>
                </c:pt>
                <c:pt idx="876">
                  <c:v>146.94</c:v>
                </c:pt>
                <c:pt idx="877">
                  <c:v>147.82</c:v>
                </c:pt>
                <c:pt idx="878">
                  <c:v>149.37</c:v>
                </c:pt>
                <c:pt idx="879">
                  <c:v>150.16</c:v>
                </c:pt>
                <c:pt idx="880">
                  <c:v>149.59</c:v>
                </c:pt>
                <c:pt idx="881">
                  <c:v>149.61</c:v>
                </c:pt>
                <c:pt idx="882">
                  <c:v>151.3800000000001</c:v>
                </c:pt>
                <c:pt idx="883">
                  <c:v>153.9</c:v>
                </c:pt>
                <c:pt idx="884">
                  <c:v>153.46</c:v>
                </c:pt>
                <c:pt idx="885">
                  <c:v>151.08</c:v>
                </c:pt>
                <c:pt idx="886">
                  <c:v>151.01</c:v>
                </c:pt>
                <c:pt idx="887">
                  <c:v>147.66</c:v>
                </c:pt>
                <c:pt idx="888">
                  <c:v>147.6</c:v>
                </c:pt>
                <c:pt idx="889">
                  <c:v>146.49</c:v>
                </c:pt>
                <c:pt idx="890">
                  <c:v>146.55</c:v>
                </c:pt>
                <c:pt idx="891">
                  <c:v>147.3800000000001</c:v>
                </c:pt>
                <c:pt idx="892">
                  <c:v>148.41</c:v>
                </c:pt>
                <c:pt idx="893">
                  <c:v>150.34</c:v>
                </c:pt>
                <c:pt idx="894">
                  <c:v>154.91</c:v>
                </c:pt>
                <c:pt idx="895">
                  <c:v>155.44</c:v>
                </c:pt>
                <c:pt idx="896">
                  <c:v>155.46</c:v>
                </c:pt>
                <c:pt idx="897">
                  <c:v>154.08</c:v>
                </c:pt>
                <c:pt idx="898">
                  <c:v>149.11</c:v>
                </c:pt>
                <c:pt idx="899">
                  <c:v>146.5</c:v>
                </c:pt>
                <c:pt idx="900">
                  <c:v>145.09</c:v>
                </c:pt>
                <c:pt idx="901">
                  <c:v>144.58</c:v>
                </c:pt>
                <c:pt idx="902">
                  <c:v>146.82</c:v>
                </c:pt>
                <c:pt idx="903">
                  <c:v>149.09</c:v>
                </c:pt>
                <c:pt idx="904">
                  <c:v>150.45</c:v>
                </c:pt>
                <c:pt idx="905">
                  <c:v>153.01</c:v>
                </c:pt>
                <c:pt idx="906">
                  <c:v>152.41</c:v>
                </c:pt>
                <c:pt idx="907">
                  <c:v>154.21</c:v>
                </c:pt>
                <c:pt idx="908">
                  <c:v>152.24</c:v>
                </c:pt>
                <c:pt idx="909">
                  <c:v>150.49</c:v>
                </c:pt>
                <c:pt idx="910">
                  <c:v>150.4</c:v>
                </c:pt>
                <c:pt idx="911">
                  <c:v>148.18</c:v>
                </c:pt>
                <c:pt idx="912">
                  <c:v>147.66</c:v>
                </c:pt>
                <c:pt idx="913">
                  <c:v>146.62</c:v>
                </c:pt>
                <c:pt idx="914">
                  <c:v>149.2</c:v>
                </c:pt>
                <c:pt idx="915">
                  <c:v>150.41</c:v>
                </c:pt>
                <c:pt idx="916">
                  <c:v>151.53</c:v>
                </c:pt>
                <c:pt idx="917">
                  <c:v>151.91</c:v>
                </c:pt>
                <c:pt idx="918">
                  <c:v>149.79</c:v>
                </c:pt>
                <c:pt idx="919">
                  <c:v>148.18</c:v>
                </c:pt>
                <c:pt idx="920">
                  <c:v>146.96</c:v>
                </c:pt>
                <c:pt idx="921">
                  <c:v>146.69</c:v>
                </c:pt>
                <c:pt idx="922">
                  <c:v>148.57</c:v>
                </c:pt>
                <c:pt idx="923">
                  <c:v>151.91</c:v>
                </c:pt>
                <c:pt idx="924">
                  <c:v>152.81</c:v>
                </c:pt>
                <c:pt idx="925">
                  <c:v>154.43</c:v>
                </c:pt>
                <c:pt idx="926">
                  <c:v>153.78</c:v>
                </c:pt>
                <c:pt idx="927">
                  <c:v>151.71</c:v>
                </c:pt>
                <c:pt idx="928">
                  <c:v>151.09</c:v>
                </c:pt>
                <c:pt idx="929">
                  <c:v>147.75</c:v>
                </c:pt>
                <c:pt idx="930">
                  <c:v>147.31</c:v>
                </c:pt>
                <c:pt idx="931">
                  <c:v>146.15</c:v>
                </c:pt>
                <c:pt idx="932">
                  <c:v>147.7</c:v>
                </c:pt>
                <c:pt idx="933">
                  <c:v>147.74</c:v>
                </c:pt>
                <c:pt idx="934">
                  <c:v>150.24</c:v>
                </c:pt>
                <c:pt idx="935">
                  <c:v>152.29</c:v>
                </c:pt>
                <c:pt idx="936">
                  <c:v>152.55</c:v>
                </c:pt>
                <c:pt idx="937">
                  <c:v>153.17</c:v>
                </c:pt>
                <c:pt idx="938">
                  <c:v>151.57</c:v>
                </c:pt>
                <c:pt idx="939">
                  <c:v>151.39</c:v>
                </c:pt>
                <c:pt idx="940">
                  <c:v>148.1</c:v>
                </c:pt>
                <c:pt idx="941">
                  <c:v>147.26</c:v>
                </c:pt>
                <c:pt idx="942">
                  <c:v>147.53</c:v>
                </c:pt>
                <c:pt idx="943">
                  <c:v>148.73</c:v>
                </c:pt>
                <c:pt idx="944">
                  <c:v>149.66</c:v>
                </c:pt>
                <c:pt idx="945">
                  <c:v>152.51</c:v>
                </c:pt>
                <c:pt idx="946">
                  <c:v>154.37</c:v>
                </c:pt>
                <c:pt idx="947">
                  <c:v>152.21</c:v>
                </c:pt>
                <c:pt idx="948">
                  <c:v>149.62</c:v>
                </c:pt>
                <c:pt idx="949">
                  <c:v>149.01</c:v>
                </c:pt>
                <c:pt idx="950">
                  <c:v>148.43</c:v>
                </c:pt>
                <c:pt idx="951">
                  <c:v>149.33</c:v>
                </c:pt>
                <c:pt idx="952">
                  <c:v>147.78</c:v>
                </c:pt>
                <c:pt idx="953">
                  <c:v>148.93</c:v>
                </c:pt>
                <c:pt idx="954">
                  <c:v>150.26</c:v>
                </c:pt>
                <c:pt idx="955">
                  <c:v>151.2</c:v>
                </c:pt>
                <c:pt idx="956">
                  <c:v>153.23</c:v>
                </c:pt>
                <c:pt idx="957">
                  <c:v>151.95</c:v>
                </c:pt>
                <c:pt idx="958">
                  <c:v>151.72</c:v>
                </c:pt>
                <c:pt idx="959">
                  <c:v>149.62</c:v>
                </c:pt>
                <c:pt idx="960">
                  <c:v>145.51</c:v>
                </c:pt>
                <c:pt idx="961">
                  <c:v>145.67</c:v>
                </c:pt>
                <c:pt idx="962">
                  <c:v>145.04</c:v>
                </c:pt>
                <c:pt idx="963">
                  <c:v>147.8500000000001</c:v>
                </c:pt>
                <c:pt idx="964">
                  <c:v>151.04</c:v>
                </c:pt>
                <c:pt idx="965">
                  <c:v>153.59</c:v>
                </c:pt>
                <c:pt idx="966">
                  <c:v>154.07</c:v>
                </c:pt>
                <c:pt idx="967">
                  <c:v>155.34</c:v>
                </c:pt>
                <c:pt idx="968">
                  <c:v>152.03</c:v>
                </c:pt>
                <c:pt idx="969">
                  <c:v>149.5</c:v>
                </c:pt>
                <c:pt idx="970">
                  <c:v>146.47</c:v>
                </c:pt>
                <c:pt idx="971">
                  <c:v>148.39</c:v>
                </c:pt>
                <c:pt idx="972">
                  <c:v>146.3500000000001</c:v>
                </c:pt>
                <c:pt idx="973">
                  <c:v>147.44</c:v>
                </c:pt>
                <c:pt idx="974">
                  <c:v>148.8</c:v>
                </c:pt>
                <c:pt idx="975">
                  <c:v>151.3800000000001</c:v>
                </c:pt>
                <c:pt idx="976">
                  <c:v>152.18</c:v>
                </c:pt>
                <c:pt idx="977">
                  <c:v>153.31</c:v>
                </c:pt>
                <c:pt idx="978">
                  <c:v>153.22</c:v>
                </c:pt>
                <c:pt idx="979">
                  <c:v>152.62</c:v>
                </c:pt>
                <c:pt idx="980">
                  <c:v>151.8500000000001</c:v>
                </c:pt>
                <c:pt idx="981">
                  <c:v>149.92</c:v>
                </c:pt>
                <c:pt idx="982">
                  <c:v>147.59</c:v>
                </c:pt>
                <c:pt idx="983">
                  <c:v>144.05</c:v>
                </c:pt>
                <c:pt idx="984">
                  <c:v>144.59</c:v>
                </c:pt>
                <c:pt idx="985">
                  <c:v>146.89</c:v>
                </c:pt>
                <c:pt idx="986">
                  <c:v>150.11</c:v>
                </c:pt>
                <c:pt idx="987">
                  <c:v>152.52</c:v>
                </c:pt>
                <c:pt idx="988">
                  <c:v>154.13</c:v>
                </c:pt>
                <c:pt idx="989">
                  <c:v>157.17</c:v>
                </c:pt>
                <c:pt idx="990">
                  <c:v>153.75</c:v>
                </c:pt>
                <c:pt idx="991">
                  <c:v>150.82</c:v>
                </c:pt>
                <c:pt idx="992">
                  <c:v>147.03</c:v>
                </c:pt>
                <c:pt idx="993">
                  <c:v>143.91</c:v>
                </c:pt>
                <c:pt idx="994">
                  <c:v>143.99</c:v>
                </c:pt>
                <c:pt idx="995">
                  <c:v>145.3800000000001</c:v>
                </c:pt>
                <c:pt idx="996">
                  <c:v>149.12</c:v>
                </c:pt>
                <c:pt idx="997">
                  <c:v>154.22</c:v>
                </c:pt>
                <c:pt idx="998">
                  <c:v>156.95</c:v>
                </c:pt>
                <c:pt idx="999">
                  <c:v>155.94</c:v>
                </c:pt>
                <c:pt idx="1000">
                  <c:v>154.3800000000001</c:v>
                </c:pt>
                <c:pt idx="1001">
                  <c:v>149.68</c:v>
                </c:pt>
                <c:pt idx="1002">
                  <c:v>146.96</c:v>
                </c:pt>
                <c:pt idx="1003">
                  <c:v>145.81</c:v>
                </c:pt>
                <c:pt idx="1004">
                  <c:v>145.18</c:v>
                </c:pt>
                <c:pt idx="1005">
                  <c:v>146.21</c:v>
                </c:pt>
                <c:pt idx="1006">
                  <c:v>150.11</c:v>
                </c:pt>
                <c:pt idx="1007">
                  <c:v>152.3500000000001</c:v>
                </c:pt>
                <c:pt idx="1008">
                  <c:v>154.75</c:v>
                </c:pt>
                <c:pt idx="1009">
                  <c:v>153.92</c:v>
                </c:pt>
                <c:pt idx="1010">
                  <c:v>152.46</c:v>
                </c:pt>
                <c:pt idx="1011">
                  <c:v>148.93</c:v>
                </c:pt>
                <c:pt idx="1012">
                  <c:v>147.28</c:v>
                </c:pt>
                <c:pt idx="1013">
                  <c:v>147.25</c:v>
                </c:pt>
                <c:pt idx="1014">
                  <c:v>149.75</c:v>
                </c:pt>
                <c:pt idx="1015">
                  <c:v>148.78</c:v>
                </c:pt>
                <c:pt idx="1016">
                  <c:v>148.13</c:v>
                </c:pt>
                <c:pt idx="1017">
                  <c:v>147.61</c:v>
                </c:pt>
                <c:pt idx="1018">
                  <c:v>150.23</c:v>
                </c:pt>
                <c:pt idx="1019">
                  <c:v>149.32</c:v>
                </c:pt>
                <c:pt idx="1020">
                  <c:v>152.37</c:v>
                </c:pt>
                <c:pt idx="1021">
                  <c:v>152.14</c:v>
                </c:pt>
                <c:pt idx="1022">
                  <c:v>153.57</c:v>
                </c:pt>
                <c:pt idx="1023">
                  <c:v>155.04</c:v>
                </c:pt>
                <c:pt idx="1024">
                  <c:v>152.29</c:v>
                </c:pt>
                <c:pt idx="1025">
                  <c:v>149.8</c:v>
                </c:pt>
                <c:pt idx="1026">
                  <c:v>146.49</c:v>
                </c:pt>
                <c:pt idx="1027">
                  <c:v>144.5</c:v>
                </c:pt>
                <c:pt idx="1028">
                  <c:v>142.44</c:v>
                </c:pt>
                <c:pt idx="1029">
                  <c:v>144.55</c:v>
                </c:pt>
                <c:pt idx="1030">
                  <c:v>148.66</c:v>
                </c:pt>
                <c:pt idx="1031">
                  <c:v>153.08</c:v>
                </c:pt>
                <c:pt idx="1032">
                  <c:v>154.95</c:v>
                </c:pt>
                <c:pt idx="1033">
                  <c:v>156.45</c:v>
                </c:pt>
                <c:pt idx="1034">
                  <c:v>154.84</c:v>
                </c:pt>
                <c:pt idx="1035">
                  <c:v>150.81</c:v>
                </c:pt>
                <c:pt idx="1036">
                  <c:v>150.81</c:v>
                </c:pt>
                <c:pt idx="1037">
                  <c:v>145.87</c:v>
                </c:pt>
                <c:pt idx="1038">
                  <c:v>145.31</c:v>
                </c:pt>
                <c:pt idx="1039">
                  <c:v>147.37</c:v>
                </c:pt>
                <c:pt idx="1040">
                  <c:v>147.99</c:v>
                </c:pt>
                <c:pt idx="1041">
                  <c:v>150.46</c:v>
                </c:pt>
                <c:pt idx="1042">
                  <c:v>150.2</c:v>
                </c:pt>
                <c:pt idx="1043">
                  <c:v>151.79</c:v>
                </c:pt>
                <c:pt idx="1044">
                  <c:v>153.05</c:v>
                </c:pt>
                <c:pt idx="1045">
                  <c:v>151.4</c:v>
                </c:pt>
                <c:pt idx="1046">
                  <c:v>151.77</c:v>
                </c:pt>
                <c:pt idx="1047">
                  <c:v>149.02</c:v>
                </c:pt>
                <c:pt idx="1048">
                  <c:v>148.46</c:v>
                </c:pt>
                <c:pt idx="1049">
                  <c:v>149.01</c:v>
                </c:pt>
                <c:pt idx="1050">
                  <c:v>147.47</c:v>
                </c:pt>
                <c:pt idx="1051">
                  <c:v>146.86</c:v>
                </c:pt>
                <c:pt idx="1052">
                  <c:v>148.91</c:v>
                </c:pt>
                <c:pt idx="1053">
                  <c:v>151.7</c:v>
                </c:pt>
                <c:pt idx="1054">
                  <c:v>152.21</c:v>
                </c:pt>
                <c:pt idx="1055">
                  <c:v>153.43</c:v>
                </c:pt>
                <c:pt idx="1056">
                  <c:v>151.32</c:v>
                </c:pt>
                <c:pt idx="1057">
                  <c:v>148.56</c:v>
                </c:pt>
                <c:pt idx="1058">
                  <c:v>147.61</c:v>
                </c:pt>
                <c:pt idx="1059">
                  <c:v>148.77</c:v>
                </c:pt>
                <c:pt idx="1060">
                  <c:v>147.3800000000001</c:v>
                </c:pt>
                <c:pt idx="1061">
                  <c:v>150.8500000000001</c:v>
                </c:pt>
                <c:pt idx="1062">
                  <c:v>153.56</c:v>
                </c:pt>
                <c:pt idx="1063">
                  <c:v>152.57</c:v>
                </c:pt>
                <c:pt idx="1064">
                  <c:v>152.36</c:v>
                </c:pt>
                <c:pt idx="1065">
                  <c:v>150.44</c:v>
                </c:pt>
                <c:pt idx="1066">
                  <c:v>148.0</c:v>
                </c:pt>
                <c:pt idx="1067">
                  <c:v>149.61</c:v>
                </c:pt>
                <c:pt idx="1068">
                  <c:v>148.17</c:v>
                </c:pt>
                <c:pt idx="1069">
                  <c:v>149.47</c:v>
                </c:pt>
                <c:pt idx="1070">
                  <c:v>150.05</c:v>
                </c:pt>
                <c:pt idx="1071">
                  <c:v>150.82</c:v>
                </c:pt>
                <c:pt idx="1072">
                  <c:v>150.37</c:v>
                </c:pt>
                <c:pt idx="1073">
                  <c:v>150.19</c:v>
                </c:pt>
                <c:pt idx="1074">
                  <c:v>149.67</c:v>
                </c:pt>
                <c:pt idx="1075">
                  <c:v>149.13</c:v>
                </c:pt>
                <c:pt idx="1076">
                  <c:v>149.22</c:v>
                </c:pt>
                <c:pt idx="1077">
                  <c:v>150.4</c:v>
                </c:pt>
                <c:pt idx="1078">
                  <c:v>151.24</c:v>
                </c:pt>
                <c:pt idx="1079">
                  <c:v>152.91</c:v>
                </c:pt>
                <c:pt idx="1080">
                  <c:v>150.98</c:v>
                </c:pt>
                <c:pt idx="1081">
                  <c:v>151.66</c:v>
                </c:pt>
                <c:pt idx="1082">
                  <c:v>148.37</c:v>
                </c:pt>
                <c:pt idx="1083">
                  <c:v>146.3800000000001</c:v>
                </c:pt>
                <c:pt idx="1084">
                  <c:v>145.8800000000001</c:v>
                </c:pt>
                <c:pt idx="1085">
                  <c:v>145.19</c:v>
                </c:pt>
                <c:pt idx="1086">
                  <c:v>148.03</c:v>
                </c:pt>
                <c:pt idx="1087">
                  <c:v>150.66</c:v>
                </c:pt>
                <c:pt idx="1088">
                  <c:v>155.21</c:v>
                </c:pt>
                <c:pt idx="1089">
                  <c:v>154.0</c:v>
                </c:pt>
                <c:pt idx="1090">
                  <c:v>151.73</c:v>
                </c:pt>
                <c:pt idx="1091">
                  <c:v>150.49</c:v>
                </c:pt>
                <c:pt idx="1092">
                  <c:v>148.53</c:v>
                </c:pt>
                <c:pt idx="1093">
                  <c:v>146.39</c:v>
                </c:pt>
                <c:pt idx="1094">
                  <c:v>149.02</c:v>
                </c:pt>
                <c:pt idx="1095">
                  <c:v>152.0</c:v>
                </c:pt>
                <c:pt idx="1096">
                  <c:v>151.59</c:v>
                </c:pt>
                <c:pt idx="1097">
                  <c:v>150.44</c:v>
                </c:pt>
                <c:pt idx="1098">
                  <c:v>149.81</c:v>
                </c:pt>
                <c:pt idx="1099">
                  <c:v>149.15</c:v>
                </c:pt>
                <c:pt idx="1100">
                  <c:v>149.91</c:v>
                </c:pt>
                <c:pt idx="1101">
                  <c:v>150.3800000000001</c:v>
                </c:pt>
                <c:pt idx="1102">
                  <c:v>149.93</c:v>
                </c:pt>
                <c:pt idx="1103">
                  <c:v>151.65</c:v>
                </c:pt>
                <c:pt idx="1104">
                  <c:v>150.67</c:v>
                </c:pt>
                <c:pt idx="1105">
                  <c:v>150.3</c:v>
                </c:pt>
                <c:pt idx="1106">
                  <c:v>151.1</c:v>
                </c:pt>
                <c:pt idx="1107">
                  <c:v>148.79</c:v>
                </c:pt>
                <c:pt idx="1108">
                  <c:v>147.62</c:v>
                </c:pt>
                <c:pt idx="1109">
                  <c:v>148.51</c:v>
                </c:pt>
                <c:pt idx="1110">
                  <c:v>149.02</c:v>
                </c:pt>
                <c:pt idx="1111">
                  <c:v>151.67</c:v>
                </c:pt>
                <c:pt idx="1112">
                  <c:v>150.56</c:v>
                </c:pt>
                <c:pt idx="1113">
                  <c:v>150.76</c:v>
                </c:pt>
                <c:pt idx="1114">
                  <c:v>151.04</c:v>
                </c:pt>
                <c:pt idx="1115">
                  <c:v>150.44</c:v>
                </c:pt>
                <c:pt idx="1116">
                  <c:v>148.59</c:v>
                </c:pt>
                <c:pt idx="1117">
                  <c:v>148.89</c:v>
                </c:pt>
                <c:pt idx="1118">
                  <c:v>149.93</c:v>
                </c:pt>
                <c:pt idx="1119">
                  <c:v>151.24</c:v>
                </c:pt>
                <c:pt idx="1120">
                  <c:v>149.71</c:v>
                </c:pt>
                <c:pt idx="1121">
                  <c:v>150.52</c:v>
                </c:pt>
                <c:pt idx="1122">
                  <c:v>148.92</c:v>
                </c:pt>
                <c:pt idx="1123">
                  <c:v>146.66</c:v>
                </c:pt>
                <c:pt idx="1124">
                  <c:v>147.5</c:v>
                </c:pt>
                <c:pt idx="1125">
                  <c:v>148.42</c:v>
                </c:pt>
                <c:pt idx="1126">
                  <c:v>150.0</c:v>
                </c:pt>
                <c:pt idx="1127">
                  <c:v>154.27</c:v>
                </c:pt>
                <c:pt idx="1128">
                  <c:v>151.98</c:v>
                </c:pt>
                <c:pt idx="1129">
                  <c:v>152.23</c:v>
                </c:pt>
                <c:pt idx="1130">
                  <c:v>150.69</c:v>
                </c:pt>
                <c:pt idx="1131">
                  <c:v>150.21</c:v>
                </c:pt>
                <c:pt idx="1132">
                  <c:v>150.18</c:v>
                </c:pt>
                <c:pt idx="1133">
                  <c:v>149.89</c:v>
                </c:pt>
                <c:pt idx="1134">
                  <c:v>150.15</c:v>
                </c:pt>
                <c:pt idx="1135">
                  <c:v>148.8</c:v>
                </c:pt>
                <c:pt idx="1136">
                  <c:v>147.78</c:v>
                </c:pt>
                <c:pt idx="1137">
                  <c:v>149.84</c:v>
                </c:pt>
                <c:pt idx="1138">
                  <c:v>149.79</c:v>
                </c:pt>
                <c:pt idx="1139">
                  <c:v>151.11</c:v>
                </c:pt>
                <c:pt idx="1140">
                  <c:v>149.61</c:v>
                </c:pt>
                <c:pt idx="1141">
                  <c:v>149.28</c:v>
                </c:pt>
                <c:pt idx="1142">
                  <c:v>149.93</c:v>
                </c:pt>
                <c:pt idx="1143">
                  <c:v>151.9</c:v>
                </c:pt>
                <c:pt idx="1144">
                  <c:v>152.78</c:v>
                </c:pt>
                <c:pt idx="1145">
                  <c:v>152.99</c:v>
                </c:pt>
                <c:pt idx="1146">
                  <c:v>150.21</c:v>
                </c:pt>
                <c:pt idx="1147">
                  <c:v>147.94</c:v>
                </c:pt>
                <c:pt idx="1148">
                  <c:v>149.15</c:v>
                </c:pt>
                <c:pt idx="1149">
                  <c:v>148.08</c:v>
                </c:pt>
                <c:pt idx="1150">
                  <c:v>150.84</c:v>
                </c:pt>
                <c:pt idx="1151">
                  <c:v>149.47</c:v>
                </c:pt>
                <c:pt idx="1152">
                  <c:v>149.87</c:v>
                </c:pt>
                <c:pt idx="1153">
                  <c:v>147.95</c:v>
                </c:pt>
                <c:pt idx="1154">
                  <c:v>148.63</c:v>
                </c:pt>
                <c:pt idx="1155">
                  <c:v>151.73</c:v>
                </c:pt>
                <c:pt idx="1156">
                  <c:v>151.9</c:v>
                </c:pt>
                <c:pt idx="1157">
                  <c:v>150.0</c:v>
                </c:pt>
                <c:pt idx="1158">
                  <c:v>150.59</c:v>
                </c:pt>
                <c:pt idx="1159">
                  <c:v>148.9</c:v>
                </c:pt>
                <c:pt idx="1160">
                  <c:v>148.0</c:v>
                </c:pt>
                <c:pt idx="1161">
                  <c:v>148.05</c:v>
                </c:pt>
                <c:pt idx="1162">
                  <c:v>148.65</c:v>
                </c:pt>
                <c:pt idx="1163">
                  <c:v>150.34</c:v>
                </c:pt>
                <c:pt idx="1164">
                  <c:v>150.23</c:v>
                </c:pt>
                <c:pt idx="1165">
                  <c:v>152.54</c:v>
                </c:pt>
                <c:pt idx="1166">
                  <c:v>152.63</c:v>
                </c:pt>
                <c:pt idx="1167">
                  <c:v>151.17</c:v>
                </c:pt>
                <c:pt idx="1168">
                  <c:v>149.37</c:v>
                </c:pt>
                <c:pt idx="1169">
                  <c:v>151.16</c:v>
                </c:pt>
                <c:pt idx="1170">
                  <c:v>149.1</c:v>
                </c:pt>
                <c:pt idx="1171">
                  <c:v>147.78</c:v>
                </c:pt>
                <c:pt idx="1172">
                  <c:v>147.59</c:v>
                </c:pt>
                <c:pt idx="1173">
                  <c:v>148.4</c:v>
                </c:pt>
                <c:pt idx="1174">
                  <c:v>149.26</c:v>
                </c:pt>
                <c:pt idx="1175">
                  <c:v>150.63</c:v>
                </c:pt>
                <c:pt idx="1176">
                  <c:v>152.05</c:v>
                </c:pt>
                <c:pt idx="1177">
                  <c:v>151.73</c:v>
                </c:pt>
                <c:pt idx="1178">
                  <c:v>151.03</c:v>
                </c:pt>
                <c:pt idx="1179">
                  <c:v>150.18</c:v>
                </c:pt>
                <c:pt idx="1180">
                  <c:v>149.95</c:v>
                </c:pt>
                <c:pt idx="1181">
                  <c:v>149.8500000000001</c:v>
                </c:pt>
                <c:pt idx="1182">
                  <c:v>148.78</c:v>
                </c:pt>
                <c:pt idx="1183">
                  <c:v>149.46</c:v>
                </c:pt>
                <c:pt idx="1184">
                  <c:v>149.63</c:v>
                </c:pt>
                <c:pt idx="1185">
                  <c:v>150.11</c:v>
                </c:pt>
                <c:pt idx="1186">
                  <c:v>148.46</c:v>
                </c:pt>
                <c:pt idx="1187">
                  <c:v>149.15</c:v>
                </c:pt>
                <c:pt idx="1188">
                  <c:v>149.66</c:v>
                </c:pt>
                <c:pt idx="1189">
                  <c:v>152.06</c:v>
                </c:pt>
                <c:pt idx="1190">
                  <c:v>151.22</c:v>
                </c:pt>
                <c:pt idx="1191">
                  <c:v>151.03</c:v>
                </c:pt>
                <c:pt idx="1192">
                  <c:v>153.8</c:v>
                </c:pt>
                <c:pt idx="1193">
                  <c:v>150.74</c:v>
                </c:pt>
                <c:pt idx="1194">
                  <c:v>150.3</c:v>
                </c:pt>
                <c:pt idx="1195">
                  <c:v>146.76</c:v>
                </c:pt>
                <c:pt idx="1196">
                  <c:v>146.65</c:v>
                </c:pt>
                <c:pt idx="1197">
                  <c:v>148.39</c:v>
                </c:pt>
                <c:pt idx="1198">
                  <c:v>148.04</c:v>
                </c:pt>
                <c:pt idx="1199">
                  <c:v>150.27</c:v>
                </c:pt>
                <c:pt idx="1200">
                  <c:v>152.06</c:v>
                </c:pt>
                <c:pt idx="1201">
                  <c:v>152.87</c:v>
                </c:pt>
                <c:pt idx="1202">
                  <c:v>153.96</c:v>
                </c:pt>
                <c:pt idx="1203">
                  <c:v>151.11</c:v>
                </c:pt>
                <c:pt idx="1204">
                  <c:v>149.05</c:v>
                </c:pt>
                <c:pt idx="1205">
                  <c:v>146.86</c:v>
                </c:pt>
                <c:pt idx="1206">
                  <c:v>145.44</c:v>
                </c:pt>
                <c:pt idx="1207">
                  <c:v>146.53</c:v>
                </c:pt>
                <c:pt idx="1208">
                  <c:v>149.01</c:v>
                </c:pt>
                <c:pt idx="1209">
                  <c:v>151.63</c:v>
                </c:pt>
                <c:pt idx="1210">
                  <c:v>154.5</c:v>
                </c:pt>
                <c:pt idx="1211">
                  <c:v>152.49</c:v>
                </c:pt>
                <c:pt idx="1212">
                  <c:v>152.15</c:v>
                </c:pt>
                <c:pt idx="1213">
                  <c:v>148.81</c:v>
                </c:pt>
                <c:pt idx="1214">
                  <c:v>149.84</c:v>
                </c:pt>
                <c:pt idx="1215">
                  <c:v>147.99</c:v>
                </c:pt>
                <c:pt idx="1216">
                  <c:v>148.39</c:v>
                </c:pt>
                <c:pt idx="1217">
                  <c:v>149.6</c:v>
                </c:pt>
                <c:pt idx="1218">
                  <c:v>148.83</c:v>
                </c:pt>
                <c:pt idx="1219">
                  <c:v>149.3800000000001</c:v>
                </c:pt>
                <c:pt idx="1220">
                  <c:v>151.05</c:v>
                </c:pt>
                <c:pt idx="1221">
                  <c:v>150.23</c:v>
                </c:pt>
                <c:pt idx="1222">
                  <c:v>151.71</c:v>
                </c:pt>
                <c:pt idx="1223">
                  <c:v>150.7</c:v>
                </c:pt>
                <c:pt idx="1224">
                  <c:v>149.18</c:v>
                </c:pt>
                <c:pt idx="1225">
                  <c:v>150.6</c:v>
                </c:pt>
                <c:pt idx="1226">
                  <c:v>150.61</c:v>
                </c:pt>
                <c:pt idx="1227">
                  <c:v>151.13</c:v>
                </c:pt>
                <c:pt idx="1228">
                  <c:v>149.09</c:v>
                </c:pt>
                <c:pt idx="1229">
                  <c:v>148.99</c:v>
                </c:pt>
                <c:pt idx="1230">
                  <c:v>148.56</c:v>
                </c:pt>
                <c:pt idx="1231">
                  <c:v>150.06</c:v>
                </c:pt>
                <c:pt idx="1232">
                  <c:v>148.57</c:v>
                </c:pt>
                <c:pt idx="1233">
                  <c:v>150.96</c:v>
                </c:pt>
                <c:pt idx="1234">
                  <c:v>150.2</c:v>
                </c:pt>
                <c:pt idx="1235">
                  <c:v>150.31</c:v>
                </c:pt>
                <c:pt idx="1236">
                  <c:v>151.91</c:v>
                </c:pt>
                <c:pt idx="1237">
                  <c:v>151.03</c:v>
                </c:pt>
                <c:pt idx="1238">
                  <c:v>150.37</c:v>
                </c:pt>
                <c:pt idx="1239">
                  <c:v>150.78</c:v>
                </c:pt>
                <c:pt idx="1240">
                  <c:v>149.44</c:v>
                </c:pt>
                <c:pt idx="1241">
                  <c:v>148.32</c:v>
                </c:pt>
                <c:pt idx="1242">
                  <c:v>150.77</c:v>
                </c:pt>
                <c:pt idx="1243">
                  <c:v>150.24</c:v>
                </c:pt>
                <c:pt idx="1244">
                  <c:v>150.99</c:v>
                </c:pt>
                <c:pt idx="1245">
                  <c:v>148.3500000000001</c:v>
                </c:pt>
                <c:pt idx="1246">
                  <c:v>149.68</c:v>
                </c:pt>
                <c:pt idx="1247">
                  <c:v>150.82</c:v>
                </c:pt>
                <c:pt idx="1248">
                  <c:v>149.92</c:v>
                </c:pt>
                <c:pt idx="1249">
                  <c:v>151.4</c:v>
                </c:pt>
                <c:pt idx="1250">
                  <c:v>153.16</c:v>
                </c:pt>
                <c:pt idx="1251">
                  <c:v>153.61</c:v>
                </c:pt>
                <c:pt idx="1252">
                  <c:v>151.61</c:v>
                </c:pt>
                <c:pt idx="1253">
                  <c:v>149.37</c:v>
                </c:pt>
                <c:pt idx="1254">
                  <c:v>147.3</c:v>
                </c:pt>
                <c:pt idx="1255">
                  <c:v>144.13</c:v>
                </c:pt>
                <c:pt idx="1256">
                  <c:v>146.76</c:v>
                </c:pt>
                <c:pt idx="1257">
                  <c:v>148.78</c:v>
                </c:pt>
                <c:pt idx="1258">
                  <c:v>150.15</c:v>
                </c:pt>
                <c:pt idx="1259">
                  <c:v>150.82</c:v>
                </c:pt>
                <c:pt idx="1260">
                  <c:v>152.34</c:v>
                </c:pt>
                <c:pt idx="1261">
                  <c:v>152.75</c:v>
                </c:pt>
                <c:pt idx="1262">
                  <c:v>149.83</c:v>
                </c:pt>
                <c:pt idx="1263">
                  <c:v>150.49</c:v>
                </c:pt>
                <c:pt idx="1264">
                  <c:v>149.26</c:v>
                </c:pt>
                <c:pt idx="1265">
                  <c:v>148.41</c:v>
                </c:pt>
                <c:pt idx="1266">
                  <c:v>149.32</c:v>
                </c:pt>
                <c:pt idx="1267">
                  <c:v>147.65</c:v>
                </c:pt>
                <c:pt idx="1268">
                  <c:v>148.13</c:v>
                </c:pt>
                <c:pt idx="1269">
                  <c:v>149.55</c:v>
                </c:pt>
                <c:pt idx="1270">
                  <c:v>150.58</c:v>
                </c:pt>
                <c:pt idx="1271">
                  <c:v>150.24</c:v>
                </c:pt>
                <c:pt idx="1272">
                  <c:v>151.72</c:v>
                </c:pt>
                <c:pt idx="1273">
                  <c:v>151.2</c:v>
                </c:pt>
                <c:pt idx="1274">
                  <c:v>151.76</c:v>
                </c:pt>
                <c:pt idx="1275">
                  <c:v>151.69</c:v>
                </c:pt>
                <c:pt idx="1276">
                  <c:v>150.71</c:v>
                </c:pt>
                <c:pt idx="1277">
                  <c:v>148.71</c:v>
                </c:pt>
                <c:pt idx="1278">
                  <c:v>148.46</c:v>
                </c:pt>
                <c:pt idx="1279">
                  <c:v>147.29</c:v>
                </c:pt>
                <c:pt idx="1280">
                  <c:v>147.5</c:v>
                </c:pt>
                <c:pt idx="1281">
                  <c:v>148.29</c:v>
                </c:pt>
                <c:pt idx="1282">
                  <c:v>149.01</c:v>
                </c:pt>
                <c:pt idx="1283">
                  <c:v>150.48</c:v>
                </c:pt>
                <c:pt idx="1284">
                  <c:v>150.67</c:v>
                </c:pt>
                <c:pt idx="1285">
                  <c:v>152.25</c:v>
                </c:pt>
                <c:pt idx="1286">
                  <c:v>151.87</c:v>
                </c:pt>
                <c:pt idx="1287">
                  <c:v>151.99</c:v>
                </c:pt>
                <c:pt idx="1288">
                  <c:v>151.55</c:v>
                </c:pt>
                <c:pt idx="1289">
                  <c:v>150.78</c:v>
                </c:pt>
                <c:pt idx="1290">
                  <c:v>150.9</c:v>
                </c:pt>
                <c:pt idx="1291">
                  <c:v>149.95</c:v>
                </c:pt>
                <c:pt idx="1292">
                  <c:v>147.72</c:v>
                </c:pt>
                <c:pt idx="1293">
                  <c:v>147.62</c:v>
                </c:pt>
                <c:pt idx="1294">
                  <c:v>147.78</c:v>
                </c:pt>
                <c:pt idx="1295">
                  <c:v>149.16</c:v>
                </c:pt>
                <c:pt idx="1296">
                  <c:v>152.9</c:v>
                </c:pt>
                <c:pt idx="1297">
                  <c:v>154.72</c:v>
                </c:pt>
                <c:pt idx="1298">
                  <c:v>153.01</c:v>
                </c:pt>
                <c:pt idx="1299">
                  <c:v>151.43</c:v>
                </c:pt>
                <c:pt idx="1300">
                  <c:v>150.32</c:v>
                </c:pt>
                <c:pt idx="1301">
                  <c:v>147.58</c:v>
                </c:pt>
                <c:pt idx="1302">
                  <c:v>144.18</c:v>
                </c:pt>
                <c:pt idx="1303">
                  <c:v>145.61</c:v>
                </c:pt>
                <c:pt idx="1304">
                  <c:v>147.56</c:v>
                </c:pt>
                <c:pt idx="1305">
                  <c:v>151.42</c:v>
                </c:pt>
                <c:pt idx="1306">
                  <c:v>151.69</c:v>
                </c:pt>
                <c:pt idx="1307">
                  <c:v>152.31</c:v>
                </c:pt>
                <c:pt idx="1308">
                  <c:v>151.4</c:v>
                </c:pt>
                <c:pt idx="1309">
                  <c:v>153.0</c:v>
                </c:pt>
                <c:pt idx="1310">
                  <c:v>152.22</c:v>
                </c:pt>
                <c:pt idx="1311">
                  <c:v>151.23</c:v>
                </c:pt>
                <c:pt idx="1312">
                  <c:v>150.03</c:v>
                </c:pt>
                <c:pt idx="1313">
                  <c:v>147.6</c:v>
                </c:pt>
                <c:pt idx="1314">
                  <c:v>147.62</c:v>
                </c:pt>
                <c:pt idx="1315">
                  <c:v>148.34</c:v>
                </c:pt>
                <c:pt idx="1316">
                  <c:v>146.64</c:v>
                </c:pt>
                <c:pt idx="1317">
                  <c:v>150.15</c:v>
                </c:pt>
                <c:pt idx="1318">
                  <c:v>151.29</c:v>
                </c:pt>
                <c:pt idx="1319">
                  <c:v>152.06</c:v>
                </c:pt>
                <c:pt idx="1320">
                  <c:v>152.98</c:v>
                </c:pt>
                <c:pt idx="1321">
                  <c:v>151.22</c:v>
                </c:pt>
                <c:pt idx="1322">
                  <c:v>149.46</c:v>
                </c:pt>
                <c:pt idx="1323">
                  <c:v>146.25</c:v>
                </c:pt>
                <c:pt idx="1324">
                  <c:v>147.44</c:v>
                </c:pt>
                <c:pt idx="1325">
                  <c:v>147.2</c:v>
                </c:pt>
                <c:pt idx="1326">
                  <c:v>150.11</c:v>
                </c:pt>
                <c:pt idx="1327">
                  <c:v>150.08</c:v>
                </c:pt>
                <c:pt idx="1328">
                  <c:v>151.24</c:v>
                </c:pt>
                <c:pt idx="1329">
                  <c:v>150.39</c:v>
                </c:pt>
                <c:pt idx="1330">
                  <c:v>151.42</c:v>
                </c:pt>
                <c:pt idx="1331">
                  <c:v>152.25</c:v>
                </c:pt>
                <c:pt idx="1332">
                  <c:v>150.7</c:v>
                </c:pt>
                <c:pt idx="1333">
                  <c:v>149.57</c:v>
                </c:pt>
                <c:pt idx="1334">
                  <c:v>149.41</c:v>
                </c:pt>
                <c:pt idx="1335">
                  <c:v>147.32</c:v>
                </c:pt>
                <c:pt idx="1336">
                  <c:v>149.48</c:v>
                </c:pt>
                <c:pt idx="1337">
                  <c:v>149.03</c:v>
                </c:pt>
                <c:pt idx="1338">
                  <c:v>150.37</c:v>
                </c:pt>
                <c:pt idx="1339">
                  <c:v>150.36</c:v>
                </c:pt>
                <c:pt idx="1340">
                  <c:v>150.75</c:v>
                </c:pt>
                <c:pt idx="1341">
                  <c:v>150.72</c:v>
                </c:pt>
                <c:pt idx="1342">
                  <c:v>150.77</c:v>
                </c:pt>
                <c:pt idx="1343">
                  <c:v>150.34</c:v>
                </c:pt>
                <c:pt idx="1344">
                  <c:v>149.33</c:v>
                </c:pt>
                <c:pt idx="1345">
                  <c:v>148.71</c:v>
                </c:pt>
                <c:pt idx="1346">
                  <c:v>150.17</c:v>
                </c:pt>
                <c:pt idx="1347">
                  <c:v>149.63</c:v>
                </c:pt>
                <c:pt idx="1348">
                  <c:v>149.05</c:v>
                </c:pt>
                <c:pt idx="1349">
                  <c:v>151.5</c:v>
                </c:pt>
                <c:pt idx="1350">
                  <c:v>151.02</c:v>
                </c:pt>
                <c:pt idx="1351">
                  <c:v>150.43</c:v>
                </c:pt>
                <c:pt idx="1352">
                  <c:v>151.24</c:v>
                </c:pt>
                <c:pt idx="1353">
                  <c:v>150.57</c:v>
                </c:pt>
                <c:pt idx="1354">
                  <c:v>151.46</c:v>
                </c:pt>
                <c:pt idx="1355">
                  <c:v>150.45</c:v>
                </c:pt>
                <c:pt idx="1356">
                  <c:v>151.76</c:v>
                </c:pt>
                <c:pt idx="1357">
                  <c:v>149.33</c:v>
                </c:pt>
                <c:pt idx="1358">
                  <c:v>147.43</c:v>
                </c:pt>
                <c:pt idx="1359">
                  <c:v>148.93</c:v>
                </c:pt>
                <c:pt idx="1360">
                  <c:v>148.22</c:v>
                </c:pt>
                <c:pt idx="1361">
                  <c:v>147.8</c:v>
                </c:pt>
                <c:pt idx="1362">
                  <c:v>148.97</c:v>
                </c:pt>
                <c:pt idx="1363">
                  <c:v>150.54</c:v>
                </c:pt>
                <c:pt idx="1364">
                  <c:v>153.3</c:v>
                </c:pt>
                <c:pt idx="1365">
                  <c:v>154.48</c:v>
                </c:pt>
                <c:pt idx="1366">
                  <c:v>153.11</c:v>
                </c:pt>
                <c:pt idx="1367">
                  <c:v>151.34</c:v>
                </c:pt>
                <c:pt idx="1368">
                  <c:v>146.86</c:v>
                </c:pt>
                <c:pt idx="1369">
                  <c:v>147.67</c:v>
                </c:pt>
                <c:pt idx="1370">
                  <c:v>146.46</c:v>
                </c:pt>
                <c:pt idx="1371">
                  <c:v>146.42</c:v>
                </c:pt>
                <c:pt idx="1372">
                  <c:v>149.75</c:v>
                </c:pt>
                <c:pt idx="1373">
                  <c:v>151.99</c:v>
                </c:pt>
                <c:pt idx="1374">
                  <c:v>153.54</c:v>
                </c:pt>
                <c:pt idx="1375">
                  <c:v>152.83</c:v>
                </c:pt>
                <c:pt idx="1376">
                  <c:v>152.06</c:v>
                </c:pt>
                <c:pt idx="1377">
                  <c:v>150.12</c:v>
                </c:pt>
                <c:pt idx="1378">
                  <c:v>149.18</c:v>
                </c:pt>
                <c:pt idx="1379">
                  <c:v>146.77</c:v>
                </c:pt>
                <c:pt idx="1380">
                  <c:v>147.12</c:v>
                </c:pt>
                <c:pt idx="1381">
                  <c:v>149.49</c:v>
                </c:pt>
                <c:pt idx="1382">
                  <c:v>149.53</c:v>
                </c:pt>
                <c:pt idx="1383">
                  <c:v>150.07</c:v>
                </c:pt>
                <c:pt idx="1384">
                  <c:v>149.3</c:v>
                </c:pt>
                <c:pt idx="1385">
                  <c:v>149.78</c:v>
                </c:pt>
                <c:pt idx="1386">
                  <c:v>151.3</c:v>
                </c:pt>
                <c:pt idx="1387">
                  <c:v>152.6</c:v>
                </c:pt>
                <c:pt idx="1388">
                  <c:v>152.69</c:v>
                </c:pt>
                <c:pt idx="1389">
                  <c:v>151.17</c:v>
                </c:pt>
                <c:pt idx="1390">
                  <c:v>149.5</c:v>
                </c:pt>
                <c:pt idx="1391">
                  <c:v>148.49</c:v>
                </c:pt>
                <c:pt idx="1392">
                  <c:v>147.76</c:v>
                </c:pt>
                <c:pt idx="1393">
                  <c:v>149.15</c:v>
                </c:pt>
                <c:pt idx="1394">
                  <c:v>148.05</c:v>
                </c:pt>
                <c:pt idx="1395">
                  <c:v>148.81</c:v>
                </c:pt>
                <c:pt idx="1396">
                  <c:v>149.28</c:v>
                </c:pt>
                <c:pt idx="1397">
                  <c:v>151.56</c:v>
                </c:pt>
                <c:pt idx="1398">
                  <c:v>151.51</c:v>
                </c:pt>
                <c:pt idx="1399">
                  <c:v>151.77</c:v>
                </c:pt>
                <c:pt idx="1400">
                  <c:v>151.04</c:v>
                </c:pt>
                <c:pt idx="1401">
                  <c:v>151.19</c:v>
                </c:pt>
                <c:pt idx="1402">
                  <c:v>150.57</c:v>
                </c:pt>
                <c:pt idx="1403">
                  <c:v>148.61</c:v>
                </c:pt>
                <c:pt idx="1404">
                  <c:v>149.45</c:v>
                </c:pt>
                <c:pt idx="1405">
                  <c:v>149.05</c:v>
                </c:pt>
                <c:pt idx="1406">
                  <c:v>148.52</c:v>
                </c:pt>
                <c:pt idx="1407">
                  <c:v>148.95</c:v>
                </c:pt>
                <c:pt idx="1408">
                  <c:v>148.11</c:v>
                </c:pt>
                <c:pt idx="1409">
                  <c:v>150.18</c:v>
                </c:pt>
                <c:pt idx="1410">
                  <c:v>151.93</c:v>
                </c:pt>
                <c:pt idx="1411">
                  <c:v>152.74</c:v>
                </c:pt>
                <c:pt idx="1412">
                  <c:v>152.83</c:v>
                </c:pt>
                <c:pt idx="1413">
                  <c:v>150.76</c:v>
                </c:pt>
                <c:pt idx="1414">
                  <c:v>151.69</c:v>
                </c:pt>
                <c:pt idx="1415">
                  <c:v>149.21</c:v>
                </c:pt>
                <c:pt idx="1416">
                  <c:v>148.22</c:v>
                </c:pt>
                <c:pt idx="1417">
                  <c:v>147.55</c:v>
                </c:pt>
                <c:pt idx="1418">
                  <c:v>147.29</c:v>
                </c:pt>
                <c:pt idx="1419">
                  <c:v>148.54</c:v>
                </c:pt>
                <c:pt idx="1420">
                  <c:v>147.47</c:v>
                </c:pt>
                <c:pt idx="1421">
                  <c:v>151.65</c:v>
                </c:pt>
                <c:pt idx="1422">
                  <c:v>153.11</c:v>
                </c:pt>
                <c:pt idx="1423">
                  <c:v>151.63</c:v>
                </c:pt>
                <c:pt idx="1424">
                  <c:v>150.5</c:v>
                </c:pt>
                <c:pt idx="1425">
                  <c:v>148.5</c:v>
                </c:pt>
                <c:pt idx="1426">
                  <c:v>148.2</c:v>
                </c:pt>
                <c:pt idx="1427">
                  <c:v>148.3</c:v>
                </c:pt>
                <c:pt idx="1428">
                  <c:v>150.1</c:v>
                </c:pt>
                <c:pt idx="1429">
                  <c:v>150.67</c:v>
                </c:pt>
                <c:pt idx="1430">
                  <c:v>153.78</c:v>
                </c:pt>
                <c:pt idx="1431">
                  <c:v>150.3</c:v>
                </c:pt>
                <c:pt idx="1432">
                  <c:v>152.78</c:v>
                </c:pt>
                <c:pt idx="1433">
                  <c:v>149.74</c:v>
                </c:pt>
                <c:pt idx="1434">
                  <c:v>149.21</c:v>
                </c:pt>
                <c:pt idx="1435">
                  <c:v>147.21</c:v>
                </c:pt>
                <c:pt idx="1436">
                  <c:v>147.32</c:v>
                </c:pt>
                <c:pt idx="1437">
                  <c:v>149.84</c:v>
                </c:pt>
                <c:pt idx="1438">
                  <c:v>150.21</c:v>
                </c:pt>
                <c:pt idx="1439">
                  <c:v>150.43</c:v>
                </c:pt>
                <c:pt idx="1440">
                  <c:v>151.98</c:v>
                </c:pt>
                <c:pt idx="1441">
                  <c:v>151.8800000000001</c:v>
                </c:pt>
                <c:pt idx="1442">
                  <c:v>151.65</c:v>
                </c:pt>
                <c:pt idx="1443">
                  <c:v>149.75</c:v>
                </c:pt>
                <c:pt idx="1444">
                  <c:v>150.83</c:v>
                </c:pt>
                <c:pt idx="1445">
                  <c:v>148.76</c:v>
                </c:pt>
                <c:pt idx="1446">
                  <c:v>147.76</c:v>
                </c:pt>
                <c:pt idx="1447">
                  <c:v>147.24</c:v>
                </c:pt>
                <c:pt idx="1448">
                  <c:v>148.28</c:v>
                </c:pt>
                <c:pt idx="1449">
                  <c:v>149.78</c:v>
                </c:pt>
                <c:pt idx="1450">
                  <c:v>154.06</c:v>
                </c:pt>
                <c:pt idx="1451">
                  <c:v>155.29</c:v>
                </c:pt>
                <c:pt idx="1452">
                  <c:v>154.81</c:v>
                </c:pt>
                <c:pt idx="1453">
                  <c:v>151.3</c:v>
                </c:pt>
                <c:pt idx="1454">
                  <c:v>147.29</c:v>
                </c:pt>
                <c:pt idx="1455">
                  <c:v>143.73</c:v>
                </c:pt>
                <c:pt idx="1456">
                  <c:v>142.1</c:v>
                </c:pt>
                <c:pt idx="1457">
                  <c:v>144.78</c:v>
                </c:pt>
                <c:pt idx="1458">
                  <c:v>151.02</c:v>
                </c:pt>
                <c:pt idx="1459">
                  <c:v>154.63</c:v>
                </c:pt>
                <c:pt idx="1460">
                  <c:v>157.23</c:v>
                </c:pt>
                <c:pt idx="1461">
                  <c:v>155.56</c:v>
                </c:pt>
                <c:pt idx="1462">
                  <c:v>153.96</c:v>
                </c:pt>
                <c:pt idx="1463">
                  <c:v>150.05</c:v>
                </c:pt>
                <c:pt idx="1464">
                  <c:v>148.82</c:v>
                </c:pt>
                <c:pt idx="1465">
                  <c:v>147.53</c:v>
                </c:pt>
                <c:pt idx="1466">
                  <c:v>145.02</c:v>
                </c:pt>
                <c:pt idx="1467">
                  <c:v>146.03</c:v>
                </c:pt>
                <c:pt idx="1468">
                  <c:v>147.65</c:v>
                </c:pt>
                <c:pt idx="1469">
                  <c:v>148.41</c:v>
                </c:pt>
                <c:pt idx="1470">
                  <c:v>150.47</c:v>
                </c:pt>
                <c:pt idx="1471">
                  <c:v>152.89</c:v>
                </c:pt>
                <c:pt idx="1472">
                  <c:v>152.83</c:v>
                </c:pt>
                <c:pt idx="1473">
                  <c:v>152.3</c:v>
                </c:pt>
                <c:pt idx="1474">
                  <c:v>151.17</c:v>
                </c:pt>
                <c:pt idx="1475">
                  <c:v>149.3800000000001</c:v>
                </c:pt>
                <c:pt idx="1476">
                  <c:v>147.3500000000001</c:v>
                </c:pt>
                <c:pt idx="1477">
                  <c:v>146.9</c:v>
                </c:pt>
                <c:pt idx="1478">
                  <c:v>147.71</c:v>
                </c:pt>
                <c:pt idx="1479">
                  <c:v>149.46</c:v>
                </c:pt>
                <c:pt idx="1480">
                  <c:v>150.83</c:v>
                </c:pt>
                <c:pt idx="1481">
                  <c:v>151.11</c:v>
                </c:pt>
                <c:pt idx="1482">
                  <c:v>151.56</c:v>
                </c:pt>
                <c:pt idx="1483">
                  <c:v>150.81</c:v>
                </c:pt>
                <c:pt idx="1484">
                  <c:v>151.7</c:v>
                </c:pt>
                <c:pt idx="1485">
                  <c:v>151.27</c:v>
                </c:pt>
                <c:pt idx="1486">
                  <c:v>150.43</c:v>
                </c:pt>
                <c:pt idx="1487">
                  <c:v>150.02</c:v>
                </c:pt>
                <c:pt idx="1488">
                  <c:v>148.65</c:v>
                </c:pt>
                <c:pt idx="1489">
                  <c:v>148.17</c:v>
                </c:pt>
                <c:pt idx="1490">
                  <c:v>147.62</c:v>
                </c:pt>
                <c:pt idx="1491">
                  <c:v>148.95</c:v>
                </c:pt>
                <c:pt idx="1492">
                  <c:v>149.96</c:v>
                </c:pt>
                <c:pt idx="1493">
                  <c:v>150.79</c:v>
                </c:pt>
                <c:pt idx="1494">
                  <c:v>152.81</c:v>
                </c:pt>
                <c:pt idx="1495">
                  <c:v>154.03</c:v>
                </c:pt>
                <c:pt idx="1496">
                  <c:v>152.86</c:v>
                </c:pt>
                <c:pt idx="1497">
                  <c:v>150.91</c:v>
                </c:pt>
                <c:pt idx="1498">
                  <c:v>148.36</c:v>
                </c:pt>
                <c:pt idx="1499">
                  <c:v>147.6</c:v>
                </c:pt>
                <c:pt idx="1500">
                  <c:v>145.95</c:v>
                </c:pt>
                <c:pt idx="1501">
                  <c:v>145.76</c:v>
                </c:pt>
                <c:pt idx="1502">
                  <c:v>148.87</c:v>
                </c:pt>
                <c:pt idx="1503">
                  <c:v>149.66</c:v>
                </c:pt>
                <c:pt idx="1504">
                  <c:v>151.82</c:v>
                </c:pt>
                <c:pt idx="1505">
                  <c:v>154.04</c:v>
                </c:pt>
                <c:pt idx="1506">
                  <c:v>153.19</c:v>
                </c:pt>
                <c:pt idx="1507">
                  <c:v>152.57</c:v>
                </c:pt>
                <c:pt idx="1508">
                  <c:v>149.7</c:v>
                </c:pt>
                <c:pt idx="1509">
                  <c:v>147.8800000000001</c:v>
                </c:pt>
                <c:pt idx="1510">
                  <c:v>148.73</c:v>
                </c:pt>
                <c:pt idx="1511">
                  <c:v>146.5</c:v>
                </c:pt>
                <c:pt idx="1512">
                  <c:v>148.75</c:v>
                </c:pt>
                <c:pt idx="1513">
                  <c:v>149.59</c:v>
                </c:pt>
                <c:pt idx="1514">
                  <c:v>149.99</c:v>
                </c:pt>
                <c:pt idx="1515">
                  <c:v>152.67</c:v>
                </c:pt>
                <c:pt idx="1516">
                  <c:v>152.14</c:v>
                </c:pt>
                <c:pt idx="1517">
                  <c:v>149.68</c:v>
                </c:pt>
                <c:pt idx="1518">
                  <c:v>149.33</c:v>
                </c:pt>
                <c:pt idx="1519">
                  <c:v>149.93</c:v>
                </c:pt>
                <c:pt idx="1520">
                  <c:v>150.7</c:v>
                </c:pt>
                <c:pt idx="1521">
                  <c:v>150.22</c:v>
                </c:pt>
                <c:pt idx="1522">
                  <c:v>149.44</c:v>
                </c:pt>
                <c:pt idx="1523">
                  <c:v>150.47</c:v>
                </c:pt>
                <c:pt idx="1524">
                  <c:v>150.34</c:v>
                </c:pt>
                <c:pt idx="1525">
                  <c:v>148.89</c:v>
                </c:pt>
                <c:pt idx="1526">
                  <c:v>148.78</c:v>
                </c:pt>
                <c:pt idx="1527">
                  <c:v>149.9</c:v>
                </c:pt>
                <c:pt idx="1528">
                  <c:v>149.62</c:v>
                </c:pt>
                <c:pt idx="1529">
                  <c:v>150.82</c:v>
                </c:pt>
                <c:pt idx="1530">
                  <c:v>151.8800000000001</c:v>
                </c:pt>
                <c:pt idx="1531">
                  <c:v>152.6</c:v>
                </c:pt>
                <c:pt idx="1532">
                  <c:v>151.65</c:v>
                </c:pt>
                <c:pt idx="1533">
                  <c:v>147.97</c:v>
                </c:pt>
                <c:pt idx="1534">
                  <c:v>148.18</c:v>
                </c:pt>
                <c:pt idx="1535">
                  <c:v>146.63</c:v>
                </c:pt>
                <c:pt idx="1536">
                  <c:v>147.12</c:v>
                </c:pt>
                <c:pt idx="1537">
                  <c:v>149.46</c:v>
                </c:pt>
                <c:pt idx="1538">
                  <c:v>150.8800000000001</c:v>
                </c:pt>
                <c:pt idx="1539">
                  <c:v>151.43</c:v>
                </c:pt>
                <c:pt idx="1540">
                  <c:v>152.76</c:v>
                </c:pt>
                <c:pt idx="1541">
                  <c:v>150.28</c:v>
                </c:pt>
                <c:pt idx="1542">
                  <c:v>150.29</c:v>
                </c:pt>
                <c:pt idx="1543">
                  <c:v>150.68</c:v>
                </c:pt>
                <c:pt idx="1544">
                  <c:v>150.13</c:v>
                </c:pt>
                <c:pt idx="1545">
                  <c:v>150.12</c:v>
                </c:pt>
                <c:pt idx="1546">
                  <c:v>149.3800000000001</c:v>
                </c:pt>
                <c:pt idx="1547">
                  <c:v>148.55</c:v>
                </c:pt>
                <c:pt idx="1548">
                  <c:v>149.55</c:v>
                </c:pt>
                <c:pt idx="1549">
                  <c:v>150.29</c:v>
                </c:pt>
                <c:pt idx="1550">
                  <c:v>149.37</c:v>
                </c:pt>
                <c:pt idx="1551">
                  <c:v>150.62</c:v>
                </c:pt>
                <c:pt idx="1552">
                  <c:v>151.89</c:v>
                </c:pt>
                <c:pt idx="1553">
                  <c:v>151.07</c:v>
                </c:pt>
                <c:pt idx="1554">
                  <c:v>150.48</c:v>
                </c:pt>
                <c:pt idx="1555">
                  <c:v>149.83</c:v>
                </c:pt>
                <c:pt idx="1556">
                  <c:v>147.58</c:v>
                </c:pt>
                <c:pt idx="1557">
                  <c:v>147.93</c:v>
                </c:pt>
                <c:pt idx="1558">
                  <c:v>147.53</c:v>
                </c:pt>
                <c:pt idx="1559">
                  <c:v>148.16</c:v>
                </c:pt>
                <c:pt idx="1560">
                  <c:v>147.89</c:v>
                </c:pt>
                <c:pt idx="1561">
                  <c:v>149.0</c:v>
                </c:pt>
                <c:pt idx="1562">
                  <c:v>151.76</c:v>
                </c:pt>
                <c:pt idx="1563">
                  <c:v>152.14</c:v>
                </c:pt>
                <c:pt idx="1564">
                  <c:v>152.46</c:v>
                </c:pt>
                <c:pt idx="1565">
                  <c:v>151.62</c:v>
                </c:pt>
                <c:pt idx="1566">
                  <c:v>150.24</c:v>
                </c:pt>
                <c:pt idx="1567">
                  <c:v>150.51</c:v>
                </c:pt>
                <c:pt idx="1568">
                  <c:v>149.8</c:v>
                </c:pt>
                <c:pt idx="1569">
                  <c:v>150.68</c:v>
                </c:pt>
                <c:pt idx="1570">
                  <c:v>149.32</c:v>
                </c:pt>
                <c:pt idx="1571">
                  <c:v>150.08</c:v>
                </c:pt>
                <c:pt idx="1572">
                  <c:v>149.21</c:v>
                </c:pt>
                <c:pt idx="1573">
                  <c:v>148.04</c:v>
                </c:pt>
                <c:pt idx="1574">
                  <c:v>150.73</c:v>
                </c:pt>
                <c:pt idx="1575">
                  <c:v>149.2</c:v>
                </c:pt>
                <c:pt idx="1576">
                  <c:v>148.86</c:v>
                </c:pt>
                <c:pt idx="1577">
                  <c:v>148.87</c:v>
                </c:pt>
                <c:pt idx="1578">
                  <c:v>150.86</c:v>
                </c:pt>
                <c:pt idx="1579">
                  <c:v>151.09</c:v>
                </c:pt>
                <c:pt idx="1580">
                  <c:v>149.97</c:v>
                </c:pt>
                <c:pt idx="1581">
                  <c:v>151.12</c:v>
                </c:pt>
                <c:pt idx="1582">
                  <c:v>150.75</c:v>
                </c:pt>
                <c:pt idx="1583">
                  <c:v>150.5</c:v>
                </c:pt>
                <c:pt idx="1584">
                  <c:v>149.48</c:v>
                </c:pt>
                <c:pt idx="1585">
                  <c:v>147.17</c:v>
                </c:pt>
                <c:pt idx="1586">
                  <c:v>146.7</c:v>
                </c:pt>
                <c:pt idx="1587">
                  <c:v>149.16</c:v>
                </c:pt>
                <c:pt idx="1588">
                  <c:v>150.58</c:v>
                </c:pt>
                <c:pt idx="1589">
                  <c:v>152.04</c:v>
                </c:pt>
                <c:pt idx="1590">
                  <c:v>152.47</c:v>
                </c:pt>
                <c:pt idx="1591">
                  <c:v>153.7</c:v>
                </c:pt>
                <c:pt idx="1592">
                  <c:v>152.78</c:v>
                </c:pt>
                <c:pt idx="1593">
                  <c:v>151.52</c:v>
                </c:pt>
                <c:pt idx="1594">
                  <c:v>147.56</c:v>
                </c:pt>
                <c:pt idx="1595">
                  <c:v>146.61</c:v>
                </c:pt>
                <c:pt idx="1596">
                  <c:v>145.94</c:v>
                </c:pt>
                <c:pt idx="1597">
                  <c:v>147.7</c:v>
                </c:pt>
                <c:pt idx="1598">
                  <c:v>150.2</c:v>
                </c:pt>
                <c:pt idx="1599">
                  <c:v>151.59</c:v>
                </c:pt>
                <c:pt idx="1600">
                  <c:v>155.27</c:v>
                </c:pt>
                <c:pt idx="1601">
                  <c:v>154.84</c:v>
                </c:pt>
                <c:pt idx="1602">
                  <c:v>154.29</c:v>
                </c:pt>
                <c:pt idx="1603">
                  <c:v>151.99</c:v>
                </c:pt>
                <c:pt idx="1604">
                  <c:v>147.89</c:v>
                </c:pt>
                <c:pt idx="1605">
                  <c:v>146.26</c:v>
                </c:pt>
                <c:pt idx="1606">
                  <c:v>147.87</c:v>
                </c:pt>
                <c:pt idx="1607">
                  <c:v>149.34</c:v>
                </c:pt>
                <c:pt idx="1608">
                  <c:v>149.26</c:v>
                </c:pt>
                <c:pt idx="1609">
                  <c:v>149.29</c:v>
                </c:pt>
                <c:pt idx="1610">
                  <c:v>149.77</c:v>
                </c:pt>
                <c:pt idx="1611">
                  <c:v>151.33</c:v>
                </c:pt>
                <c:pt idx="1612">
                  <c:v>152.59</c:v>
                </c:pt>
                <c:pt idx="1613">
                  <c:v>152.25</c:v>
                </c:pt>
                <c:pt idx="1614">
                  <c:v>151.09</c:v>
                </c:pt>
                <c:pt idx="1615">
                  <c:v>150.92</c:v>
                </c:pt>
                <c:pt idx="1616">
                  <c:v>147.77</c:v>
                </c:pt>
                <c:pt idx="1617">
                  <c:v>146.98</c:v>
                </c:pt>
                <c:pt idx="1618">
                  <c:v>147.4</c:v>
                </c:pt>
                <c:pt idx="1619">
                  <c:v>148.52</c:v>
                </c:pt>
                <c:pt idx="1620">
                  <c:v>148.22</c:v>
                </c:pt>
                <c:pt idx="1621">
                  <c:v>149.12</c:v>
                </c:pt>
                <c:pt idx="1622">
                  <c:v>150.59</c:v>
                </c:pt>
                <c:pt idx="1623">
                  <c:v>152.37</c:v>
                </c:pt>
                <c:pt idx="1624">
                  <c:v>152.08</c:v>
                </c:pt>
                <c:pt idx="1625">
                  <c:v>150.86</c:v>
                </c:pt>
                <c:pt idx="1626">
                  <c:v>149.96</c:v>
                </c:pt>
                <c:pt idx="1627">
                  <c:v>149.2</c:v>
                </c:pt>
                <c:pt idx="1628">
                  <c:v>148.67</c:v>
                </c:pt>
                <c:pt idx="1629">
                  <c:v>149.36</c:v>
                </c:pt>
                <c:pt idx="1630">
                  <c:v>148.56</c:v>
                </c:pt>
                <c:pt idx="1631">
                  <c:v>150.47</c:v>
                </c:pt>
                <c:pt idx="1632">
                  <c:v>151.8800000000001</c:v>
                </c:pt>
                <c:pt idx="1633">
                  <c:v>150.02</c:v>
                </c:pt>
                <c:pt idx="1634">
                  <c:v>150.36</c:v>
                </c:pt>
                <c:pt idx="1635">
                  <c:v>151.72</c:v>
                </c:pt>
                <c:pt idx="1636">
                  <c:v>152.03</c:v>
                </c:pt>
                <c:pt idx="1637">
                  <c:v>150.68</c:v>
                </c:pt>
                <c:pt idx="1638">
                  <c:v>150.92</c:v>
                </c:pt>
                <c:pt idx="1639">
                  <c:v>147.43</c:v>
                </c:pt>
                <c:pt idx="1640">
                  <c:v>147.29</c:v>
                </c:pt>
                <c:pt idx="1641">
                  <c:v>148.06</c:v>
                </c:pt>
                <c:pt idx="1642">
                  <c:v>149.27</c:v>
                </c:pt>
                <c:pt idx="1643">
                  <c:v>148.65</c:v>
                </c:pt>
                <c:pt idx="1644">
                  <c:v>151.76</c:v>
                </c:pt>
                <c:pt idx="1645">
                  <c:v>152.87</c:v>
                </c:pt>
                <c:pt idx="1646">
                  <c:v>152.04</c:v>
                </c:pt>
                <c:pt idx="1647">
                  <c:v>150.76</c:v>
                </c:pt>
                <c:pt idx="1648">
                  <c:v>149.9</c:v>
                </c:pt>
                <c:pt idx="1649">
                  <c:v>147.68</c:v>
                </c:pt>
                <c:pt idx="1650">
                  <c:v>147.03</c:v>
                </c:pt>
                <c:pt idx="1651">
                  <c:v>148.74</c:v>
                </c:pt>
                <c:pt idx="1652">
                  <c:v>149.54</c:v>
                </c:pt>
                <c:pt idx="1653">
                  <c:v>152.29</c:v>
                </c:pt>
                <c:pt idx="1654">
                  <c:v>153.17</c:v>
                </c:pt>
                <c:pt idx="1655">
                  <c:v>153.68</c:v>
                </c:pt>
                <c:pt idx="1656">
                  <c:v>150.55</c:v>
                </c:pt>
                <c:pt idx="1657">
                  <c:v>151.98</c:v>
                </c:pt>
                <c:pt idx="1658">
                  <c:v>148.07</c:v>
                </c:pt>
                <c:pt idx="1659">
                  <c:v>149.36</c:v>
                </c:pt>
                <c:pt idx="1660">
                  <c:v>145.73</c:v>
                </c:pt>
                <c:pt idx="1661">
                  <c:v>147.21</c:v>
                </c:pt>
                <c:pt idx="1662">
                  <c:v>148.84</c:v>
                </c:pt>
                <c:pt idx="1663">
                  <c:v>150.4</c:v>
                </c:pt>
                <c:pt idx="1664">
                  <c:v>151.25</c:v>
                </c:pt>
                <c:pt idx="1665">
                  <c:v>152.39</c:v>
                </c:pt>
                <c:pt idx="1666">
                  <c:v>152.08</c:v>
                </c:pt>
                <c:pt idx="1667">
                  <c:v>150.41</c:v>
                </c:pt>
                <c:pt idx="1668">
                  <c:v>149.83</c:v>
                </c:pt>
                <c:pt idx="1669">
                  <c:v>148.95</c:v>
                </c:pt>
                <c:pt idx="1670">
                  <c:v>147.78</c:v>
                </c:pt>
                <c:pt idx="1671">
                  <c:v>147.01</c:v>
                </c:pt>
                <c:pt idx="1672">
                  <c:v>146.95</c:v>
                </c:pt>
                <c:pt idx="1673">
                  <c:v>150.26</c:v>
                </c:pt>
                <c:pt idx="1674">
                  <c:v>152.41</c:v>
                </c:pt>
                <c:pt idx="1675">
                  <c:v>153.55</c:v>
                </c:pt>
                <c:pt idx="1676">
                  <c:v>151.62</c:v>
                </c:pt>
                <c:pt idx="1677">
                  <c:v>153.12</c:v>
                </c:pt>
                <c:pt idx="1678">
                  <c:v>149.92</c:v>
                </c:pt>
                <c:pt idx="1679">
                  <c:v>149.07</c:v>
                </c:pt>
                <c:pt idx="1680">
                  <c:v>146.02</c:v>
                </c:pt>
                <c:pt idx="1681">
                  <c:v>147.04</c:v>
                </c:pt>
                <c:pt idx="1682">
                  <c:v>148.89</c:v>
                </c:pt>
                <c:pt idx="1683">
                  <c:v>150.32</c:v>
                </c:pt>
                <c:pt idx="1684">
                  <c:v>151.98</c:v>
                </c:pt>
                <c:pt idx="1685">
                  <c:v>153.55</c:v>
                </c:pt>
                <c:pt idx="1686">
                  <c:v>152.0</c:v>
                </c:pt>
                <c:pt idx="1687">
                  <c:v>151.2</c:v>
                </c:pt>
                <c:pt idx="1688">
                  <c:v>149.86</c:v>
                </c:pt>
                <c:pt idx="1689">
                  <c:v>148.66</c:v>
                </c:pt>
                <c:pt idx="1690">
                  <c:v>146.33</c:v>
                </c:pt>
                <c:pt idx="1691">
                  <c:v>146.95</c:v>
                </c:pt>
                <c:pt idx="1692">
                  <c:v>148.45</c:v>
                </c:pt>
                <c:pt idx="1693">
                  <c:v>149.94</c:v>
                </c:pt>
                <c:pt idx="1694">
                  <c:v>151.07</c:v>
                </c:pt>
                <c:pt idx="1695">
                  <c:v>151.14</c:v>
                </c:pt>
                <c:pt idx="1696">
                  <c:v>152.73</c:v>
                </c:pt>
                <c:pt idx="1697">
                  <c:v>153.25</c:v>
                </c:pt>
                <c:pt idx="1698">
                  <c:v>150.3</c:v>
                </c:pt>
                <c:pt idx="1699">
                  <c:v>149.58</c:v>
                </c:pt>
                <c:pt idx="1700">
                  <c:v>148.33</c:v>
                </c:pt>
                <c:pt idx="1701">
                  <c:v>148.39</c:v>
                </c:pt>
                <c:pt idx="1702">
                  <c:v>145.37</c:v>
                </c:pt>
                <c:pt idx="1703">
                  <c:v>145.82</c:v>
                </c:pt>
                <c:pt idx="1704">
                  <c:v>149.69</c:v>
                </c:pt>
                <c:pt idx="1705">
                  <c:v>150.53</c:v>
                </c:pt>
                <c:pt idx="1706">
                  <c:v>153.44</c:v>
                </c:pt>
                <c:pt idx="1707">
                  <c:v>153.25</c:v>
                </c:pt>
                <c:pt idx="1708">
                  <c:v>152.45</c:v>
                </c:pt>
                <c:pt idx="1709">
                  <c:v>149.87</c:v>
                </c:pt>
                <c:pt idx="1710">
                  <c:v>149.4</c:v>
                </c:pt>
                <c:pt idx="1711">
                  <c:v>146.8500000000001</c:v>
                </c:pt>
                <c:pt idx="1712">
                  <c:v>145.8</c:v>
                </c:pt>
                <c:pt idx="1713">
                  <c:v>148.53</c:v>
                </c:pt>
                <c:pt idx="1714">
                  <c:v>151.31</c:v>
                </c:pt>
                <c:pt idx="1715">
                  <c:v>153.64</c:v>
                </c:pt>
                <c:pt idx="1716">
                  <c:v>154.29</c:v>
                </c:pt>
                <c:pt idx="1717">
                  <c:v>150.67</c:v>
                </c:pt>
                <c:pt idx="1718">
                  <c:v>149.42</c:v>
                </c:pt>
                <c:pt idx="1719">
                  <c:v>150.56</c:v>
                </c:pt>
                <c:pt idx="1720">
                  <c:v>148.69</c:v>
                </c:pt>
                <c:pt idx="1721">
                  <c:v>148.42</c:v>
                </c:pt>
                <c:pt idx="1722">
                  <c:v>150.12</c:v>
                </c:pt>
                <c:pt idx="1723">
                  <c:v>149.14</c:v>
                </c:pt>
                <c:pt idx="1724">
                  <c:v>150.21</c:v>
                </c:pt>
                <c:pt idx="1725">
                  <c:v>151.39</c:v>
                </c:pt>
                <c:pt idx="1726">
                  <c:v>150.34</c:v>
                </c:pt>
                <c:pt idx="1727">
                  <c:v>150.32</c:v>
                </c:pt>
                <c:pt idx="1728">
                  <c:v>148.03</c:v>
                </c:pt>
                <c:pt idx="1729">
                  <c:v>148.65</c:v>
                </c:pt>
                <c:pt idx="1730">
                  <c:v>148.62</c:v>
                </c:pt>
                <c:pt idx="1731">
                  <c:v>149.49</c:v>
                </c:pt>
                <c:pt idx="1732">
                  <c:v>151.18</c:v>
                </c:pt>
                <c:pt idx="1733">
                  <c:v>153.16</c:v>
                </c:pt>
                <c:pt idx="1734">
                  <c:v>151.8</c:v>
                </c:pt>
                <c:pt idx="1735">
                  <c:v>153.65</c:v>
                </c:pt>
                <c:pt idx="1736">
                  <c:v>150.39</c:v>
                </c:pt>
                <c:pt idx="1737">
                  <c:v>148.8</c:v>
                </c:pt>
                <c:pt idx="1738">
                  <c:v>146.96</c:v>
                </c:pt>
                <c:pt idx="1739">
                  <c:v>146.23</c:v>
                </c:pt>
                <c:pt idx="1740">
                  <c:v>148.14</c:v>
                </c:pt>
                <c:pt idx="1741">
                  <c:v>150.65</c:v>
                </c:pt>
                <c:pt idx="1742">
                  <c:v>152.27</c:v>
                </c:pt>
                <c:pt idx="1743">
                  <c:v>151.0</c:v>
                </c:pt>
                <c:pt idx="1744">
                  <c:v>152.26</c:v>
                </c:pt>
                <c:pt idx="1745">
                  <c:v>151.69</c:v>
                </c:pt>
                <c:pt idx="1746">
                  <c:v>150.07</c:v>
                </c:pt>
                <c:pt idx="1747">
                  <c:v>148.24</c:v>
                </c:pt>
                <c:pt idx="1748">
                  <c:v>149.84</c:v>
                </c:pt>
                <c:pt idx="1749">
                  <c:v>150.6</c:v>
                </c:pt>
                <c:pt idx="1750">
                  <c:v>150.63</c:v>
                </c:pt>
                <c:pt idx="1751">
                  <c:v>150.28</c:v>
                </c:pt>
                <c:pt idx="1752">
                  <c:v>149.99</c:v>
                </c:pt>
                <c:pt idx="1753">
                  <c:v>147.9</c:v>
                </c:pt>
                <c:pt idx="1754">
                  <c:v>148.89</c:v>
                </c:pt>
                <c:pt idx="1755">
                  <c:v>147.48</c:v>
                </c:pt>
                <c:pt idx="1756">
                  <c:v>148.04</c:v>
                </c:pt>
                <c:pt idx="1757">
                  <c:v>148.36</c:v>
                </c:pt>
                <c:pt idx="1758">
                  <c:v>149.77</c:v>
                </c:pt>
                <c:pt idx="1759">
                  <c:v>151.08</c:v>
                </c:pt>
                <c:pt idx="1760">
                  <c:v>153.64</c:v>
                </c:pt>
                <c:pt idx="1761">
                  <c:v>153.8500000000001</c:v>
                </c:pt>
                <c:pt idx="1762">
                  <c:v>152.48</c:v>
                </c:pt>
                <c:pt idx="1763">
                  <c:v>149.89</c:v>
                </c:pt>
                <c:pt idx="1764">
                  <c:v>147.58</c:v>
                </c:pt>
                <c:pt idx="1765">
                  <c:v>146.1</c:v>
                </c:pt>
                <c:pt idx="1766">
                  <c:v>146.36</c:v>
                </c:pt>
                <c:pt idx="1767">
                  <c:v>147.31</c:v>
                </c:pt>
                <c:pt idx="1768">
                  <c:v>150.58</c:v>
                </c:pt>
                <c:pt idx="1769">
                  <c:v>154.32</c:v>
                </c:pt>
                <c:pt idx="1770">
                  <c:v>155.63</c:v>
                </c:pt>
                <c:pt idx="1771">
                  <c:v>153.83</c:v>
                </c:pt>
                <c:pt idx="1772">
                  <c:v>150.16</c:v>
                </c:pt>
                <c:pt idx="1773">
                  <c:v>149.48</c:v>
                </c:pt>
                <c:pt idx="1774">
                  <c:v>146.3500000000001</c:v>
                </c:pt>
                <c:pt idx="1775">
                  <c:v>144.68</c:v>
                </c:pt>
                <c:pt idx="1776">
                  <c:v>146.72</c:v>
                </c:pt>
                <c:pt idx="1777">
                  <c:v>148.2</c:v>
                </c:pt>
                <c:pt idx="1778">
                  <c:v>151.71</c:v>
                </c:pt>
                <c:pt idx="1779">
                  <c:v>155.23</c:v>
                </c:pt>
                <c:pt idx="1780">
                  <c:v>153.72</c:v>
                </c:pt>
                <c:pt idx="1781">
                  <c:v>150.97</c:v>
                </c:pt>
                <c:pt idx="1782">
                  <c:v>149.11</c:v>
                </c:pt>
                <c:pt idx="1783">
                  <c:v>150.94</c:v>
                </c:pt>
                <c:pt idx="1784">
                  <c:v>149.67</c:v>
                </c:pt>
                <c:pt idx="1785">
                  <c:v>148.94</c:v>
                </c:pt>
                <c:pt idx="1786">
                  <c:v>148.31</c:v>
                </c:pt>
                <c:pt idx="1787">
                  <c:v>148.3</c:v>
                </c:pt>
                <c:pt idx="1788">
                  <c:v>148.66</c:v>
                </c:pt>
                <c:pt idx="1789">
                  <c:v>149.12</c:v>
                </c:pt>
                <c:pt idx="1790">
                  <c:v>150.62</c:v>
                </c:pt>
                <c:pt idx="1791">
                  <c:v>151.72</c:v>
                </c:pt>
                <c:pt idx="1792">
                  <c:v>150.5</c:v>
                </c:pt>
                <c:pt idx="1793">
                  <c:v>151.49</c:v>
                </c:pt>
                <c:pt idx="1794">
                  <c:v>152.86</c:v>
                </c:pt>
                <c:pt idx="1795">
                  <c:v>151.13</c:v>
                </c:pt>
                <c:pt idx="1796">
                  <c:v>150.3</c:v>
                </c:pt>
                <c:pt idx="1797">
                  <c:v>146.04</c:v>
                </c:pt>
                <c:pt idx="1798">
                  <c:v>147.28</c:v>
                </c:pt>
                <c:pt idx="1799">
                  <c:v>146.3</c:v>
                </c:pt>
                <c:pt idx="1800">
                  <c:v>148.25</c:v>
                </c:pt>
                <c:pt idx="1801">
                  <c:v>148.16</c:v>
                </c:pt>
                <c:pt idx="1802">
                  <c:v>151.31</c:v>
                </c:pt>
                <c:pt idx="1803">
                  <c:v>151.59</c:v>
                </c:pt>
                <c:pt idx="1804">
                  <c:v>155.12</c:v>
                </c:pt>
                <c:pt idx="1805">
                  <c:v>155.9</c:v>
                </c:pt>
                <c:pt idx="1806">
                  <c:v>152.05</c:v>
                </c:pt>
                <c:pt idx="1807">
                  <c:v>149.23</c:v>
                </c:pt>
                <c:pt idx="1808">
                  <c:v>145.63</c:v>
                </c:pt>
                <c:pt idx="1809">
                  <c:v>146.04</c:v>
                </c:pt>
                <c:pt idx="1810">
                  <c:v>146.29</c:v>
                </c:pt>
                <c:pt idx="1811">
                  <c:v>148.69</c:v>
                </c:pt>
                <c:pt idx="1812">
                  <c:v>149.99</c:v>
                </c:pt>
                <c:pt idx="1813">
                  <c:v>153.53</c:v>
                </c:pt>
                <c:pt idx="1814">
                  <c:v>153.07</c:v>
                </c:pt>
                <c:pt idx="1815">
                  <c:v>152.5</c:v>
                </c:pt>
                <c:pt idx="1816">
                  <c:v>151.2</c:v>
                </c:pt>
                <c:pt idx="1817">
                  <c:v>150.34</c:v>
                </c:pt>
                <c:pt idx="1818">
                  <c:v>147.65</c:v>
                </c:pt>
                <c:pt idx="1819">
                  <c:v>147.64</c:v>
                </c:pt>
                <c:pt idx="1820">
                  <c:v>148.07</c:v>
                </c:pt>
                <c:pt idx="1821">
                  <c:v>149.61</c:v>
                </c:pt>
                <c:pt idx="1822">
                  <c:v>150.46</c:v>
                </c:pt>
                <c:pt idx="1823">
                  <c:v>151.34</c:v>
                </c:pt>
                <c:pt idx="1824">
                  <c:v>150.58</c:v>
                </c:pt>
                <c:pt idx="1825">
                  <c:v>150.1</c:v>
                </c:pt>
                <c:pt idx="1826">
                  <c:v>150.55</c:v>
                </c:pt>
                <c:pt idx="1827">
                  <c:v>152.56</c:v>
                </c:pt>
                <c:pt idx="1828">
                  <c:v>149.81</c:v>
                </c:pt>
                <c:pt idx="1829">
                  <c:v>149.66</c:v>
                </c:pt>
                <c:pt idx="1830">
                  <c:v>149.75</c:v>
                </c:pt>
                <c:pt idx="1831">
                  <c:v>148.0</c:v>
                </c:pt>
                <c:pt idx="1832">
                  <c:v>149.11</c:v>
                </c:pt>
                <c:pt idx="1833">
                  <c:v>149.68</c:v>
                </c:pt>
                <c:pt idx="1834">
                  <c:v>150.68</c:v>
                </c:pt>
                <c:pt idx="1835">
                  <c:v>151.97</c:v>
                </c:pt>
                <c:pt idx="1836">
                  <c:v>153.22</c:v>
                </c:pt>
                <c:pt idx="1837">
                  <c:v>150.95</c:v>
                </c:pt>
                <c:pt idx="1838">
                  <c:v>151.79</c:v>
                </c:pt>
                <c:pt idx="1839">
                  <c:v>150.9</c:v>
                </c:pt>
                <c:pt idx="1840">
                  <c:v>147.76</c:v>
                </c:pt>
                <c:pt idx="1841">
                  <c:v>143.39</c:v>
                </c:pt>
                <c:pt idx="1842">
                  <c:v>146.94</c:v>
                </c:pt>
                <c:pt idx="1843">
                  <c:v>148.89</c:v>
                </c:pt>
                <c:pt idx="1844">
                  <c:v>151.19</c:v>
                </c:pt>
                <c:pt idx="1845">
                  <c:v>152.75</c:v>
                </c:pt>
                <c:pt idx="1846">
                  <c:v>155.0</c:v>
                </c:pt>
                <c:pt idx="1847">
                  <c:v>153.46</c:v>
                </c:pt>
                <c:pt idx="1848">
                  <c:v>153.52</c:v>
                </c:pt>
                <c:pt idx="1849">
                  <c:v>149.12</c:v>
                </c:pt>
                <c:pt idx="1850">
                  <c:v>149.02</c:v>
                </c:pt>
                <c:pt idx="1851">
                  <c:v>145.17</c:v>
                </c:pt>
                <c:pt idx="1852">
                  <c:v>145.87</c:v>
                </c:pt>
                <c:pt idx="1853">
                  <c:v>146.3500000000001</c:v>
                </c:pt>
                <c:pt idx="1854">
                  <c:v>148.28</c:v>
                </c:pt>
                <c:pt idx="1855">
                  <c:v>151.47</c:v>
                </c:pt>
                <c:pt idx="1856">
                  <c:v>154.45</c:v>
                </c:pt>
                <c:pt idx="1857">
                  <c:v>156.78</c:v>
                </c:pt>
                <c:pt idx="1858">
                  <c:v>156.26</c:v>
                </c:pt>
                <c:pt idx="1859">
                  <c:v>152.64</c:v>
                </c:pt>
                <c:pt idx="1860">
                  <c:v>146.12</c:v>
                </c:pt>
                <c:pt idx="1861">
                  <c:v>143.58</c:v>
                </c:pt>
                <c:pt idx="1862">
                  <c:v>143.67</c:v>
                </c:pt>
                <c:pt idx="1863">
                  <c:v>143.41</c:v>
                </c:pt>
                <c:pt idx="1864">
                  <c:v>147.7</c:v>
                </c:pt>
                <c:pt idx="1865">
                  <c:v>151.45</c:v>
                </c:pt>
                <c:pt idx="1866">
                  <c:v>154.8500000000001</c:v>
                </c:pt>
                <c:pt idx="1867">
                  <c:v>155.17</c:v>
                </c:pt>
                <c:pt idx="1868">
                  <c:v>153.32</c:v>
                </c:pt>
                <c:pt idx="1869">
                  <c:v>150.99</c:v>
                </c:pt>
                <c:pt idx="1870">
                  <c:v>149.64</c:v>
                </c:pt>
                <c:pt idx="1871">
                  <c:v>148.09</c:v>
                </c:pt>
                <c:pt idx="1872">
                  <c:v>145.83</c:v>
                </c:pt>
                <c:pt idx="1873">
                  <c:v>146.5</c:v>
                </c:pt>
                <c:pt idx="1874">
                  <c:v>149.41</c:v>
                </c:pt>
                <c:pt idx="1875">
                  <c:v>148.5</c:v>
                </c:pt>
                <c:pt idx="1876">
                  <c:v>152.95</c:v>
                </c:pt>
                <c:pt idx="1877">
                  <c:v>153.97</c:v>
                </c:pt>
                <c:pt idx="1878">
                  <c:v>153.03</c:v>
                </c:pt>
                <c:pt idx="1879">
                  <c:v>152.5</c:v>
                </c:pt>
                <c:pt idx="1880">
                  <c:v>149.91</c:v>
                </c:pt>
                <c:pt idx="1881">
                  <c:v>148.15</c:v>
                </c:pt>
                <c:pt idx="1882">
                  <c:v>146.18</c:v>
                </c:pt>
                <c:pt idx="1883">
                  <c:v>147.06</c:v>
                </c:pt>
                <c:pt idx="1884">
                  <c:v>147.05</c:v>
                </c:pt>
                <c:pt idx="1885">
                  <c:v>147.54</c:v>
                </c:pt>
                <c:pt idx="1886">
                  <c:v>152.13</c:v>
                </c:pt>
                <c:pt idx="1887">
                  <c:v>153.8</c:v>
                </c:pt>
                <c:pt idx="1888">
                  <c:v>154.76</c:v>
                </c:pt>
                <c:pt idx="1889">
                  <c:v>153.78</c:v>
                </c:pt>
                <c:pt idx="1890">
                  <c:v>151.19</c:v>
                </c:pt>
                <c:pt idx="1891">
                  <c:v>146.44</c:v>
                </c:pt>
                <c:pt idx="1892">
                  <c:v>148.95</c:v>
                </c:pt>
                <c:pt idx="1893">
                  <c:v>148.08</c:v>
                </c:pt>
                <c:pt idx="1894">
                  <c:v>147.14</c:v>
                </c:pt>
                <c:pt idx="1895">
                  <c:v>148.12</c:v>
                </c:pt>
                <c:pt idx="1896">
                  <c:v>147.7</c:v>
                </c:pt>
                <c:pt idx="1897">
                  <c:v>150.13</c:v>
                </c:pt>
                <c:pt idx="1898">
                  <c:v>154.25</c:v>
                </c:pt>
                <c:pt idx="1899">
                  <c:v>152.93</c:v>
                </c:pt>
                <c:pt idx="1900">
                  <c:v>155.34</c:v>
                </c:pt>
                <c:pt idx="1901">
                  <c:v>151.3500000000001</c:v>
                </c:pt>
                <c:pt idx="1902">
                  <c:v>149.3500000000001</c:v>
                </c:pt>
                <c:pt idx="1903">
                  <c:v>146.59</c:v>
                </c:pt>
                <c:pt idx="1904">
                  <c:v>144.03</c:v>
                </c:pt>
                <c:pt idx="1905">
                  <c:v>145.92</c:v>
                </c:pt>
                <c:pt idx="1906">
                  <c:v>149.65</c:v>
                </c:pt>
                <c:pt idx="1907">
                  <c:v>150.54</c:v>
                </c:pt>
                <c:pt idx="1908">
                  <c:v>150.94</c:v>
                </c:pt>
                <c:pt idx="1909">
                  <c:v>151.89</c:v>
                </c:pt>
                <c:pt idx="1910">
                  <c:v>154.11</c:v>
                </c:pt>
                <c:pt idx="1911">
                  <c:v>152.06</c:v>
                </c:pt>
                <c:pt idx="1912">
                  <c:v>153.11</c:v>
                </c:pt>
                <c:pt idx="1913">
                  <c:v>149.54</c:v>
                </c:pt>
                <c:pt idx="1914">
                  <c:v>148.73</c:v>
                </c:pt>
                <c:pt idx="1915">
                  <c:v>146.58</c:v>
                </c:pt>
                <c:pt idx="1916">
                  <c:v>147.96</c:v>
                </c:pt>
                <c:pt idx="1917">
                  <c:v>149.25</c:v>
                </c:pt>
                <c:pt idx="1918">
                  <c:v>152.67</c:v>
                </c:pt>
                <c:pt idx="1919">
                  <c:v>151.3800000000001</c:v>
                </c:pt>
                <c:pt idx="1920">
                  <c:v>151.78</c:v>
                </c:pt>
                <c:pt idx="1921">
                  <c:v>150.26</c:v>
                </c:pt>
                <c:pt idx="1922">
                  <c:v>149.8800000000001</c:v>
                </c:pt>
                <c:pt idx="1923">
                  <c:v>148.77</c:v>
                </c:pt>
                <c:pt idx="1924">
                  <c:v>148.65</c:v>
                </c:pt>
                <c:pt idx="1925">
                  <c:v>149.16</c:v>
                </c:pt>
                <c:pt idx="1926">
                  <c:v>149.26</c:v>
                </c:pt>
                <c:pt idx="1927">
                  <c:v>148.75</c:v>
                </c:pt>
                <c:pt idx="1928">
                  <c:v>148.57</c:v>
                </c:pt>
                <c:pt idx="1929">
                  <c:v>150.5</c:v>
                </c:pt>
                <c:pt idx="1930">
                  <c:v>151.61</c:v>
                </c:pt>
                <c:pt idx="1931">
                  <c:v>152.01</c:v>
                </c:pt>
                <c:pt idx="1932">
                  <c:v>150.56</c:v>
                </c:pt>
                <c:pt idx="1933">
                  <c:v>151.73</c:v>
                </c:pt>
                <c:pt idx="1934">
                  <c:v>149.27</c:v>
                </c:pt>
                <c:pt idx="1935">
                  <c:v>147.28</c:v>
                </c:pt>
                <c:pt idx="1936">
                  <c:v>147.42</c:v>
                </c:pt>
                <c:pt idx="1937">
                  <c:v>148.52</c:v>
                </c:pt>
                <c:pt idx="1938">
                  <c:v>152.45</c:v>
                </c:pt>
                <c:pt idx="1939">
                  <c:v>151.17</c:v>
                </c:pt>
                <c:pt idx="1940">
                  <c:v>151.26</c:v>
                </c:pt>
                <c:pt idx="1941">
                  <c:v>152.18</c:v>
                </c:pt>
                <c:pt idx="1942">
                  <c:v>151.99</c:v>
                </c:pt>
                <c:pt idx="1943">
                  <c:v>149.09</c:v>
                </c:pt>
                <c:pt idx="1944">
                  <c:v>148.25</c:v>
                </c:pt>
                <c:pt idx="1945">
                  <c:v>146.61</c:v>
                </c:pt>
                <c:pt idx="1946">
                  <c:v>147.77</c:v>
                </c:pt>
                <c:pt idx="1947">
                  <c:v>147.93</c:v>
                </c:pt>
                <c:pt idx="1948">
                  <c:v>149.62</c:v>
                </c:pt>
                <c:pt idx="1949">
                  <c:v>151.13</c:v>
                </c:pt>
                <c:pt idx="1950">
                  <c:v>151.91</c:v>
                </c:pt>
                <c:pt idx="1951">
                  <c:v>149.95</c:v>
                </c:pt>
                <c:pt idx="1952">
                  <c:v>150.71</c:v>
                </c:pt>
                <c:pt idx="1953">
                  <c:v>148.64</c:v>
                </c:pt>
                <c:pt idx="1954">
                  <c:v>150.4</c:v>
                </c:pt>
                <c:pt idx="1955">
                  <c:v>150.8800000000001</c:v>
                </c:pt>
                <c:pt idx="1956">
                  <c:v>151.27</c:v>
                </c:pt>
                <c:pt idx="1957">
                  <c:v>150.8800000000001</c:v>
                </c:pt>
                <c:pt idx="1958">
                  <c:v>148.84</c:v>
                </c:pt>
                <c:pt idx="1959">
                  <c:v>148.98</c:v>
                </c:pt>
                <c:pt idx="1960">
                  <c:v>149.4</c:v>
                </c:pt>
                <c:pt idx="1961">
                  <c:v>147.84</c:v>
                </c:pt>
                <c:pt idx="1962">
                  <c:v>148.67</c:v>
                </c:pt>
                <c:pt idx="1963">
                  <c:v>148.41</c:v>
                </c:pt>
                <c:pt idx="1964">
                  <c:v>151.33</c:v>
                </c:pt>
                <c:pt idx="1965">
                  <c:v>151.92</c:v>
                </c:pt>
                <c:pt idx="1966">
                  <c:v>152.26</c:v>
                </c:pt>
                <c:pt idx="1967">
                  <c:v>152.59</c:v>
                </c:pt>
                <c:pt idx="1968">
                  <c:v>152.34</c:v>
                </c:pt>
                <c:pt idx="1969">
                  <c:v>150.41</c:v>
                </c:pt>
                <c:pt idx="1970">
                  <c:v>150.06</c:v>
                </c:pt>
                <c:pt idx="1971">
                  <c:v>148.44</c:v>
                </c:pt>
                <c:pt idx="1972">
                  <c:v>148.28</c:v>
                </c:pt>
                <c:pt idx="1973">
                  <c:v>147.19</c:v>
                </c:pt>
                <c:pt idx="1974">
                  <c:v>147.17</c:v>
                </c:pt>
                <c:pt idx="1975">
                  <c:v>147.97</c:v>
                </c:pt>
                <c:pt idx="1976">
                  <c:v>151.7</c:v>
                </c:pt>
                <c:pt idx="1977">
                  <c:v>152.44</c:v>
                </c:pt>
                <c:pt idx="1978">
                  <c:v>151.94</c:v>
                </c:pt>
                <c:pt idx="1979">
                  <c:v>150.36</c:v>
                </c:pt>
                <c:pt idx="1980">
                  <c:v>150.83</c:v>
                </c:pt>
                <c:pt idx="1981">
                  <c:v>150.83</c:v>
                </c:pt>
                <c:pt idx="1982">
                  <c:v>150.61</c:v>
                </c:pt>
                <c:pt idx="1983">
                  <c:v>149.24</c:v>
                </c:pt>
                <c:pt idx="1984">
                  <c:v>148.63</c:v>
                </c:pt>
                <c:pt idx="1985">
                  <c:v>148.15</c:v>
                </c:pt>
                <c:pt idx="1986">
                  <c:v>148.73</c:v>
                </c:pt>
                <c:pt idx="1987">
                  <c:v>150.16</c:v>
                </c:pt>
                <c:pt idx="1988">
                  <c:v>149.19</c:v>
                </c:pt>
                <c:pt idx="1989">
                  <c:v>148.57</c:v>
                </c:pt>
                <c:pt idx="1990">
                  <c:v>148.49</c:v>
                </c:pt>
                <c:pt idx="1991">
                  <c:v>148.78</c:v>
                </c:pt>
                <c:pt idx="1992">
                  <c:v>148.94</c:v>
                </c:pt>
                <c:pt idx="1993">
                  <c:v>151.52</c:v>
                </c:pt>
                <c:pt idx="1994">
                  <c:v>154.12</c:v>
                </c:pt>
                <c:pt idx="1995">
                  <c:v>154.79</c:v>
                </c:pt>
                <c:pt idx="1996">
                  <c:v>154.51</c:v>
                </c:pt>
                <c:pt idx="1997">
                  <c:v>152.49</c:v>
                </c:pt>
                <c:pt idx="1998">
                  <c:v>150.61</c:v>
                </c:pt>
                <c:pt idx="1999">
                  <c:v>146.52</c:v>
                </c:pt>
                <c:pt idx="2000">
                  <c:v>145.32</c:v>
                </c:pt>
                <c:pt idx="2001">
                  <c:v>144.22</c:v>
                </c:pt>
                <c:pt idx="2002">
                  <c:v>147.94</c:v>
                </c:pt>
                <c:pt idx="2003">
                  <c:v>149.22</c:v>
                </c:pt>
                <c:pt idx="2004">
                  <c:v>151.77</c:v>
                </c:pt>
                <c:pt idx="2005">
                  <c:v>151.8500000000001</c:v>
                </c:pt>
                <c:pt idx="2006">
                  <c:v>153.3800000000001</c:v>
                </c:pt>
                <c:pt idx="2007">
                  <c:v>154.63</c:v>
                </c:pt>
                <c:pt idx="2008">
                  <c:v>151.44</c:v>
                </c:pt>
                <c:pt idx="2009">
                  <c:v>150.05</c:v>
                </c:pt>
                <c:pt idx="2010">
                  <c:v>147.84</c:v>
                </c:pt>
                <c:pt idx="2011">
                  <c:v>148.29</c:v>
                </c:pt>
                <c:pt idx="2012">
                  <c:v>146.59</c:v>
                </c:pt>
                <c:pt idx="2013">
                  <c:v>147.3500000000001</c:v>
                </c:pt>
                <c:pt idx="2014">
                  <c:v>148.53</c:v>
                </c:pt>
                <c:pt idx="2015">
                  <c:v>150.78</c:v>
                </c:pt>
                <c:pt idx="2016">
                  <c:v>153.47</c:v>
                </c:pt>
                <c:pt idx="2017">
                  <c:v>152.3500000000001</c:v>
                </c:pt>
                <c:pt idx="2018">
                  <c:v>150.02</c:v>
                </c:pt>
                <c:pt idx="2019">
                  <c:v>147.99</c:v>
                </c:pt>
                <c:pt idx="2020">
                  <c:v>148.58</c:v>
                </c:pt>
                <c:pt idx="2021">
                  <c:v>148.26</c:v>
                </c:pt>
                <c:pt idx="2022">
                  <c:v>149.52</c:v>
                </c:pt>
                <c:pt idx="2023">
                  <c:v>150.81</c:v>
                </c:pt>
                <c:pt idx="2024">
                  <c:v>150.47</c:v>
                </c:pt>
                <c:pt idx="2025">
                  <c:v>149.8500000000001</c:v>
                </c:pt>
                <c:pt idx="2026">
                  <c:v>148.56</c:v>
                </c:pt>
                <c:pt idx="2027">
                  <c:v>153.13</c:v>
                </c:pt>
                <c:pt idx="2028">
                  <c:v>154.14</c:v>
                </c:pt>
                <c:pt idx="2029">
                  <c:v>152.49</c:v>
                </c:pt>
                <c:pt idx="2030">
                  <c:v>151.63</c:v>
                </c:pt>
                <c:pt idx="2031">
                  <c:v>147.28</c:v>
                </c:pt>
                <c:pt idx="2032">
                  <c:v>147.8</c:v>
                </c:pt>
                <c:pt idx="2033">
                  <c:v>147.33</c:v>
                </c:pt>
                <c:pt idx="2034">
                  <c:v>147.99</c:v>
                </c:pt>
                <c:pt idx="2035">
                  <c:v>149.94</c:v>
                </c:pt>
                <c:pt idx="2036">
                  <c:v>149.33</c:v>
                </c:pt>
                <c:pt idx="2037">
                  <c:v>150.82</c:v>
                </c:pt>
                <c:pt idx="2038">
                  <c:v>151.25</c:v>
                </c:pt>
                <c:pt idx="2039">
                  <c:v>150.23</c:v>
                </c:pt>
                <c:pt idx="2040">
                  <c:v>151.14</c:v>
                </c:pt>
                <c:pt idx="2041">
                  <c:v>151.22</c:v>
                </c:pt>
                <c:pt idx="2042">
                  <c:v>150.17</c:v>
                </c:pt>
                <c:pt idx="2043">
                  <c:v>148.86</c:v>
                </c:pt>
                <c:pt idx="2044">
                  <c:v>147.83</c:v>
                </c:pt>
                <c:pt idx="2045">
                  <c:v>147.14</c:v>
                </c:pt>
                <c:pt idx="2046">
                  <c:v>149.22</c:v>
                </c:pt>
                <c:pt idx="2047">
                  <c:v>149.91</c:v>
                </c:pt>
                <c:pt idx="2048">
                  <c:v>151.91</c:v>
                </c:pt>
                <c:pt idx="2049">
                  <c:v>152.79</c:v>
                </c:pt>
                <c:pt idx="2050">
                  <c:v>153.39</c:v>
                </c:pt>
                <c:pt idx="2051">
                  <c:v>152.89</c:v>
                </c:pt>
                <c:pt idx="2052">
                  <c:v>148.26</c:v>
                </c:pt>
                <c:pt idx="2053">
                  <c:v>147.96</c:v>
                </c:pt>
                <c:pt idx="2054">
                  <c:v>144.55</c:v>
                </c:pt>
                <c:pt idx="2055">
                  <c:v>147.51</c:v>
                </c:pt>
                <c:pt idx="2056">
                  <c:v>149.21</c:v>
                </c:pt>
                <c:pt idx="2057">
                  <c:v>152.43</c:v>
                </c:pt>
                <c:pt idx="2058">
                  <c:v>154.61</c:v>
                </c:pt>
                <c:pt idx="2059">
                  <c:v>153.44</c:v>
                </c:pt>
                <c:pt idx="2060">
                  <c:v>150.43</c:v>
                </c:pt>
                <c:pt idx="2061">
                  <c:v>150.48</c:v>
                </c:pt>
                <c:pt idx="2062">
                  <c:v>148.23</c:v>
                </c:pt>
                <c:pt idx="2063">
                  <c:v>148.43</c:v>
                </c:pt>
                <c:pt idx="2064">
                  <c:v>146.24</c:v>
                </c:pt>
                <c:pt idx="2065">
                  <c:v>147.51</c:v>
                </c:pt>
                <c:pt idx="2066">
                  <c:v>148.29</c:v>
                </c:pt>
                <c:pt idx="2067">
                  <c:v>150.62</c:v>
                </c:pt>
                <c:pt idx="2068">
                  <c:v>152.59</c:v>
                </c:pt>
                <c:pt idx="2069">
                  <c:v>152.69</c:v>
                </c:pt>
                <c:pt idx="2070">
                  <c:v>150.75</c:v>
                </c:pt>
                <c:pt idx="2071">
                  <c:v>150.62</c:v>
                </c:pt>
                <c:pt idx="2072">
                  <c:v>148.4</c:v>
                </c:pt>
                <c:pt idx="2073">
                  <c:v>147.4</c:v>
                </c:pt>
                <c:pt idx="2074">
                  <c:v>148.87</c:v>
                </c:pt>
                <c:pt idx="2075">
                  <c:v>150.63</c:v>
                </c:pt>
                <c:pt idx="2076">
                  <c:v>152.13</c:v>
                </c:pt>
                <c:pt idx="2077">
                  <c:v>152.94</c:v>
                </c:pt>
                <c:pt idx="2078">
                  <c:v>151.69</c:v>
                </c:pt>
                <c:pt idx="2079">
                  <c:v>151.3500000000001</c:v>
                </c:pt>
                <c:pt idx="2080">
                  <c:v>149.71</c:v>
                </c:pt>
                <c:pt idx="2081">
                  <c:v>149.68</c:v>
                </c:pt>
                <c:pt idx="2082">
                  <c:v>147.43</c:v>
                </c:pt>
                <c:pt idx="2083">
                  <c:v>147.33</c:v>
                </c:pt>
                <c:pt idx="2084">
                  <c:v>147.8</c:v>
                </c:pt>
                <c:pt idx="2085">
                  <c:v>150.37</c:v>
                </c:pt>
                <c:pt idx="2086">
                  <c:v>151.46</c:v>
                </c:pt>
                <c:pt idx="2087">
                  <c:v>152.31</c:v>
                </c:pt>
                <c:pt idx="2088">
                  <c:v>151.91</c:v>
                </c:pt>
                <c:pt idx="2089">
                  <c:v>152.06</c:v>
                </c:pt>
                <c:pt idx="2090">
                  <c:v>148.09</c:v>
                </c:pt>
                <c:pt idx="2091">
                  <c:v>149.45</c:v>
                </c:pt>
                <c:pt idx="2092">
                  <c:v>146.82</c:v>
                </c:pt>
                <c:pt idx="2093">
                  <c:v>147.11</c:v>
                </c:pt>
                <c:pt idx="2094">
                  <c:v>148.63</c:v>
                </c:pt>
                <c:pt idx="2095">
                  <c:v>151.25</c:v>
                </c:pt>
                <c:pt idx="2096">
                  <c:v>153.56</c:v>
                </c:pt>
                <c:pt idx="2097">
                  <c:v>153.19</c:v>
                </c:pt>
                <c:pt idx="2098">
                  <c:v>152.72</c:v>
                </c:pt>
                <c:pt idx="2099">
                  <c:v>150.24</c:v>
                </c:pt>
                <c:pt idx="2100">
                  <c:v>146.92</c:v>
                </c:pt>
                <c:pt idx="2101">
                  <c:v>147.45</c:v>
                </c:pt>
                <c:pt idx="2102">
                  <c:v>146.73</c:v>
                </c:pt>
                <c:pt idx="2103">
                  <c:v>147.9</c:v>
                </c:pt>
                <c:pt idx="2104">
                  <c:v>150.58</c:v>
                </c:pt>
                <c:pt idx="2105">
                  <c:v>152.36</c:v>
                </c:pt>
                <c:pt idx="2106">
                  <c:v>153.87</c:v>
                </c:pt>
                <c:pt idx="2107">
                  <c:v>152.44</c:v>
                </c:pt>
                <c:pt idx="2108">
                  <c:v>149.73</c:v>
                </c:pt>
                <c:pt idx="2109">
                  <c:v>149.36</c:v>
                </c:pt>
                <c:pt idx="2110">
                  <c:v>147.11</c:v>
                </c:pt>
                <c:pt idx="2111">
                  <c:v>147.12</c:v>
                </c:pt>
                <c:pt idx="2112">
                  <c:v>148.18</c:v>
                </c:pt>
                <c:pt idx="2113">
                  <c:v>149.63</c:v>
                </c:pt>
                <c:pt idx="2114">
                  <c:v>152.61</c:v>
                </c:pt>
                <c:pt idx="2115">
                  <c:v>153.39</c:v>
                </c:pt>
                <c:pt idx="2116">
                  <c:v>152.72</c:v>
                </c:pt>
                <c:pt idx="2117">
                  <c:v>152.34</c:v>
                </c:pt>
                <c:pt idx="2118">
                  <c:v>149.78</c:v>
                </c:pt>
                <c:pt idx="2119">
                  <c:v>147.7</c:v>
                </c:pt>
                <c:pt idx="2120">
                  <c:v>149.07</c:v>
                </c:pt>
                <c:pt idx="2121">
                  <c:v>149.6</c:v>
                </c:pt>
                <c:pt idx="2122">
                  <c:v>148.68</c:v>
                </c:pt>
                <c:pt idx="2123">
                  <c:v>146.52</c:v>
                </c:pt>
                <c:pt idx="2124">
                  <c:v>149.74</c:v>
                </c:pt>
                <c:pt idx="2125">
                  <c:v>148.3500000000001</c:v>
                </c:pt>
                <c:pt idx="2126">
                  <c:v>153.43</c:v>
                </c:pt>
                <c:pt idx="2127">
                  <c:v>153.5</c:v>
                </c:pt>
                <c:pt idx="2128">
                  <c:v>151.96</c:v>
                </c:pt>
                <c:pt idx="2129">
                  <c:v>152.48</c:v>
                </c:pt>
                <c:pt idx="2130">
                  <c:v>149.24</c:v>
                </c:pt>
                <c:pt idx="2131">
                  <c:v>150.03</c:v>
                </c:pt>
                <c:pt idx="2132">
                  <c:v>148.99</c:v>
                </c:pt>
                <c:pt idx="2133">
                  <c:v>147.8</c:v>
                </c:pt>
                <c:pt idx="2134">
                  <c:v>148.45</c:v>
                </c:pt>
                <c:pt idx="2135">
                  <c:v>145.54</c:v>
                </c:pt>
                <c:pt idx="2136">
                  <c:v>148.08</c:v>
                </c:pt>
                <c:pt idx="2137">
                  <c:v>151.3800000000001</c:v>
                </c:pt>
                <c:pt idx="2138">
                  <c:v>153.8800000000001</c:v>
                </c:pt>
                <c:pt idx="2139">
                  <c:v>153.62</c:v>
                </c:pt>
                <c:pt idx="2140">
                  <c:v>155.33</c:v>
                </c:pt>
                <c:pt idx="2141">
                  <c:v>152.37</c:v>
                </c:pt>
                <c:pt idx="2142">
                  <c:v>151.04</c:v>
                </c:pt>
                <c:pt idx="2143">
                  <c:v>148.31</c:v>
                </c:pt>
                <c:pt idx="2144">
                  <c:v>146.66</c:v>
                </c:pt>
                <c:pt idx="2145">
                  <c:v>144.67</c:v>
                </c:pt>
                <c:pt idx="2146">
                  <c:v>145.22</c:v>
                </c:pt>
                <c:pt idx="2147">
                  <c:v>147.23</c:v>
                </c:pt>
                <c:pt idx="2148">
                  <c:v>151.9</c:v>
                </c:pt>
                <c:pt idx="2149">
                  <c:v>152.76</c:v>
                </c:pt>
                <c:pt idx="2150">
                  <c:v>154.28</c:v>
                </c:pt>
                <c:pt idx="2151">
                  <c:v>153.61</c:v>
                </c:pt>
                <c:pt idx="2152">
                  <c:v>151.11</c:v>
                </c:pt>
                <c:pt idx="2153">
                  <c:v>149.44</c:v>
                </c:pt>
                <c:pt idx="2154">
                  <c:v>148.4</c:v>
                </c:pt>
                <c:pt idx="2155">
                  <c:v>145.73</c:v>
                </c:pt>
                <c:pt idx="2156">
                  <c:v>147.99</c:v>
                </c:pt>
                <c:pt idx="2157">
                  <c:v>149.51</c:v>
                </c:pt>
                <c:pt idx="2158">
                  <c:v>150.24</c:v>
                </c:pt>
                <c:pt idx="2159">
                  <c:v>151.68</c:v>
                </c:pt>
                <c:pt idx="2160">
                  <c:v>151.31</c:v>
                </c:pt>
                <c:pt idx="2161">
                  <c:v>151.82</c:v>
                </c:pt>
                <c:pt idx="2162">
                  <c:v>149.61</c:v>
                </c:pt>
                <c:pt idx="2163">
                  <c:v>149.8500000000001</c:v>
                </c:pt>
                <c:pt idx="2164">
                  <c:v>148.95</c:v>
                </c:pt>
                <c:pt idx="2165">
                  <c:v>148.07</c:v>
                </c:pt>
                <c:pt idx="2166">
                  <c:v>148.5</c:v>
                </c:pt>
                <c:pt idx="2167">
                  <c:v>149.7</c:v>
                </c:pt>
                <c:pt idx="2168">
                  <c:v>150.66</c:v>
                </c:pt>
                <c:pt idx="2169">
                  <c:v>151.87</c:v>
                </c:pt>
                <c:pt idx="2170">
                  <c:v>150.89</c:v>
                </c:pt>
                <c:pt idx="2171">
                  <c:v>150.89</c:v>
                </c:pt>
                <c:pt idx="2172">
                  <c:v>151.12</c:v>
                </c:pt>
                <c:pt idx="2173">
                  <c:v>148.53</c:v>
                </c:pt>
                <c:pt idx="2174">
                  <c:v>148.57</c:v>
                </c:pt>
                <c:pt idx="2175">
                  <c:v>150.7</c:v>
                </c:pt>
                <c:pt idx="2176">
                  <c:v>151.89</c:v>
                </c:pt>
                <c:pt idx="2177">
                  <c:v>150.33</c:v>
                </c:pt>
                <c:pt idx="2178">
                  <c:v>149.77</c:v>
                </c:pt>
                <c:pt idx="2179">
                  <c:v>148.34</c:v>
                </c:pt>
                <c:pt idx="2180">
                  <c:v>150.0</c:v>
                </c:pt>
                <c:pt idx="2181">
                  <c:v>150.94</c:v>
                </c:pt>
                <c:pt idx="2182">
                  <c:v>150.8</c:v>
                </c:pt>
                <c:pt idx="2183">
                  <c:v>151.97</c:v>
                </c:pt>
                <c:pt idx="2184">
                  <c:v>151.26</c:v>
                </c:pt>
                <c:pt idx="2185">
                  <c:v>147.58</c:v>
                </c:pt>
                <c:pt idx="2186">
                  <c:v>147.47</c:v>
                </c:pt>
                <c:pt idx="2187">
                  <c:v>149.83</c:v>
                </c:pt>
                <c:pt idx="2188">
                  <c:v>151.12</c:v>
                </c:pt>
                <c:pt idx="2189">
                  <c:v>150.53</c:v>
                </c:pt>
                <c:pt idx="2190">
                  <c:v>151.46</c:v>
                </c:pt>
                <c:pt idx="2191">
                  <c:v>150.84</c:v>
                </c:pt>
                <c:pt idx="2192">
                  <c:v>151.08</c:v>
                </c:pt>
                <c:pt idx="2193">
                  <c:v>148.3800000000001</c:v>
                </c:pt>
                <c:pt idx="2194">
                  <c:v>148.19</c:v>
                </c:pt>
                <c:pt idx="2195">
                  <c:v>145.84</c:v>
                </c:pt>
                <c:pt idx="2196">
                  <c:v>147.39</c:v>
                </c:pt>
                <c:pt idx="2197">
                  <c:v>150.21</c:v>
                </c:pt>
                <c:pt idx="2198">
                  <c:v>151.3500000000001</c:v>
                </c:pt>
                <c:pt idx="2199">
                  <c:v>151.0</c:v>
                </c:pt>
                <c:pt idx="2200">
                  <c:v>152.72</c:v>
                </c:pt>
                <c:pt idx="2201">
                  <c:v>152.25</c:v>
                </c:pt>
                <c:pt idx="2202">
                  <c:v>152.97</c:v>
                </c:pt>
                <c:pt idx="2203">
                  <c:v>147.87</c:v>
                </c:pt>
                <c:pt idx="2204">
                  <c:v>148.53</c:v>
                </c:pt>
                <c:pt idx="2205">
                  <c:v>147.7</c:v>
                </c:pt>
                <c:pt idx="2206">
                  <c:v>150.29</c:v>
                </c:pt>
                <c:pt idx="2207">
                  <c:v>150.6</c:v>
                </c:pt>
                <c:pt idx="2208">
                  <c:v>149.95</c:v>
                </c:pt>
                <c:pt idx="2209">
                  <c:v>150.3500000000001</c:v>
                </c:pt>
                <c:pt idx="2210">
                  <c:v>151.28</c:v>
                </c:pt>
                <c:pt idx="2211">
                  <c:v>150.39</c:v>
                </c:pt>
                <c:pt idx="2212">
                  <c:v>149.59</c:v>
                </c:pt>
                <c:pt idx="2213">
                  <c:v>150.9</c:v>
                </c:pt>
                <c:pt idx="2214">
                  <c:v>149.8800000000001</c:v>
                </c:pt>
                <c:pt idx="2215">
                  <c:v>148.56</c:v>
                </c:pt>
                <c:pt idx="2216">
                  <c:v>149.05</c:v>
                </c:pt>
                <c:pt idx="2217">
                  <c:v>150.06</c:v>
                </c:pt>
                <c:pt idx="2218">
                  <c:v>150.83</c:v>
                </c:pt>
                <c:pt idx="2219">
                  <c:v>149.53</c:v>
                </c:pt>
                <c:pt idx="2220">
                  <c:v>150.0</c:v>
                </c:pt>
                <c:pt idx="2221">
                  <c:v>148.07</c:v>
                </c:pt>
                <c:pt idx="2222">
                  <c:v>148.67</c:v>
                </c:pt>
                <c:pt idx="2223">
                  <c:v>149.34</c:v>
                </c:pt>
                <c:pt idx="2224">
                  <c:v>149.63</c:v>
                </c:pt>
                <c:pt idx="2225">
                  <c:v>151.44</c:v>
                </c:pt>
                <c:pt idx="2226">
                  <c:v>151.07</c:v>
                </c:pt>
                <c:pt idx="2227">
                  <c:v>152.69</c:v>
                </c:pt>
                <c:pt idx="2228">
                  <c:v>152.51</c:v>
                </c:pt>
                <c:pt idx="2229">
                  <c:v>148.79</c:v>
                </c:pt>
                <c:pt idx="2230">
                  <c:v>147.97</c:v>
                </c:pt>
                <c:pt idx="2231">
                  <c:v>148.45</c:v>
                </c:pt>
                <c:pt idx="2232">
                  <c:v>148.74</c:v>
                </c:pt>
                <c:pt idx="2233">
                  <c:v>149.52</c:v>
                </c:pt>
                <c:pt idx="2234">
                  <c:v>150.61</c:v>
                </c:pt>
                <c:pt idx="2235">
                  <c:v>151.94</c:v>
                </c:pt>
                <c:pt idx="2236">
                  <c:v>151.63</c:v>
                </c:pt>
                <c:pt idx="2237">
                  <c:v>149.5</c:v>
                </c:pt>
                <c:pt idx="2238">
                  <c:v>149.73</c:v>
                </c:pt>
                <c:pt idx="2239">
                  <c:v>148.44</c:v>
                </c:pt>
                <c:pt idx="2240">
                  <c:v>149.86</c:v>
                </c:pt>
                <c:pt idx="2241">
                  <c:v>149.13</c:v>
                </c:pt>
                <c:pt idx="2242">
                  <c:v>150.33</c:v>
                </c:pt>
                <c:pt idx="2243">
                  <c:v>149.82</c:v>
                </c:pt>
                <c:pt idx="2244">
                  <c:v>150.64</c:v>
                </c:pt>
                <c:pt idx="2245">
                  <c:v>149.47</c:v>
                </c:pt>
                <c:pt idx="2246">
                  <c:v>151.22</c:v>
                </c:pt>
                <c:pt idx="2247">
                  <c:v>152.42</c:v>
                </c:pt>
                <c:pt idx="2248">
                  <c:v>149.84</c:v>
                </c:pt>
                <c:pt idx="2249">
                  <c:v>147.8800000000001</c:v>
                </c:pt>
                <c:pt idx="2250">
                  <c:v>149.98</c:v>
                </c:pt>
                <c:pt idx="2251">
                  <c:v>147.98</c:v>
                </c:pt>
                <c:pt idx="2252">
                  <c:v>148.96</c:v>
                </c:pt>
                <c:pt idx="2253">
                  <c:v>149.69</c:v>
                </c:pt>
                <c:pt idx="2254">
                  <c:v>151.99</c:v>
                </c:pt>
                <c:pt idx="2255">
                  <c:v>152.79</c:v>
                </c:pt>
                <c:pt idx="2256">
                  <c:v>151.66</c:v>
                </c:pt>
                <c:pt idx="2257">
                  <c:v>149.5</c:v>
                </c:pt>
                <c:pt idx="2258">
                  <c:v>148.28</c:v>
                </c:pt>
                <c:pt idx="2259">
                  <c:v>147.93</c:v>
                </c:pt>
                <c:pt idx="2260">
                  <c:v>148.73</c:v>
                </c:pt>
                <c:pt idx="2261">
                  <c:v>149.94</c:v>
                </c:pt>
                <c:pt idx="2262">
                  <c:v>150.03</c:v>
                </c:pt>
                <c:pt idx="2263">
                  <c:v>149.97</c:v>
                </c:pt>
                <c:pt idx="2264">
                  <c:v>148.87</c:v>
                </c:pt>
                <c:pt idx="2265">
                  <c:v>150.24</c:v>
                </c:pt>
                <c:pt idx="2266">
                  <c:v>151.73</c:v>
                </c:pt>
                <c:pt idx="2267">
                  <c:v>152.93</c:v>
                </c:pt>
                <c:pt idx="2268">
                  <c:v>152.78</c:v>
                </c:pt>
                <c:pt idx="2269">
                  <c:v>150.72</c:v>
                </c:pt>
                <c:pt idx="2270">
                  <c:v>148.31</c:v>
                </c:pt>
                <c:pt idx="2271">
                  <c:v>146.12</c:v>
                </c:pt>
                <c:pt idx="2272">
                  <c:v>145.04</c:v>
                </c:pt>
                <c:pt idx="2273">
                  <c:v>147.6</c:v>
                </c:pt>
                <c:pt idx="2274">
                  <c:v>150.53</c:v>
                </c:pt>
                <c:pt idx="2275">
                  <c:v>151.45</c:v>
                </c:pt>
                <c:pt idx="2276">
                  <c:v>153.96</c:v>
                </c:pt>
                <c:pt idx="2277">
                  <c:v>153.89</c:v>
                </c:pt>
                <c:pt idx="2278">
                  <c:v>152.51</c:v>
                </c:pt>
                <c:pt idx="2279">
                  <c:v>150.8500000000001</c:v>
                </c:pt>
                <c:pt idx="2280">
                  <c:v>150.29</c:v>
                </c:pt>
                <c:pt idx="2281">
                  <c:v>148.68</c:v>
                </c:pt>
                <c:pt idx="2282">
                  <c:v>147.99</c:v>
                </c:pt>
                <c:pt idx="2283">
                  <c:v>149.71</c:v>
                </c:pt>
                <c:pt idx="2284">
                  <c:v>147.84</c:v>
                </c:pt>
                <c:pt idx="2285">
                  <c:v>148.28</c:v>
                </c:pt>
                <c:pt idx="2286">
                  <c:v>149.73</c:v>
                </c:pt>
                <c:pt idx="2287">
                  <c:v>151.3</c:v>
                </c:pt>
                <c:pt idx="2288">
                  <c:v>151.18</c:v>
                </c:pt>
                <c:pt idx="2289">
                  <c:v>153.22</c:v>
                </c:pt>
                <c:pt idx="2290">
                  <c:v>152.1</c:v>
                </c:pt>
                <c:pt idx="2291">
                  <c:v>152.55</c:v>
                </c:pt>
                <c:pt idx="2292">
                  <c:v>149.43</c:v>
                </c:pt>
                <c:pt idx="2293">
                  <c:v>148.17</c:v>
                </c:pt>
                <c:pt idx="2294">
                  <c:v>146.97</c:v>
                </c:pt>
                <c:pt idx="2295">
                  <c:v>148.84</c:v>
                </c:pt>
                <c:pt idx="2296">
                  <c:v>150.1</c:v>
                </c:pt>
                <c:pt idx="2297">
                  <c:v>154.01</c:v>
                </c:pt>
                <c:pt idx="2298">
                  <c:v>151.83</c:v>
                </c:pt>
                <c:pt idx="2299">
                  <c:v>151.08</c:v>
                </c:pt>
                <c:pt idx="2300">
                  <c:v>148.64</c:v>
                </c:pt>
                <c:pt idx="2301">
                  <c:v>147.97</c:v>
                </c:pt>
                <c:pt idx="2302">
                  <c:v>147.39</c:v>
                </c:pt>
                <c:pt idx="2303">
                  <c:v>147.34</c:v>
                </c:pt>
                <c:pt idx="2304">
                  <c:v>149.61</c:v>
                </c:pt>
                <c:pt idx="2305">
                  <c:v>148.34</c:v>
                </c:pt>
                <c:pt idx="2306">
                  <c:v>150.34</c:v>
                </c:pt>
                <c:pt idx="2307">
                  <c:v>150.63</c:v>
                </c:pt>
                <c:pt idx="2308">
                  <c:v>151.46</c:v>
                </c:pt>
                <c:pt idx="2309">
                  <c:v>153.07</c:v>
                </c:pt>
                <c:pt idx="2310">
                  <c:v>153.87</c:v>
                </c:pt>
                <c:pt idx="2311">
                  <c:v>151.64</c:v>
                </c:pt>
                <c:pt idx="2312">
                  <c:v>150.53</c:v>
                </c:pt>
                <c:pt idx="2313">
                  <c:v>146.51</c:v>
                </c:pt>
                <c:pt idx="2314">
                  <c:v>146.78</c:v>
                </c:pt>
                <c:pt idx="2315">
                  <c:v>147.37</c:v>
                </c:pt>
                <c:pt idx="2316">
                  <c:v>147.62</c:v>
                </c:pt>
                <c:pt idx="2317">
                  <c:v>149.17</c:v>
                </c:pt>
                <c:pt idx="2318">
                  <c:v>151.65</c:v>
                </c:pt>
                <c:pt idx="2319">
                  <c:v>151.62</c:v>
                </c:pt>
                <c:pt idx="2320">
                  <c:v>152.64</c:v>
                </c:pt>
                <c:pt idx="2321">
                  <c:v>151.45</c:v>
                </c:pt>
                <c:pt idx="2322">
                  <c:v>152.24</c:v>
                </c:pt>
                <c:pt idx="2323">
                  <c:v>149.75</c:v>
                </c:pt>
                <c:pt idx="2324">
                  <c:v>150.16</c:v>
                </c:pt>
                <c:pt idx="2325">
                  <c:v>148.4</c:v>
                </c:pt>
                <c:pt idx="2326">
                  <c:v>147.95</c:v>
                </c:pt>
                <c:pt idx="2327">
                  <c:v>147.77</c:v>
                </c:pt>
                <c:pt idx="2328">
                  <c:v>148.3</c:v>
                </c:pt>
                <c:pt idx="2329">
                  <c:v>151.46</c:v>
                </c:pt>
                <c:pt idx="2330">
                  <c:v>151.72</c:v>
                </c:pt>
                <c:pt idx="2331">
                  <c:v>151.61</c:v>
                </c:pt>
                <c:pt idx="2332">
                  <c:v>149.58</c:v>
                </c:pt>
                <c:pt idx="2333">
                  <c:v>149.26</c:v>
                </c:pt>
                <c:pt idx="2334">
                  <c:v>151.16</c:v>
                </c:pt>
                <c:pt idx="2335">
                  <c:v>150.16</c:v>
                </c:pt>
                <c:pt idx="2336">
                  <c:v>150.93</c:v>
                </c:pt>
                <c:pt idx="2337">
                  <c:v>151.44</c:v>
                </c:pt>
                <c:pt idx="2338">
                  <c:v>148.84</c:v>
                </c:pt>
                <c:pt idx="2339">
                  <c:v>146.81</c:v>
                </c:pt>
                <c:pt idx="2340">
                  <c:v>146.0</c:v>
                </c:pt>
                <c:pt idx="2341">
                  <c:v>147.26</c:v>
                </c:pt>
                <c:pt idx="2342">
                  <c:v>150.08</c:v>
                </c:pt>
                <c:pt idx="2343">
                  <c:v>152.09</c:v>
                </c:pt>
                <c:pt idx="2344">
                  <c:v>152.95</c:v>
                </c:pt>
                <c:pt idx="2345">
                  <c:v>154.36</c:v>
                </c:pt>
                <c:pt idx="2346">
                  <c:v>152.92</c:v>
                </c:pt>
                <c:pt idx="2347">
                  <c:v>150.67</c:v>
                </c:pt>
                <c:pt idx="2348">
                  <c:v>149.75</c:v>
                </c:pt>
                <c:pt idx="2349">
                  <c:v>150.3500000000001</c:v>
                </c:pt>
                <c:pt idx="2350">
                  <c:v>148.78</c:v>
                </c:pt>
                <c:pt idx="2351">
                  <c:v>148.87</c:v>
                </c:pt>
                <c:pt idx="2352">
                  <c:v>148.87</c:v>
                </c:pt>
                <c:pt idx="2353">
                  <c:v>149.08</c:v>
                </c:pt>
                <c:pt idx="2354">
                  <c:v>146.62</c:v>
                </c:pt>
                <c:pt idx="2355">
                  <c:v>149.92</c:v>
                </c:pt>
                <c:pt idx="2356">
                  <c:v>150.22</c:v>
                </c:pt>
                <c:pt idx="2357">
                  <c:v>153.39</c:v>
                </c:pt>
                <c:pt idx="2358">
                  <c:v>151.87</c:v>
                </c:pt>
                <c:pt idx="2359">
                  <c:v>150.33</c:v>
                </c:pt>
                <c:pt idx="2360">
                  <c:v>149.64</c:v>
                </c:pt>
                <c:pt idx="2361">
                  <c:v>149.96</c:v>
                </c:pt>
                <c:pt idx="2362">
                  <c:v>150.33</c:v>
                </c:pt>
                <c:pt idx="2363">
                  <c:v>150.04</c:v>
                </c:pt>
                <c:pt idx="2364">
                  <c:v>152.26</c:v>
                </c:pt>
                <c:pt idx="2365">
                  <c:v>149.78</c:v>
                </c:pt>
                <c:pt idx="2366">
                  <c:v>150.18</c:v>
                </c:pt>
                <c:pt idx="2367">
                  <c:v>150.8</c:v>
                </c:pt>
                <c:pt idx="2368">
                  <c:v>149.82</c:v>
                </c:pt>
                <c:pt idx="2369">
                  <c:v>149.32</c:v>
                </c:pt>
                <c:pt idx="2370">
                  <c:v>148.15</c:v>
                </c:pt>
                <c:pt idx="2371">
                  <c:v>147.65</c:v>
                </c:pt>
                <c:pt idx="2372">
                  <c:v>148.18</c:v>
                </c:pt>
                <c:pt idx="2373">
                  <c:v>148.79</c:v>
                </c:pt>
                <c:pt idx="2374">
                  <c:v>148.96</c:v>
                </c:pt>
                <c:pt idx="2375">
                  <c:v>148.56</c:v>
                </c:pt>
                <c:pt idx="2376">
                  <c:v>148.08</c:v>
                </c:pt>
                <c:pt idx="2377">
                  <c:v>150.23</c:v>
                </c:pt>
                <c:pt idx="2378">
                  <c:v>151.82</c:v>
                </c:pt>
                <c:pt idx="2379">
                  <c:v>152.05</c:v>
                </c:pt>
                <c:pt idx="2380">
                  <c:v>155.2</c:v>
                </c:pt>
                <c:pt idx="2381">
                  <c:v>153.08</c:v>
                </c:pt>
                <c:pt idx="2382">
                  <c:v>150.87</c:v>
                </c:pt>
                <c:pt idx="2383">
                  <c:v>150.18</c:v>
                </c:pt>
                <c:pt idx="2384">
                  <c:v>148.3800000000001</c:v>
                </c:pt>
                <c:pt idx="2385">
                  <c:v>148.63</c:v>
                </c:pt>
                <c:pt idx="2386">
                  <c:v>145.39</c:v>
                </c:pt>
                <c:pt idx="2387">
                  <c:v>146.69</c:v>
                </c:pt>
                <c:pt idx="2388">
                  <c:v>146.75</c:v>
                </c:pt>
                <c:pt idx="2389">
                  <c:v>148.78</c:v>
                </c:pt>
                <c:pt idx="2390">
                  <c:v>150.87</c:v>
                </c:pt>
                <c:pt idx="2391">
                  <c:v>154.54</c:v>
                </c:pt>
                <c:pt idx="2392">
                  <c:v>154.18</c:v>
                </c:pt>
                <c:pt idx="2393">
                  <c:v>153.8800000000001</c:v>
                </c:pt>
                <c:pt idx="2394">
                  <c:v>151.55</c:v>
                </c:pt>
                <c:pt idx="2395">
                  <c:v>147.81</c:v>
                </c:pt>
                <c:pt idx="2396">
                  <c:v>144.83</c:v>
                </c:pt>
                <c:pt idx="2397">
                  <c:v>146.58</c:v>
                </c:pt>
                <c:pt idx="2398">
                  <c:v>150.15</c:v>
                </c:pt>
                <c:pt idx="2399">
                  <c:v>149.03</c:v>
                </c:pt>
                <c:pt idx="2400">
                  <c:v>149.48</c:v>
                </c:pt>
                <c:pt idx="2401">
                  <c:v>151.8500000000001</c:v>
                </c:pt>
                <c:pt idx="2402">
                  <c:v>151.61</c:v>
                </c:pt>
                <c:pt idx="2403">
                  <c:v>152.0</c:v>
                </c:pt>
                <c:pt idx="2404">
                  <c:v>152.55</c:v>
                </c:pt>
                <c:pt idx="2405">
                  <c:v>150.66</c:v>
                </c:pt>
                <c:pt idx="2406">
                  <c:v>149.7</c:v>
                </c:pt>
                <c:pt idx="2407">
                  <c:v>147.2</c:v>
                </c:pt>
                <c:pt idx="2408">
                  <c:v>146.96</c:v>
                </c:pt>
                <c:pt idx="2409">
                  <c:v>146.36</c:v>
                </c:pt>
                <c:pt idx="2410">
                  <c:v>150.32</c:v>
                </c:pt>
                <c:pt idx="2411">
                  <c:v>151.8800000000001</c:v>
                </c:pt>
                <c:pt idx="2412">
                  <c:v>152.33</c:v>
                </c:pt>
                <c:pt idx="2413">
                  <c:v>151.86</c:v>
                </c:pt>
                <c:pt idx="2414">
                  <c:v>153.55</c:v>
                </c:pt>
                <c:pt idx="2415">
                  <c:v>150.12</c:v>
                </c:pt>
                <c:pt idx="2416">
                  <c:v>149.42</c:v>
                </c:pt>
                <c:pt idx="2417">
                  <c:v>147.9</c:v>
                </c:pt>
                <c:pt idx="2418">
                  <c:v>149.36</c:v>
                </c:pt>
                <c:pt idx="2419">
                  <c:v>148.92</c:v>
                </c:pt>
                <c:pt idx="2420">
                  <c:v>148.08</c:v>
                </c:pt>
                <c:pt idx="2421">
                  <c:v>148.32</c:v>
                </c:pt>
                <c:pt idx="2422">
                  <c:v>149.45</c:v>
                </c:pt>
                <c:pt idx="2423">
                  <c:v>151.94</c:v>
                </c:pt>
                <c:pt idx="2424">
                  <c:v>152.51</c:v>
                </c:pt>
                <c:pt idx="2425">
                  <c:v>149.6</c:v>
                </c:pt>
                <c:pt idx="2426">
                  <c:v>149.68</c:v>
                </c:pt>
                <c:pt idx="2427">
                  <c:v>151.48</c:v>
                </c:pt>
                <c:pt idx="2428">
                  <c:v>150.16</c:v>
                </c:pt>
                <c:pt idx="2429">
                  <c:v>149.11</c:v>
                </c:pt>
                <c:pt idx="2430">
                  <c:v>148.63</c:v>
                </c:pt>
                <c:pt idx="2431">
                  <c:v>147.69</c:v>
                </c:pt>
                <c:pt idx="2432">
                  <c:v>149.39</c:v>
                </c:pt>
                <c:pt idx="2433">
                  <c:v>150.3</c:v>
                </c:pt>
                <c:pt idx="2434">
                  <c:v>151.86</c:v>
                </c:pt>
                <c:pt idx="2435">
                  <c:v>153.61</c:v>
                </c:pt>
                <c:pt idx="2436">
                  <c:v>151.73</c:v>
                </c:pt>
                <c:pt idx="2437">
                  <c:v>151.87</c:v>
                </c:pt>
                <c:pt idx="2438">
                  <c:v>148.29</c:v>
                </c:pt>
                <c:pt idx="2439">
                  <c:v>147.3</c:v>
                </c:pt>
                <c:pt idx="2440">
                  <c:v>146.67</c:v>
                </c:pt>
                <c:pt idx="2441">
                  <c:v>147.45</c:v>
                </c:pt>
                <c:pt idx="2442">
                  <c:v>149.92</c:v>
                </c:pt>
                <c:pt idx="2443">
                  <c:v>150.54</c:v>
                </c:pt>
                <c:pt idx="2444">
                  <c:v>153.65</c:v>
                </c:pt>
                <c:pt idx="2445">
                  <c:v>151.78</c:v>
                </c:pt>
                <c:pt idx="2446">
                  <c:v>150.61</c:v>
                </c:pt>
                <c:pt idx="2447">
                  <c:v>151.5</c:v>
                </c:pt>
                <c:pt idx="2448">
                  <c:v>149.54</c:v>
                </c:pt>
                <c:pt idx="2449">
                  <c:v>149.07</c:v>
                </c:pt>
                <c:pt idx="2450">
                  <c:v>148.16</c:v>
                </c:pt>
                <c:pt idx="2451">
                  <c:v>148.26</c:v>
                </c:pt>
                <c:pt idx="2452">
                  <c:v>150.12</c:v>
                </c:pt>
                <c:pt idx="2453">
                  <c:v>151.79</c:v>
                </c:pt>
                <c:pt idx="2454">
                  <c:v>153.28</c:v>
                </c:pt>
                <c:pt idx="2455">
                  <c:v>151.5</c:v>
                </c:pt>
                <c:pt idx="2456">
                  <c:v>150.25</c:v>
                </c:pt>
                <c:pt idx="2457">
                  <c:v>146.75</c:v>
                </c:pt>
                <c:pt idx="2458">
                  <c:v>147.44</c:v>
                </c:pt>
                <c:pt idx="2459">
                  <c:v>146.99</c:v>
                </c:pt>
                <c:pt idx="2460">
                  <c:v>149.77</c:v>
                </c:pt>
                <c:pt idx="2461">
                  <c:v>152.04</c:v>
                </c:pt>
                <c:pt idx="2462">
                  <c:v>150.71</c:v>
                </c:pt>
                <c:pt idx="2463">
                  <c:v>150.43</c:v>
                </c:pt>
                <c:pt idx="2464">
                  <c:v>150.61</c:v>
                </c:pt>
                <c:pt idx="2465">
                  <c:v>150.5</c:v>
                </c:pt>
                <c:pt idx="2466">
                  <c:v>149.72</c:v>
                </c:pt>
                <c:pt idx="2467">
                  <c:v>150.18</c:v>
                </c:pt>
                <c:pt idx="2468">
                  <c:v>151.51</c:v>
                </c:pt>
                <c:pt idx="2469">
                  <c:v>151.8</c:v>
                </c:pt>
                <c:pt idx="2470">
                  <c:v>150.32</c:v>
                </c:pt>
                <c:pt idx="2471">
                  <c:v>148.34</c:v>
                </c:pt>
                <c:pt idx="2472">
                  <c:v>147.94</c:v>
                </c:pt>
                <c:pt idx="2473">
                  <c:v>147.79</c:v>
                </c:pt>
                <c:pt idx="2474">
                  <c:v>148.84</c:v>
                </c:pt>
                <c:pt idx="2475">
                  <c:v>152.81</c:v>
                </c:pt>
                <c:pt idx="2476">
                  <c:v>153.37</c:v>
                </c:pt>
                <c:pt idx="2477">
                  <c:v>154.49</c:v>
                </c:pt>
                <c:pt idx="2478">
                  <c:v>153.11</c:v>
                </c:pt>
                <c:pt idx="2479">
                  <c:v>150.39</c:v>
                </c:pt>
                <c:pt idx="2480">
                  <c:v>147.63</c:v>
                </c:pt>
                <c:pt idx="2481">
                  <c:v>145.28</c:v>
                </c:pt>
                <c:pt idx="2482">
                  <c:v>144.34</c:v>
                </c:pt>
                <c:pt idx="2483">
                  <c:v>147.48</c:v>
                </c:pt>
                <c:pt idx="2484">
                  <c:v>149.82</c:v>
                </c:pt>
                <c:pt idx="2485">
                  <c:v>152.81</c:v>
                </c:pt>
                <c:pt idx="2486">
                  <c:v>155.21</c:v>
                </c:pt>
                <c:pt idx="2487">
                  <c:v>153.59</c:v>
                </c:pt>
                <c:pt idx="2488">
                  <c:v>152.36</c:v>
                </c:pt>
                <c:pt idx="2489">
                  <c:v>147.91</c:v>
                </c:pt>
                <c:pt idx="2490">
                  <c:v>146.73</c:v>
                </c:pt>
                <c:pt idx="2491">
                  <c:v>146.57</c:v>
                </c:pt>
                <c:pt idx="2492">
                  <c:v>148.66</c:v>
                </c:pt>
                <c:pt idx="2493">
                  <c:v>150.11</c:v>
                </c:pt>
                <c:pt idx="2494">
                  <c:v>152.15</c:v>
                </c:pt>
                <c:pt idx="2495">
                  <c:v>150.72</c:v>
                </c:pt>
                <c:pt idx="2496">
                  <c:v>150.23</c:v>
                </c:pt>
                <c:pt idx="2497">
                  <c:v>150.0</c:v>
                </c:pt>
                <c:pt idx="2498">
                  <c:v>149.87</c:v>
                </c:pt>
                <c:pt idx="2499">
                  <c:v>149.12</c:v>
                </c:pt>
                <c:pt idx="2500">
                  <c:v>150.41</c:v>
                </c:pt>
                <c:pt idx="2501">
                  <c:v>149.61</c:v>
                </c:pt>
                <c:pt idx="2502">
                  <c:v>148.74</c:v>
                </c:pt>
                <c:pt idx="2503">
                  <c:v>148.3800000000001</c:v>
                </c:pt>
                <c:pt idx="2504">
                  <c:v>149.31</c:v>
                </c:pt>
                <c:pt idx="2505">
                  <c:v>151.0</c:v>
                </c:pt>
                <c:pt idx="2506">
                  <c:v>150.49</c:v>
                </c:pt>
                <c:pt idx="2507">
                  <c:v>150.22</c:v>
                </c:pt>
                <c:pt idx="2508">
                  <c:v>151.11</c:v>
                </c:pt>
                <c:pt idx="2509">
                  <c:v>150.41</c:v>
                </c:pt>
                <c:pt idx="2510">
                  <c:v>149.8800000000001</c:v>
                </c:pt>
                <c:pt idx="2511">
                  <c:v>150.23</c:v>
                </c:pt>
                <c:pt idx="2512">
                  <c:v>149.08</c:v>
                </c:pt>
                <c:pt idx="2513">
                  <c:v>149.46</c:v>
                </c:pt>
                <c:pt idx="2514">
                  <c:v>149.06</c:v>
                </c:pt>
                <c:pt idx="2515">
                  <c:v>151.86</c:v>
                </c:pt>
                <c:pt idx="2516">
                  <c:v>150.39</c:v>
                </c:pt>
                <c:pt idx="2517">
                  <c:v>152.12</c:v>
                </c:pt>
                <c:pt idx="2518">
                  <c:v>150.44</c:v>
                </c:pt>
                <c:pt idx="2519">
                  <c:v>149.53</c:v>
                </c:pt>
                <c:pt idx="2520">
                  <c:v>149.51</c:v>
                </c:pt>
                <c:pt idx="2521">
                  <c:v>151.19</c:v>
                </c:pt>
                <c:pt idx="2522">
                  <c:v>151.52</c:v>
                </c:pt>
                <c:pt idx="2523">
                  <c:v>151.74</c:v>
                </c:pt>
                <c:pt idx="2524">
                  <c:v>147.24</c:v>
                </c:pt>
                <c:pt idx="2525">
                  <c:v>146.69</c:v>
                </c:pt>
                <c:pt idx="2526">
                  <c:v>147.66</c:v>
                </c:pt>
                <c:pt idx="2527">
                  <c:v>147.27</c:v>
                </c:pt>
                <c:pt idx="2528">
                  <c:v>148.82</c:v>
                </c:pt>
                <c:pt idx="2529">
                  <c:v>150.36</c:v>
                </c:pt>
                <c:pt idx="2530">
                  <c:v>152.63</c:v>
                </c:pt>
                <c:pt idx="2531">
                  <c:v>155.5</c:v>
                </c:pt>
                <c:pt idx="2532">
                  <c:v>154.32</c:v>
                </c:pt>
                <c:pt idx="2533">
                  <c:v>150.3</c:v>
                </c:pt>
                <c:pt idx="2534">
                  <c:v>147.8800000000001</c:v>
                </c:pt>
                <c:pt idx="2535">
                  <c:v>149.11</c:v>
                </c:pt>
                <c:pt idx="2536">
                  <c:v>147.67</c:v>
                </c:pt>
                <c:pt idx="2537">
                  <c:v>147.13</c:v>
                </c:pt>
                <c:pt idx="2538">
                  <c:v>147.5</c:v>
                </c:pt>
                <c:pt idx="2539">
                  <c:v>147.47</c:v>
                </c:pt>
                <c:pt idx="2540">
                  <c:v>151.32</c:v>
                </c:pt>
                <c:pt idx="2541">
                  <c:v>153.01</c:v>
                </c:pt>
                <c:pt idx="2542">
                  <c:v>152.14</c:v>
                </c:pt>
                <c:pt idx="2543">
                  <c:v>153.22</c:v>
                </c:pt>
                <c:pt idx="2544">
                  <c:v>151.58</c:v>
                </c:pt>
                <c:pt idx="2545">
                  <c:v>148.8500000000001</c:v>
                </c:pt>
                <c:pt idx="2546">
                  <c:v>148.47</c:v>
                </c:pt>
                <c:pt idx="2547">
                  <c:v>148.8</c:v>
                </c:pt>
                <c:pt idx="2548">
                  <c:v>148.47</c:v>
                </c:pt>
                <c:pt idx="2549">
                  <c:v>150.29</c:v>
                </c:pt>
                <c:pt idx="2550">
                  <c:v>150.53</c:v>
                </c:pt>
                <c:pt idx="2551">
                  <c:v>151.14</c:v>
                </c:pt>
                <c:pt idx="2552">
                  <c:v>148.25</c:v>
                </c:pt>
                <c:pt idx="2553">
                  <c:v>150.0</c:v>
                </c:pt>
                <c:pt idx="2554">
                  <c:v>150.74</c:v>
                </c:pt>
                <c:pt idx="2555">
                  <c:v>149.75</c:v>
                </c:pt>
                <c:pt idx="2556">
                  <c:v>149.8500000000001</c:v>
                </c:pt>
                <c:pt idx="2557">
                  <c:v>146.9</c:v>
                </c:pt>
                <c:pt idx="2558">
                  <c:v>148.36</c:v>
                </c:pt>
                <c:pt idx="2559">
                  <c:v>150.31</c:v>
                </c:pt>
                <c:pt idx="2560">
                  <c:v>150.15</c:v>
                </c:pt>
                <c:pt idx="2561">
                  <c:v>150.24</c:v>
                </c:pt>
                <c:pt idx="2562">
                  <c:v>151.61</c:v>
                </c:pt>
                <c:pt idx="2563">
                  <c:v>150.82</c:v>
                </c:pt>
                <c:pt idx="2564">
                  <c:v>151.59</c:v>
                </c:pt>
                <c:pt idx="2565">
                  <c:v>152.73</c:v>
                </c:pt>
                <c:pt idx="2566">
                  <c:v>151.02</c:v>
                </c:pt>
                <c:pt idx="2567">
                  <c:v>149.03</c:v>
                </c:pt>
                <c:pt idx="2568">
                  <c:v>149.99</c:v>
                </c:pt>
                <c:pt idx="2569">
                  <c:v>148.98</c:v>
                </c:pt>
                <c:pt idx="2570">
                  <c:v>149.9</c:v>
                </c:pt>
                <c:pt idx="2571">
                  <c:v>147.42</c:v>
                </c:pt>
                <c:pt idx="2572">
                  <c:v>149.09</c:v>
                </c:pt>
                <c:pt idx="2573">
                  <c:v>148.8500000000001</c:v>
                </c:pt>
                <c:pt idx="2574">
                  <c:v>150.24</c:v>
                </c:pt>
                <c:pt idx="2575">
                  <c:v>151.3500000000001</c:v>
                </c:pt>
                <c:pt idx="2576">
                  <c:v>150.17</c:v>
                </c:pt>
                <c:pt idx="2577">
                  <c:v>151.05</c:v>
                </c:pt>
                <c:pt idx="2578">
                  <c:v>151.52</c:v>
                </c:pt>
                <c:pt idx="2579">
                  <c:v>150.21</c:v>
                </c:pt>
                <c:pt idx="2580">
                  <c:v>150.89</c:v>
                </c:pt>
                <c:pt idx="2581">
                  <c:v>148.53</c:v>
                </c:pt>
                <c:pt idx="2582">
                  <c:v>148.96</c:v>
                </c:pt>
                <c:pt idx="2583">
                  <c:v>149.3800000000001</c:v>
                </c:pt>
                <c:pt idx="2584">
                  <c:v>148.14</c:v>
                </c:pt>
                <c:pt idx="2585">
                  <c:v>148.72</c:v>
                </c:pt>
                <c:pt idx="2586">
                  <c:v>148.79</c:v>
                </c:pt>
                <c:pt idx="2587">
                  <c:v>149.86</c:v>
                </c:pt>
                <c:pt idx="2588">
                  <c:v>150.64</c:v>
                </c:pt>
                <c:pt idx="2589">
                  <c:v>154.34</c:v>
                </c:pt>
                <c:pt idx="2590">
                  <c:v>153.55</c:v>
                </c:pt>
                <c:pt idx="2591">
                  <c:v>150.51</c:v>
                </c:pt>
                <c:pt idx="2592">
                  <c:v>148.78</c:v>
                </c:pt>
                <c:pt idx="2593">
                  <c:v>148.34</c:v>
                </c:pt>
                <c:pt idx="2594">
                  <c:v>148.07</c:v>
                </c:pt>
                <c:pt idx="2595">
                  <c:v>146.24</c:v>
                </c:pt>
                <c:pt idx="2596">
                  <c:v>147.7</c:v>
                </c:pt>
                <c:pt idx="2597">
                  <c:v>148.01</c:v>
                </c:pt>
                <c:pt idx="2598">
                  <c:v>150.66</c:v>
                </c:pt>
                <c:pt idx="2599">
                  <c:v>153.82</c:v>
                </c:pt>
                <c:pt idx="2600">
                  <c:v>154.79</c:v>
                </c:pt>
                <c:pt idx="2601">
                  <c:v>154.27</c:v>
                </c:pt>
                <c:pt idx="2602">
                  <c:v>154.27</c:v>
                </c:pt>
                <c:pt idx="2603">
                  <c:v>149.67</c:v>
                </c:pt>
                <c:pt idx="2604">
                  <c:v>147.77</c:v>
                </c:pt>
                <c:pt idx="2605">
                  <c:v>145.76</c:v>
                </c:pt>
                <c:pt idx="2606">
                  <c:v>144.15</c:v>
                </c:pt>
                <c:pt idx="2607">
                  <c:v>145.89</c:v>
                </c:pt>
                <c:pt idx="2608">
                  <c:v>147.83</c:v>
                </c:pt>
                <c:pt idx="2609">
                  <c:v>152.03</c:v>
                </c:pt>
                <c:pt idx="2610">
                  <c:v>155.81</c:v>
                </c:pt>
                <c:pt idx="2611">
                  <c:v>155.81</c:v>
                </c:pt>
                <c:pt idx="2612">
                  <c:v>153.94</c:v>
                </c:pt>
                <c:pt idx="2613">
                  <c:v>152.91</c:v>
                </c:pt>
                <c:pt idx="2614">
                  <c:v>148.65</c:v>
                </c:pt>
                <c:pt idx="2615">
                  <c:v>147.15</c:v>
                </c:pt>
                <c:pt idx="2616">
                  <c:v>146.66</c:v>
                </c:pt>
                <c:pt idx="2617">
                  <c:v>147.04</c:v>
                </c:pt>
                <c:pt idx="2618">
                  <c:v>147.04</c:v>
                </c:pt>
                <c:pt idx="2619">
                  <c:v>150.27</c:v>
                </c:pt>
                <c:pt idx="2620">
                  <c:v>150.05</c:v>
                </c:pt>
                <c:pt idx="2621">
                  <c:v>152.4</c:v>
                </c:pt>
                <c:pt idx="2622">
                  <c:v>152.14</c:v>
                </c:pt>
                <c:pt idx="2623">
                  <c:v>151.23</c:v>
                </c:pt>
                <c:pt idx="2624">
                  <c:v>151.06</c:v>
                </c:pt>
                <c:pt idx="2625">
                  <c:v>151.06</c:v>
                </c:pt>
                <c:pt idx="2626">
                  <c:v>150.93</c:v>
                </c:pt>
                <c:pt idx="2627">
                  <c:v>147.86</c:v>
                </c:pt>
                <c:pt idx="2628">
                  <c:v>147.47</c:v>
                </c:pt>
                <c:pt idx="2629">
                  <c:v>146.44</c:v>
                </c:pt>
                <c:pt idx="2630">
                  <c:v>149.03</c:v>
                </c:pt>
                <c:pt idx="2631">
                  <c:v>149.68</c:v>
                </c:pt>
                <c:pt idx="2632">
                  <c:v>150.69</c:v>
                </c:pt>
                <c:pt idx="2633">
                  <c:v>151.14</c:v>
                </c:pt>
                <c:pt idx="2634">
                  <c:v>152.45</c:v>
                </c:pt>
                <c:pt idx="2635">
                  <c:v>153.4</c:v>
                </c:pt>
                <c:pt idx="2636">
                  <c:v>151.32</c:v>
                </c:pt>
                <c:pt idx="2637">
                  <c:v>150.32</c:v>
                </c:pt>
                <c:pt idx="2638">
                  <c:v>150.32</c:v>
                </c:pt>
                <c:pt idx="2639">
                  <c:v>148.83</c:v>
                </c:pt>
                <c:pt idx="2640">
                  <c:v>148.83</c:v>
                </c:pt>
                <c:pt idx="2641">
                  <c:v>149.32</c:v>
                </c:pt>
                <c:pt idx="2642">
                  <c:v>149.32</c:v>
                </c:pt>
                <c:pt idx="2643">
                  <c:v>152.15</c:v>
                </c:pt>
                <c:pt idx="2644">
                  <c:v>150.9</c:v>
                </c:pt>
                <c:pt idx="2645">
                  <c:v>148.74</c:v>
                </c:pt>
                <c:pt idx="2646">
                  <c:v>149.3800000000001</c:v>
                </c:pt>
                <c:pt idx="2647">
                  <c:v>149.3800000000001</c:v>
                </c:pt>
                <c:pt idx="2648">
                  <c:v>148.96</c:v>
                </c:pt>
                <c:pt idx="2649">
                  <c:v>147.28</c:v>
                </c:pt>
                <c:pt idx="2650">
                  <c:v>147.97</c:v>
                </c:pt>
                <c:pt idx="2651">
                  <c:v>147.21</c:v>
                </c:pt>
                <c:pt idx="2652">
                  <c:v>152.19</c:v>
                </c:pt>
                <c:pt idx="2653">
                  <c:v>153.3800000000001</c:v>
                </c:pt>
                <c:pt idx="2654">
                  <c:v>153.3800000000001</c:v>
                </c:pt>
                <c:pt idx="2655">
                  <c:v>151.95</c:v>
                </c:pt>
                <c:pt idx="2656">
                  <c:v>150.18</c:v>
                </c:pt>
                <c:pt idx="2657">
                  <c:v>148.98</c:v>
                </c:pt>
                <c:pt idx="2658">
                  <c:v>147.6</c:v>
                </c:pt>
                <c:pt idx="2659">
                  <c:v>147.16</c:v>
                </c:pt>
                <c:pt idx="2660">
                  <c:v>147.89</c:v>
                </c:pt>
                <c:pt idx="2661">
                  <c:v>147.89</c:v>
                </c:pt>
                <c:pt idx="2662">
                  <c:v>151.26</c:v>
                </c:pt>
                <c:pt idx="2663">
                  <c:v>154.55</c:v>
                </c:pt>
                <c:pt idx="2664">
                  <c:v>152.63</c:v>
                </c:pt>
                <c:pt idx="2665">
                  <c:v>151.84</c:v>
                </c:pt>
                <c:pt idx="2666">
                  <c:v>151.0</c:v>
                </c:pt>
                <c:pt idx="2667">
                  <c:v>147.5</c:v>
                </c:pt>
                <c:pt idx="2668">
                  <c:v>147.5</c:v>
                </c:pt>
                <c:pt idx="2669">
                  <c:v>147.12</c:v>
                </c:pt>
                <c:pt idx="2670">
                  <c:v>149.16</c:v>
                </c:pt>
                <c:pt idx="2671">
                  <c:v>149.63</c:v>
                </c:pt>
                <c:pt idx="2672">
                  <c:v>151.34</c:v>
                </c:pt>
                <c:pt idx="2673">
                  <c:v>151.66</c:v>
                </c:pt>
                <c:pt idx="2674">
                  <c:v>149.16</c:v>
                </c:pt>
                <c:pt idx="2675">
                  <c:v>149.16</c:v>
                </c:pt>
                <c:pt idx="2676">
                  <c:v>150.07</c:v>
                </c:pt>
                <c:pt idx="2677">
                  <c:v>149.33</c:v>
                </c:pt>
                <c:pt idx="2678">
                  <c:v>149.1</c:v>
                </c:pt>
                <c:pt idx="2679">
                  <c:v>149.94</c:v>
                </c:pt>
                <c:pt idx="2680">
                  <c:v>149.94</c:v>
                </c:pt>
                <c:pt idx="2681">
                  <c:v>150.75</c:v>
                </c:pt>
                <c:pt idx="2682">
                  <c:v>150.75</c:v>
                </c:pt>
                <c:pt idx="2683">
                  <c:v>151.47</c:v>
                </c:pt>
                <c:pt idx="2684">
                  <c:v>151.47</c:v>
                </c:pt>
                <c:pt idx="2685">
                  <c:v>149.13</c:v>
                </c:pt>
                <c:pt idx="2686">
                  <c:v>148.57</c:v>
                </c:pt>
                <c:pt idx="2687">
                  <c:v>149.95</c:v>
                </c:pt>
                <c:pt idx="2688">
                  <c:v>148.4</c:v>
                </c:pt>
                <c:pt idx="2689">
                  <c:v>148.4</c:v>
                </c:pt>
                <c:pt idx="2690">
                  <c:v>147.86</c:v>
                </c:pt>
                <c:pt idx="2691">
                  <c:v>147.86</c:v>
                </c:pt>
                <c:pt idx="2692">
                  <c:v>151.57</c:v>
                </c:pt>
                <c:pt idx="2693">
                  <c:v>150.02</c:v>
                </c:pt>
                <c:pt idx="2694">
                  <c:v>148.42</c:v>
                </c:pt>
                <c:pt idx="2695">
                  <c:v>148.71</c:v>
                </c:pt>
                <c:pt idx="2696">
                  <c:v>148.71</c:v>
                </c:pt>
                <c:pt idx="2697">
                  <c:v>151.4</c:v>
                </c:pt>
                <c:pt idx="2698">
                  <c:v>151.4</c:v>
                </c:pt>
                <c:pt idx="2699">
                  <c:v>150.76</c:v>
                </c:pt>
                <c:pt idx="2700">
                  <c:v>150.8500000000001</c:v>
                </c:pt>
                <c:pt idx="2701">
                  <c:v>148.8800000000001</c:v>
                </c:pt>
                <c:pt idx="2702">
                  <c:v>152.56</c:v>
                </c:pt>
                <c:pt idx="2703">
                  <c:v>152.56</c:v>
                </c:pt>
                <c:pt idx="2704">
                  <c:v>149.5</c:v>
                </c:pt>
                <c:pt idx="2705">
                  <c:v>149.34</c:v>
                </c:pt>
                <c:pt idx="2706">
                  <c:v>148.08</c:v>
                </c:pt>
                <c:pt idx="2707">
                  <c:v>148.24</c:v>
                </c:pt>
                <c:pt idx="2708">
                  <c:v>149.0</c:v>
                </c:pt>
                <c:pt idx="2709">
                  <c:v>152.39</c:v>
                </c:pt>
                <c:pt idx="2710">
                  <c:v>153.19</c:v>
                </c:pt>
                <c:pt idx="2711">
                  <c:v>152.11</c:v>
                </c:pt>
                <c:pt idx="2712">
                  <c:v>151.21</c:v>
                </c:pt>
                <c:pt idx="2713">
                  <c:v>148.66</c:v>
                </c:pt>
                <c:pt idx="2714">
                  <c:v>148.03</c:v>
                </c:pt>
                <c:pt idx="2715">
                  <c:v>149.22</c:v>
                </c:pt>
                <c:pt idx="2716">
                  <c:v>149.22</c:v>
                </c:pt>
                <c:pt idx="2717">
                  <c:v>150.7</c:v>
                </c:pt>
                <c:pt idx="2718">
                  <c:v>150.7</c:v>
                </c:pt>
                <c:pt idx="2719">
                  <c:v>150.57</c:v>
                </c:pt>
                <c:pt idx="2720">
                  <c:v>150.57</c:v>
                </c:pt>
                <c:pt idx="2721">
                  <c:v>148.99</c:v>
                </c:pt>
                <c:pt idx="2722">
                  <c:v>150.62</c:v>
                </c:pt>
                <c:pt idx="2723">
                  <c:v>151.03</c:v>
                </c:pt>
                <c:pt idx="2724">
                  <c:v>151.89</c:v>
                </c:pt>
                <c:pt idx="2725">
                  <c:v>151.89</c:v>
                </c:pt>
                <c:pt idx="2726">
                  <c:v>149.05</c:v>
                </c:pt>
                <c:pt idx="2727">
                  <c:v>149.05</c:v>
                </c:pt>
                <c:pt idx="2728">
                  <c:v>149.25</c:v>
                </c:pt>
                <c:pt idx="2729">
                  <c:v>148.72</c:v>
                </c:pt>
                <c:pt idx="2730">
                  <c:v>149.62</c:v>
                </c:pt>
                <c:pt idx="2731">
                  <c:v>149.8</c:v>
                </c:pt>
                <c:pt idx="2732">
                  <c:v>149.8</c:v>
                </c:pt>
                <c:pt idx="2733">
                  <c:v>150.14</c:v>
                </c:pt>
                <c:pt idx="2734">
                  <c:v>150.14</c:v>
                </c:pt>
                <c:pt idx="2735">
                  <c:v>152.36</c:v>
                </c:pt>
                <c:pt idx="2736">
                  <c:v>151.71</c:v>
                </c:pt>
                <c:pt idx="2737">
                  <c:v>149.21</c:v>
                </c:pt>
                <c:pt idx="2738">
                  <c:v>148.69</c:v>
                </c:pt>
                <c:pt idx="2739">
                  <c:v>148.69</c:v>
                </c:pt>
                <c:pt idx="2740">
                  <c:v>149.81</c:v>
                </c:pt>
                <c:pt idx="2741">
                  <c:v>149.81</c:v>
                </c:pt>
                <c:pt idx="2742">
                  <c:v>148.66</c:v>
                </c:pt>
                <c:pt idx="2743">
                  <c:v>151.48</c:v>
                </c:pt>
                <c:pt idx="2744">
                  <c:v>150.66</c:v>
                </c:pt>
                <c:pt idx="2745">
                  <c:v>151.71</c:v>
                </c:pt>
                <c:pt idx="2746">
                  <c:v>151.71</c:v>
                </c:pt>
                <c:pt idx="2747">
                  <c:v>149.16</c:v>
                </c:pt>
                <c:pt idx="2748">
                  <c:v>149.16</c:v>
                </c:pt>
                <c:pt idx="2749">
                  <c:v>150.06</c:v>
                </c:pt>
                <c:pt idx="2750">
                  <c:v>148.51</c:v>
                </c:pt>
                <c:pt idx="2751">
                  <c:v>148.51</c:v>
                </c:pt>
                <c:pt idx="2752">
                  <c:v>150.04</c:v>
                </c:pt>
                <c:pt idx="2753">
                  <c:v>150.04</c:v>
                </c:pt>
                <c:pt idx="2754">
                  <c:v>149.75</c:v>
                </c:pt>
                <c:pt idx="2755">
                  <c:v>149.75</c:v>
                </c:pt>
                <c:pt idx="2756">
                  <c:v>150.66</c:v>
                </c:pt>
                <c:pt idx="2757">
                  <c:v>153.29</c:v>
                </c:pt>
                <c:pt idx="2758">
                  <c:v>153.29</c:v>
                </c:pt>
                <c:pt idx="2759">
                  <c:v>149.3800000000001</c:v>
                </c:pt>
                <c:pt idx="2760">
                  <c:v>149.3800000000001</c:v>
                </c:pt>
                <c:pt idx="2761">
                  <c:v>147.82</c:v>
                </c:pt>
                <c:pt idx="2762">
                  <c:v>150.11</c:v>
                </c:pt>
                <c:pt idx="2763">
                  <c:v>149.33</c:v>
                </c:pt>
                <c:pt idx="2764">
                  <c:v>150.05</c:v>
                </c:pt>
                <c:pt idx="2765">
                  <c:v>150.05</c:v>
                </c:pt>
                <c:pt idx="2766">
                  <c:v>152.29</c:v>
                </c:pt>
                <c:pt idx="2767">
                  <c:v>152.29</c:v>
                </c:pt>
                <c:pt idx="2768">
                  <c:v>151.91</c:v>
                </c:pt>
                <c:pt idx="2769">
                  <c:v>150.18</c:v>
                </c:pt>
                <c:pt idx="2770">
                  <c:v>150.18</c:v>
                </c:pt>
                <c:pt idx="2771">
                  <c:v>146.76</c:v>
                </c:pt>
                <c:pt idx="2772">
                  <c:v>146.76</c:v>
                </c:pt>
                <c:pt idx="2773">
                  <c:v>147.68</c:v>
                </c:pt>
                <c:pt idx="2774">
                  <c:v>147.68</c:v>
                </c:pt>
                <c:pt idx="2775">
                  <c:v>151.41</c:v>
                </c:pt>
                <c:pt idx="2776">
                  <c:v>151.41</c:v>
                </c:pt>
                <c:pt idx="2777">
                  <c:v>153.55</c:v>
                </c:pt>
                <c:pt idx="2778">
                  <c:v>153.4</c:v>
                </c:pt>
                <c:pt idx="2779">
                  <c:v>151.53</c:v>
                </c:pt>
                <c:pt idx="2780">
                  <c:v>150.2</c:v>
                </c:pt>
                <c:pt idx="2781">
                  <c:v>150.2</c:v>
                </c:pt>
                <c:pt idx="2782">
                  <c:v>148.19</c:v>
                </c:pt>
                <c:pt idx="2783">
                  <c:v>148.19</c:v>
                </c:pt>
                <c:pt idx="2784">
                  <c:v>149.69</c:v>
                </c:pt>
                <c:pt idx="2785">
                  <c:v>145.99</c:v>
                </c:pt>
                <c:pt idx="2786">
                  <c:v>145.99</c:v>
                </c:pt>
                <c:pt idx="2787">
                  <c:v>149.45</c:v>
                </c:pt>
                <c:pt idx="2788">
                  <c:v>149.45</c:v>
                </c:pt>
                <c:pt idx="2789">
                  <c:v>152.58</c:v>
                </c:pt>
                <c:pt idx="2790">
                  <c:v>152.58</c:v>
                </c:pt>
                <c:pt idx="2791">
                  <c:v>154.76</c:v>
                </c:pt>
                <c:pt idx="2792">
                  <c:v>154.76</c:v>
                </c:pt>
                <c:pt idx="2793">
                  <c:v>147.12</c:v>
                </c:pt>
                <c:pt idx="2794">
                  <c:v>147.12</c:v>
                </c:pt>
                <c:pt idx="2795">
                  <c:v>143.0</c:v>
                </c:pt>
                <c:pt idx="2796">
                  <c:v>143.0</c:v>
                </c:pt>
                <c:pt idx="2797">
                  <c:v>147.55</c:v>
                </c:pt>
                <c:pt idx="2798">
                  <c:v>147.55</c:v>
                </c:pt>
                <c:pt idx="2799">
                  <c:v>154.81</c:v>
                </c:pt>
                <c:pt idx="2800">
                  <c:v>154.81</c:v>
                </c:pt>
                <c:pt idx="2801">
                  <c:v>155.68</c:v>
                </c:pt>
                <c:pt idx="2802">
                  <c:v>155.68</c:v>
                </c:pt>
                <c:pt idx="2803">
                  <c:v>147.16</c:v>
                </c:pt>
                <c:pt idx="2804">
                  <c:v>147.16</c:v>
                </c:pt>
                <c:pt idx="2805">
                  <c:v>144.74</c:v>
                </c:pt>
                <c:pt idx="2806">
                  <c:v>144.74</c:v>
                </c:pt>
                <c:pt idx="2807">
                  <c:v>149.05</c:v>
                </c:pt>
                <c:pt idx="2808">
                  <c:v>149.05</c:v>
                </c:pt>
                <c:pt idx="2809">
                  <c:v>151.37</c:v>
                </c:pt>
                <c:pt idx="2810">
                  <c:v>153.65</c:v>
                </c:pt>
                <c:pt idx="2811">
                  <c:v>153.65</c:v>
                </c:pt>
                <c:pt idx="2812">
                  <c:v>150.51</c:v>
                </c:pt>
                <c:pt idx="2813">
                  <c:v>150.51</c:v>
                </c:pt>
                <c:pt idx="2814">
                  <c:v>148.98</c:v>
                </c:pt>
                <c:pt idx="2815">
                  <c:v>148.98</c:v>
                </c:pt>
                <c:pt idx="2816">
                  <c:v>148.14</c:v>
                </c:pt>
                <c:pt idx="2817">
                  <c:v>150.13</c:v>
                </c:pt>
                <c:pt idx="2818">
                  <c:v>150.13</c:v>
                </c:pt>
                <c:pt idx="2819">
                  <c:v>151.23</c:v>
                </c:pt>
                <c:pt idx="2820">
                  <c:v>151.23</c:v>
                </c:pt>
                <c:pt idx="2821">
                  <c:v>149.34</c:v>
                </c:pt>
                <c:pt idx="2822">
                  <c:v>149.34</c:v>
                </c:pt>
                <c:pt idx="2823">
                  <c:v>149.08</c:v>
                </c:pt>
                <c:pt idx="2824">
                  <c:v>149.08</c:v>
                </c:pt>
                <c:pt idx="2825">
                  <c:v>148.54</c:v>
                </c:pt>
                <c:pt idx="2826">
                  <c:v>148.54</c:v>
                </c:pt>
                <c:pt idx="2827">
                  <c:v>150.8500000000001</c:v>
                </c:pt>
                <c:pt idx="2828">
                  <c:v>150.8500000000001</c:v>
                </c:pt>
                <c:pt idx="2829">
                  <c:v>152.0</c:v>
                </c:pt>
                <c:pt idx="2830">
                  <c:v>152.52</c:v>
                </c:pt>
                <c:pt idx="2831">
                  <c:v>152.52</c:v>
                </c:pt>
                <c:pt idx="2832">
                  <c:v>150.99</c:v>
                </c:pt>
                <c:pt idx="2833">
                  <c:v>150.99</c:v>
                </c:pt>
                <c:pt idx="2834">
                  <c:v>147.91</c:v>
                </c:pt>
                <c:pt idx="2835">
                  <c:v>145.18</c:v>
                </c:pt>
                <c:pt idx="2836">
                  <c:v>145.18</c:v>
                </c:pt>
                <c:pt idx="2837">
                  <c:v>148.14</c:v>
                </c:pt>
                <c:pt idx="2838">
                  <c:v>148.14</c:v>
                </c:pt>
                <c:pt idx="2839">
                  <c:v>152.22</c:v>
                </c:pt>
                <c:pt idx="2840">
                  <c:v>152.22</c:v>
                </c:pt>
                <c:pt idx="2841">
                  <c:v>153.33</c:v>
                </c:pt>
                <c:pt idx="2842">
                  <c:v>153.48</c:v>
                </c:pt>
                <c:pt idx="2843">
                  <c:v>153.48</c:v>
                </c:pt>
                <c:pt idx="2844">
                  <c:v>150.45</c:v>
                </c:pt>
                <c:pt idx="2845">
                  <c:v>150.45</c:v>
                </c:pt>
                <c:pt idx="2846">
                  <c:v>144.06</c:v>
                </c:pt>
                <c:pt idx="2847">
                  <c:v>144.06</c:v>
                </c:pt>
                <c:pt idx="2848">
                  <c:v>144.73</c:v>
                </c:pt>
                <c:pt idx="2849">
                  <c:v>149.34</c:v>
                </c:pt>
                <c:pt idx="2850">
                  <c:v>151.69</c:v>
                </c:pt>
                <c:pt idx="2851">
                  <c:v>151.69</c:v>
                </c:pt>
                <c:pt idx="2852">
                  <c:v>154.6</c:v>
                </c:pt>
                <c:pt idx="2853">
                  <c:v>154.06</c:v>
                </c:pt>
                <c:pt idx="2854">
                  <c:v>152.16</c:v>
                </c:pt>
                <c:pt idx="2855">
                  <c:v>150.84</c:v>
                </c:pt>
                <c:pt idx="2856">
                  <c:v>150.84</c:v>
                </c:pt>
                <c:pt idx="2857">
                  <c:v>147.23</c:v>
                </c:pt>
                <c:pt idx="2858">
                  <c:v>147.23</c:v>
                </c:pt>
                <c:pt idx="2859">
                  <c:v>146.68</c:v>
                </c:pt>
                <c:pt idx="2860">
                  <c:v>149.51</c:v>
                </c:pt>
                <c:pt idx="2861">
                  <c:v>153.24</c:v>
                </c:pt>
                <c:pt idx="2862">
                  <c:v>153.24</c:v>
                </c:pt>
                <c:pt idx="2863">
                  <c:v>153.03</c:v>
                </c:pt>
                <c:pt idx="2864">
                  <c:v>153.03</c:v>
                </c:pt>
                <c:pt idx="2865">
                  <c:v>148.8</c:v>
                </c:pt>
                <c:pt idx="2866">
                  <c:v>148.8</c:v>
                </c:pt>
                <c:pt idx="2867">
                  <c:v>147.43</c:v>
                </c:pt>
                <c:pt idx="2868">
                  <c:v>147.43</c:v>
                </c:pt>
                <c:pt idx="2869">
                  <c:v>148.64</c:v>
                </c:pt>
                <c:pt idx="2870">
                  <c:v>148.64</c:v>
                </c:pt>
                <c:pt idx="2871">
                  <c:v>150.29</c:v>
                </c:pt>
                <c:pt idx="2872">
                  <c:v>150.29</c:v>
                </c:pt>
                <c:pt idx="2873">
                  <c:v>152.36</c:v>
                </c:pt>
                <c:pt idx="2874">
                  <c:v>152.36</c:v>
                </c:pt>
                <c:pt idx="2875">
                  <c:v>151.75</c:v>
                </c:pt>
                <c:pt idx="2876">
                  <c:v>151.75</c:v>
                </c:pt>
                <c:pt idx="2877">
                  <c:v>150.39</c:v>
                </c:pt>
                <c:pt idx="2878">
                  <c:v>149.03</c:v>
                </c:pt>
                <c:pt idx="2879">
                  <c:v>147.07</c:v>
                </c:pt>
                <c:pt idx="2880">
                  <c:v>147.47</c:v>
                </c:pt>
                <c:pt idx="2881">
                  <c:v>147.47</c:v>
                </c:pt>
                <c:pt idx="2882">
                  <c:v>151.79</c:v>
                </c:pt>
                <c:pt idx="2883">
                  <c:v>151.79</c:v>
                </c:pt>
                <c:pt idx="2884">
                  <c:v>152.34</c:v>
                </c:pt>
                <c:pt idx="2885">
                  <c:v>151.99</c:v>
                </c:pt>
                <c:pt idx="2886">
                  <c:v>151.72</c:v>
                </c:pt>
                <c:pt idx="2887">
                  <c:v>151.72</c:v>
                </c:pt>
                <c:pt idx="2888">
                  <c:v>149.58</c:v>
                </c:pt>
                <c:pt idx="2889">
                  <c:v>146.28</c:v>
                </c:pt>
                <c:pt idx="2890">
                  <c:v>146.28</c:v>
                </c:pt>
                <c:pt idx="2891">
                  <c:v>149.18</c:v>
                </c:pt>
                <c:pt idx="2892">
                  <c:v>149.18</c:v>
                </c:pt>
                <c:pt idx="2893">
                  <c:v>149.8</c:v>
                </c:pt>
                <c:pt idx="2894">
                  <c:v>149.8</c:v>
                </c:pt>
                <c:pt idx="2895">
                  <c:v>149.9</c:v>
                </c:pt>
                <c:pt idx="2896">
                  <c:v>151.57</c:v>
                </c:pt>
                <c:pt idx="2897">
                  <c:v>151.57</c:v>
                </c:pt>
                <c:pt idx="2898">
                  <c:v>150.77</c:v>
                </c:pt>
                <c:pt idx="2899">
                  <c:v>150.77</c:v>
                </c:pt>
                <c:pt idx="2900">
                  <c:v>149.19</c:v>
                </c:pt>
                <c:pt idx="2901">
                  <c:v>148.39</c:v>
                </c:pt>
                <c:pt idx="2902">
                  <c:v>148.39</c:v>
                </c:pt>
                <c:pt idx="2903">
                  <c:v>150.12</c:v>
                </c:pt>
                <c:pt idx="2904">
                  <c:v>150.12</c:v>
                </c:pt>
                <c:pt idx="2905">
                  <c:v>150.83</c:v>
                </c:pt>
                <c:pt idx="2906">
                  <c:v>150.83</c:v>
                </c:pt>
                <c:pt idx="2907">
                  <c:v>148.68</c:v>
                </c:pt>
                <c:pt idx="2908">
                  <c:v>148.68</c:v>
                </c:pt>
                <c:pt idx="2909">
                  <c:v>149.95</c:v>
                </c:pt>
                <c:pt idx="2910">
                  <c:v>149.95</c:v>
                </c:pt>
                <c:pt idx="2911">
                  <c:v>149.98</c:v>
                </c:pt>
                <c:pt idx="2912">
                  <c:v>151.8800000000001</c:v>
                </c:pt>
                <c:pt idx="2913">
                  <c:v>150.15</c:v>
                </c:pt>
                <c:pt idx="2914">
                  <c:v>150.15</c:v>
                </c:pt>
                <c:pt idx="2915">
                  <c:v>147.92</c:v>
                </c:pt>
                <c:pt idx="2916">
                  <c:v>147.92</c:v>
                </c:pt>
                <c:pt idx="2917">
                  <c:v>147.16</c:v>
                </c:pt>
                <c:pt idx="2918">
                  <c:v>147.16</c:v>
                </c:pt>
                <c:pt idx="2919">
                  <c:v>150.29</c:v>
                </c:pt>
                <c:pt idx="2920">
                  <c:v>150.29</c:v>
                </c:pt>
                <c:pt idx="2921">
                  <c:v>151.94</c:v>
                </c:pt>
                <c:pt idx="2922">
                  <c:v>152.66</c:v>
                </c:pt>
                <c:pt idx="2923">
                  <c:v>152.66</c:v>
                </c:pt>
                <c:pt idx="2924">
                  <c:v>150.36</c:v>
                </c:pt>
                <c:pt idx="2925">
                  <c:v>150.36</c:v>
                </c:pt>
                <c:pt idx="2926">
                  <c:v>148.12</c:v>
                </c:pt>
                <c:pt idx="2927">
                  <c:v>146.48</c:v>
                </c:pt>
                <c:pt idx="2928">
                  <c:v>148.96</c:v>
                </c:pt>
                <c:pt idx="2929">
                  <c:v>152.91</c:v>
                </c:pt>
                <c:pt idx="2930">
                  <c:v>152.91</c:v>
                </c:pt>
                <c:pt idx="2931">
                  <c:v>149.73</c:v>
                </c:pt>
                <c:pt idx="2932">
                  <c:v>149.73</c:v>
                </c:pt>
                <c:pt idx="2933">
                  <c:v>150.07</c:v>
                </c:pt>
                <c:pt idx="2934">
                  <c:v>150.57</c:v>
                </c:pt>
                <c:pt idx="2935">
                  <c:v>149.67</c:v>
                </c:pt>
                <c:pt idx="2936">
                  <c:v>149.56</c:v>
                </c:pt>
                <c:pt idx="2937">
                  <c:v>149.56</c:v>
                </c:pt>
                <c:pt idx="2938">
                  <c:v>150.22</c:v>
                </c:pt>
                <c:pt idx="2939">
                  <c:v>150.22</c:v>
                </c:pt>
                <c:pt idx="2940">
                  <c:v>150.39</c:v>
                </c:pt>
                <c:pt idx="2941">
                  <c:v>151.04</c:v>
                </c:pt>
                <c:pt idx="2942">
                  <c:v>152.61</c:v>
                </c:pt>
                <c:pt idx="2943">
                  <c:v>148.59</c:v>
                </c:pt>
                <c:pt idx="2944">
                  <c:v>148.59</c:v>
                </c:pt>
                <c:pt idx="2945">
                  <c:v>148.09</c:v>
                </c:pt>
                <c:pt idx="2946">
                  <c:v>147.73</c:v>
                </c:pt>
                <c:pt idx="2947">
                  <c:v>149.73</c:v>
                </c:pt>
                <c:pt idx="2948">
                  <c:v>151.48</c:v>
                </c:pt>
                <c:pt idx="2949">
                  <c:v>153.1</c:v>
                </c:pt>
                <c:pt idx="2950">
                  <c:v>153.1</c:v>
                </c:pt>
                <c:pt idx="2951">
                  <c:v>147.63</c:v>
                </c:pt>
                <c:pt idx="2952">
                  <c:v>147.63</c:v>
                </c:pt>
                <c:pt idx="2953">
                  <c:v>146.97</c:v>
                </c:pt>
                <c:pt idx="2954">
                  <c:v>146.97</c:v>
                </c:pt>
                <c:pt idx="2955">
                  <c:v>149.02</c:v>
                </c:pt>
                <c:pt idx="2956">
                  <c:v>150.68</c:v>
                </c:pt>
                <c:pt idx="2957">
                  <c:v>152.83</c:v>
                </c:pt>
                <c:pt idx="2958">
                  <c:v>153.71</c:v>
                </c:pt>
                <c:pt idx="2959">
                  <c:v>151.06</c:v>
                </c:pt>
                <c:pt idx="2960">
                  <c:v>146.65</c:v>
                </c:pt>
                <c:pt idx="2961">
                  <c:v>146.65</c:v>
                </c:pt>
                <c:pt idx="2962">
                  <c:v>144.24</c:v>
                </c:pt>
                <c:pt idx="2963">
                  <c:v>146.49</c:v>
                </c:pt>
                <c:pt idx="2964">
                  <c:v>149.45</c:v>
                </c:pt>
                <c:pt idx="2965">
                  <c:v>149.45</c:v>
                </c:pt>
                <c:pt idx="2966">
                  <c:v>152.14</c:v>
                </c:pt>
                <c:pt idx="2967">
                  <c:v>153.71</c:v>
                </c:pt>
                <c:pt idx="2968">
                  <c:v>151.08</c:v>
                </c:pt>
                <c:pt idx="2969">
                  <c:v>151.08</c:v>
                </c:pt>
                <c:pt idx="2970">
                  <c:v>150.07</c:v>
                </c:pt>
                <c:pt idx="2971">
                  <c:v>149.12</c:v>
                </c:pt>
                <c:pt idx="2972">
                  <c:v>149.86</c:v>
                </c:pt>
                <c:pt idx="2973">
                  <c:v>149.69</c:v>
                </c:pt>
                <c:pt idx="2974">
                  <c:v>149.95</c:v>
                </c:pt>
                <c:pt idx="2975">
                  <c:v>148.01</c:v>
                </c:pt>
                <c:pt idx="2976">
                  <c:v>149.09</c:v>
                </c:pt>
                <c:pt idx="2977">
                  <c:v>151.67</c:v>
                </c:pt>
                <c:pt idx="2978">
                  <c:v>152.3800000000001</c:v>
                </c:pt>
                <c:pt idx="2979">
                  <c:v>152.3</c:v>
                </c:pt>
                <c:pt idx="2980">
                  <c:v>150.18</c:v>
                </c:pt>
                <c:pt idx="2981">
                  <c:v>149.08</c:v>
                </c:pt>
                <c:pt idx="2982">
                  <c:v>150.86</c:v>
                </c:pt>
                <c:pt idx="2983">
                  <c:v>149.8500000000001</c:v>
                </c:pt>
                <c:pt idx="2984">
                  <c:v>148.0</c:v>
                </c:pt>
                <c:pt idx="2985">
                  <c:v>147.34</c:v>
                </c:pt>
                <c:pt idx="2986">
                  <c:v>149.03</c:v>
                </c:pt>
                <c:pt idx="2987">
                  <c:v>150.94</c:v>
                </c:pt>
                <c:pt idx="2988">
                  <c:v>152.32</c:v>
                </c:pt>
                <c:pt idx="2989">
                  <c:v>149.87</c:v>
                </c:pt>
                <c:pt idx="2990">
                  <c:v>149.87</c:v>
                </c:pt>
                <c:pt idx="2991">
                  <c:v>149.36</c:v>
                </c:pt>
                <c:pt idx="2992">
                  <c:v>150.61</c:v>
                </c:pt>
                <c:pt idx="2993">
                  <c:v>151.24</c:v>
                </c:pt>
                <c:pt idx="2994">
                  <c:v>151.08</c:v>
                </c:pt>
                <c:pt idx="2995">
                  <c:v>151.58</c:v>
                </c:pt>
                <c:pt idx="2996">
                  <c:v>147.52</c:v>
                </c:pt>
                <c:pt idx="2997">
                  <c:v>147.52</c:v>
                </c:pt>
                <c:pt idx="2998">
                  <c:v>148.78</c:v>
                </c:pt>
                <c:pt idx="2999">
                  <c:v>147.77</c:v>
                </c:pt>
                <c:pt idx="3000">
                  <c:v>148.71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7604312"/>
        <c:axId val="-2085553864"/>
      </c:scatterChart>
      <c:valAx>
        <c:axId val="2137604312"/>
        <c:scaling>
          <c:orientation val="minMax"/>
          <c:max val="2500.0"/>
          <c:min val="200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in SWaT (s)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crossAx val="-2085553864"/>
        <c:crosses val="autoZero"/>
        <c:crossBetween val="midCat"/>
      </c:valAx>
      <c:valAx>
        <c:axId val="-2085553864"/>
        <c:scaling>
          <c:orientation val="minMax"/>
          <c:max val="160.0"/>
          <c:min val="140.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Influent Turbidity (NTU)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13760431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strRef>
              <c:f>Sheet2!$A$1:$A$12001</c:f>
              <c:strCache>
                <c:ptCount val="3001"/>
                <c:pt idx="0">
                  <c:v>No.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  <c:pt idx="2000">
                  <c:v>2000</c:v>
                </c:pt>
                <c:pt idx="2001">
                  <c:v>2001</c:v>
                </c:pt>
                <c:pt idx="2002">
                  <c:v>2002</c:v>
                </c:pt>
                <c:pt idx="2003">
                  <c:v>2003</c:v>
                </c:pt>
                <c:pt idx="2004">
                  <c:v>2004</c:v>
                </c:pt>
                <c:pt idx="2005">
                  <c:v>2005</c:v>
                </c:pt>
                <c:pt idx="2006">
                  <c:v>2006</c:v>
                </c:pt>
                <c:pt idx="2007">
                  <c:v>2007</c:v>
                </c:pt>
                <c:pt idx="2008">
                  <c:v>2008</c:v>
                </c:pt>
                <c:pt idx="2009">
                  <c:v>2009</c:v>
                </c:pt>
                <c:pt idx="2010">
                  <c:v>2010</c:v>
                </c:pt>
                <c:pt idx="2011">
                  <c:v>2011</c:v>
                </c:pt>
                <c:pt idx="2012">
                  <c:v>2012</c:v>
                </c:pt>
                <c:pt idx="2013">
                  <c:v>2013</c:v>
                </c:pt>
                <c:pt idx="2014">
                  <c:v>2014</c:v>
                </c:pt>
                <c:pt idx="2015">
                  <c:v>2015</c:v>
                </c:pt>
                <c:pt idx="2016">
                  <c:v>2016</c:v>
                </c:pt>
                <c:pt idx="2017">
                  <c:v>2017</c:v>
                </c:pt>
                <c:pt idx="2018">
                  <c:v>2018</c:v>
                </c:pt>
                <c:pt idx="2019">
                  <c:v>2019</c:v>
                </c:pt>
                <c:pt idx="2020">
                  <c:v>2020</c:v>
                </c:pt>
                <c:pt idx="2021">
                  <c:v>2021</c:v>
                </c:pt>
                <c:pt idx="2022">
                  <c:v>2022</c:v>
                </c:pt>
                <c:pt idx="2023">
                  <c:v>2023</c:v>
                </c:pt>
                <c:pt idx="2024">
                  <c:v>2024</c:v>
                </c:pt>
                <c:pt idx="2025">
                  <c:v>2025</c:v>
                </c:pt>
                <c:pt idx="2026">
                  <c:v>2026</c:v>
                </c:pt>
                <c:pt idx="2027">
                  <c:v>2027</c:v>
                </c:pt>
                <c:pt idx="2028">
                  <c:v>2028</c:v>
                </c:pt>
                <c:pt idx="2029">
                  <c:v>2029</c:v>
                </c:pt>
                <c:pt idx="2030">
                  <c:v>2030</c:v>
                </c:pt>
                <c:pt idx="2031">
                  <c:v>2031</c:v>
                </c:pt>
                <c:pt idx="2032">
                  <c:v>2032</c:v>
                </c:pt>
                <c:pt idx="2033">
                  <c:v>2033</c:v>
                </c:pt>
                <c:pt idx="2034">
                  <c:v>2034</c:v>
                </c:pt>
                <c:pt idx="2035">
                  <c:v>2035</c:v>
                </c:pt>
                <c:pt idx="2036">
                  <c:v>2036</c:v>
                </c:pt>
                <c:pt idx="2037">
                  <c:v>2037</c:v>
                </c:pt>
                <c:pt idx="2038">
                  <c:v>2038</c:v>
                </c:pt>
                <c:pt idx="2039">
                  <c:v>2039</c:v>
                </c:pt>
                <c:pt idx="2040">
                  <c:v>2040</c:v>
                </c:pt>
                <c:pt idx="2041">
                  <c:v>2041</c:v>
                </c:pt>
                <c:pt idx="2042">
                  <c:v>2042</c:v>
                </c:pt>
                <c:pt idx="2043">
                  <c:v>2043</c:v>
                </c:pt>
                <c:pt idx="2044">
                  <c:v>2044</c:v>
                </c:pt>
                <c:pt idx="2045">
                  <c:v>2045</c:v>
                </c:pt>
                <c:pt idx="2046">
                  <c:v>2046</c:v>
                </c:pt>
                <c:pt idx="2047">
                  <c:v>2047</c:v>
                </c:pt>
                <c:pt idx="2048">
                  <c:v>2048</c:v>
                </c:pt>
                <c:pt idx="2049">
                  <c:v>2049</c:v>
                </c:pt>
                <c:pt idx="2050">
                  <c:v>2050</c:v>
                </c:pt>
                <c:pt idx="2051">
                  <c:v>2051</c:v>
                </c:pt>
                <c:pt idx="2052">
                  <c:v>2052</c:v>
                </c:pt>
                <c:pt idx="2053">
                  <c:v>2053</c:v>
                </c:pt>
                <c:pt idx="2054">
                  <c:v>2054</c:v>
                </c:pt>
                <c:pt idx="2055">
                  <c:v>2055</c:v>
                </c:pt>
                <c:pt idx="2056">
                  <c:v>2056</c:v>
                </c:pt>
                <c:pt idx="2057">
                  <c:v>2057</c:v>
                </c:pt>
                <c:pt idx="2058">
                  <c:v>2058</c:v>
                </c:pt>
                <c:pt idx="2059">
                  <c:v>2059</c:v>
                </c:pt>
                <c:pt idx="2060">
                  <c:v>2060</c:v>
                </c:pt>
                <c:pt idx="2061">
                  <c:v>2061</c:v>
                </c:pt>
                <c:pt idx="2062">
                  <c:v>2062</c:v>
                </c:pt>
                <c:pt idx="2063">
                  <c:v>2063</c:v>
                </c:pt>
                <c:pt idx="2064">
                  <c:v>2064</c:v>
                </c:pt>
                <c:pt idx="2065">
                  <c:v>2065</c:v>
                </c:pt>
                <c:pt idx="2066">
                  <c:v>2066</c:v>
                </c:pt>
                <c:pt idx="2067">
                  <c:v>2067</c:v>
                </c:pt>
                <c:pt idx="2068">
                  <c:v>2068</c:v>
                </c:pt>
                <c:pt idx="2069">
                  <c:v>2069</c:v>
                </c:pt>
                <c:pt idx="2070">
                  <c:v>2070</c:v>
                </c:pt>
                <c:pt idx="2071">
                  <c:v>2071</c:v>
                </c:pt>
                <c:pt idx="2072">
                  <c:v>2072</c:v>
                </c:pt>
                <c:pt idx="2073">
                  <c:v>2073</c:v>
                </c:pt>
                <c:pt idx="2074">
                  <c:v>2074</c:v>
                </c:pt>
                <c:pt idx="2075">
                  <c:v>2075</c:v>
                </c:pt>
                <c:pt idx="2076">
                  <c:v>2076</c:v>
                </c:pt>
                <c:pt idx="2077">
                  <c:v>2077</c:v>
                </c:pt>
                <c:pt idx="2078">
                  <c:v>2078</c:v>
                </c:pt>
                <c:pt idx="2079">
                  <c:v>2079</c:v>
                </c:pt>
                <c:pt idx="2080">
                  <c:v>2080</c:v>
                </c:pt>
                <c:pt idx="2081">
                  <c:v>2081</c:v>
                </c:pt>
                <c:pt idx="2082">
                  <c:v>2082</c:v>
                </c:pt>
                <c:pt idx="2083">
                  <c:v>2083</c:v>
                </c:pt>
                <c:pt idx="2084">
                  <c:v>2084</c:v>
                </c:pt>
                <c:pt idx="2085">
                  <c:v>2085</c:v>
                </c:pt>
                <c:pt idx="2086">
                  <c:v>2086</c:v>
                </c:pt>
                <c:pt idx="2087">
                  <c:v>2087</c:v>
                </c:pt>
                <c:pt idx="2088">
                  <c:v>2088</c:v>
                </c:pt>
                <c:pt idx="2089">
                  <c:v>2089</c:v>
                </c:pt>
                <c:pt idx="2090">
                  <c:v>2090</c:v>
                </c:pt>
                <c:pt idx="2091">
                  <c:v>2091</c:v>
                </c:pt>
                <c:pt idx="2092">
                  <c:v>2092</c:v>
                </c:pt>
                <c:pt idx="2093">
                  <c:v>2093</c:v>
                </c:pt>
                <c:pt idx="2094">
                  <c:v>2094</c:v>
                </c:pt>
                <c:pt idx="2095">
                  <c:v>2095</c:v>
                </c:pt>
                <c:pt idx="2096">
                  <c:v>2096</c:v>
                </c:pt>
                <c:pt idx="2097">
                  <c:v>2097</c:v>
                </c:pt>
                <c:pt idx="2098">
                  <c:v>2098</c:v>
                </c:pt>
                <c:pt idx="2099">
                  <c:v>2099</c:v>
                </c:pt>
                <c:pt idx="2100">
                  <c:v>2100</c:v>
                </c:pt>
                <c:pt idx="2101">
                  <c:v>2101</c:v>
                </c:pt>
                <c:pt idx="2102">
                  <c:v>2102</c:v>
                </c:pt>
                <c:pt idx="2103">
                  <c:v>2103</c:v>
                </c:pt>
                <c:pt idx="2104">
                  <c:v>2104</c:v>
                </c:pt>
                <c:pt idx="2105">
                  <c:v>2105</c:v>
                </c:pt>
                <c:pt idx="2106">
                  <c:v>2106</c:v>
                </c:pt>
                <c:pt idx="2107">
                  <c:v>2107</c:v>
                </c:pt>
                <c:pt idx="2108">
                  <c:v>2108</c:v>
                </c:pt>
                <c:pt idx="2109">
                  <c:v>2109</c:v>
                </c:pt>
                <c:pt idx="2110">
                  <c:v>2110</c:v>
                </c:pt>
                <c:pt idx="2111">
                  <c:v>2111</c:v>
                </c:pt>
                <c:pt idx="2112">
                  <c:v>2112</c:v>
                </c:pt>
                <c:pt idx="2113">
                  <c:v>2113</c:v>
                </c:pt>
                <c:pt idx="2114">
                  <c:v>2114</c:v>
                </c:pt>
                <c:pt idx="2115">
                  <c:v>2115</c:v>
                </c:pt>
                <c:pt idx="2116">
                  <c:v>2116</c:v>
                </c:pt>
                <c:pt idx="2117">
                  <c:v>2117</c:v>
                </c:pt>
                <c:pt idx="2118">
                  <c:v>2118</c:v>
                </c:pt>
                <c:pt idx="2119">
                  <c:v>2119</c:v>
                </c:pt>
                <c:pt idx="2120">
                  <c:v>2120</c:v>
                </c:pt>
                <c:pt idx="2121">
                  <c:v>2121</c:v>
                </c:pt>
                <c:pt idx="2122">
                  <c:v>2122</c:v>
                </c:pt>
                <c:pt idx="2123">
                  <c:v>2123</c:v>
                </c:pt>
                <c:pt idx="2124">
                  <c:v>2124</c:v>
                </c:pt>
                <c:pt idx="2125">
                  <c:v>2125</c:v>
                </c:pt>
                <c:pt idx="2126">
                  <c:v>2126</c:v>
                </c:pt>
                <c:pt idx="2127">
                  <c:v>2127</c:v>
                </c:pt>
                <c:pt idx="2128">
                  <c:v>2128</c:v>
                </c:pt>
                <c:pt idx="2129">
                  <c:v>2129</c:v>
                </c:pt>
                <c:pt idx="2130">
                  <c:v>2130</c:v>
                </c:pt>
                <c:pt idx="2131">
                  <c:v>2131</c:v>
                </c:pt>
                <c:pt idx="2132">
                  <c:v>2132</c:v>
                </c:pt>
                <c:pt idx="2133">
                  <c:v>2133</c:v>
                </c:pt>
                <c:pt idx="2134">
                  <c:v>2134</c:v>
                </c:pt>
                <c:pt idx="2135">
                  <c:v>2135</c:v>
                </c:pt>
                <c:pt idx="2136">
                  <c:v>2136</c:v>
                </c:pt>
                <c:pt idx="2137">
                  <c:v>2137</c:v>
                </c:pt>
                <c:pt idx="2138">
                  <c:v>2138</c:v>
                </c:pt>
                <c:pt idx="2139">
                  <c:v>2139</c:v>
                </c:pt>
                <c:pt idx="2140">
                  <c:v>2140</c:v>
                </c:pt>
                <c:pt idx="2141">
                  <c:v>2141</c:v>
                </c:pt>
                <c:pt idx="2142">
                  <c:v>2142</c:v>
                </c:pt>
                <c:pt idx="2143">
                  <c:v>2143</c:v>
                </c:pt>
                <c:pt idx="2144">
                  <c:v>2144</c:v>
                </c:pt>
                <c:pt idx="2145">
                  <c:v>2145</c:v>
                </c:pt>
                <c:pt idx="2146">
                  <c:v>2146</c:v>
                </c:pt>
                <c:pt idx="2147">
                  <c:v>2147</c:v>
                </c:pt>
                <c:pt idx="2148">
                  <c:v>2148</c:v>
                </c:pt>
                <c:pt idx="2149">
                  <c:v>2149</c:v>
                </c:pt>
                <c:pt idx="2150">
                  <c:v>2150</c:v>
                </c:pt>
                <c:pt idx="2151">
                  <c:v>2151</c:v>
                </c:pt>
                <c:pt idx="2152">
                  <c:v>2152</c:v>
                </c:pt>
                <c:pt idx="2153">
                  <c:v>2153</c:v>
                </c:pt>
                <c:pt idx="2154">
                  <c:v>2154</c:v>
                </c:pt>
                <c:pt idx="2155">
                  <c:v>2155</c:v>
                </c:pt>
                <c:pt idx="2156">
                  <c:v>2156</c:v>
                </c:pt>
                <c:pt idx="2157">
                  <c:v>2157</c:v>
                </c:pt>
                <c:pt idx="2158">
                  <c:v>2158</c:v>
                </c:pt>
                <c:pt idx="2159">
                  <c:v>2159</c:v>
                </c:pt>
                <c:pt idx="2160">
                  <c:v>2160</c:v>
                </c:pt>
                <c:pt idx="2161">
                  <c:v>2161</c:v>
                </c:pt>
                <c:pt idx="2162">
                  <c:v>2162</c:v>
                </c:pt>
                <c:pt idx="2163">
                  <c:v>2163</c:v>
                </c:pt>
                <c:pt idx="2164">
                  <c:v>2164</c:v>
                </c:pt>
                <c:pt idx="2165">
                  <c:v>2165</c:v>
                </c:pt>
                <c:pt idx="2166">
                  <c:v>2166</c:v>
                </c:pt>
                <c:pt idx="2167">
                  <c:v>2167</c:v>
                </c:pt>
                <c:pt idx="2168">
                  <c:v>2168</c:v>
                </c:pt>
                <c:pt idx="2169">
                  <c:v>2169</c:v>
                </c:pt>
                <c:pt idx="2170">
                  <c:v>2170</c:v>
                </c:pt>
                <c:pt idx="2171">
                  <c:v>2171</c:v>
                </c:pt>
                <c:pt idx="2172">
                  <c:v>2172</c:v>
                </c:pt>
                <c:pt idx="2173">
                  <c:v>2173</c:v>
                </c:pt>
                <c:pt idx="2174">
                  <c:v>2174</c:v>
                </c:pt>
                <c:pt idx="2175">
                  <c:v>2175</c:v>
                </c:pt>
                <c:pt idx="2176">
                  <c:v>2176</c:v>
                </c:pt>
                <c:pt idx="2177">
                  <c:v>2177</c:v>
                </c:pt>
                <c:pt idx="2178">
                  <c:v>2178</c:v>
                </c:pt>
                <c:pt idx="2179">
                  <c:v>2179</c:v>
                </c:pt>
                <c:pt idx="2180">
                  <c:v>2180</c:v>
                </c:pt>
                <c:pt idx="2181">
                  <c:v>2181</c:v>
                </c:pt>
                <c:pt idx="2182">
                  <c:v>2182</c:v>
                </c:pt>
                <c:pt idx="2183">
                  <c:v>2183</c:v>
                </c:pt>
                <c:pt idx="2184">
                  <c:v>2184</c:v>
                </c:pt>
                <c:pt idx="2185">
                  <c:v>2185</c:v>
                </c:pt>
                <c:pt idx="2186">
                  <c:v>2186</c:v>
                </c:pt>
                <c:pt idx="2187">
                  <c:v>2187</c:v>
                </c:pt>
                <c:pt idx="2188">
                  <c:v>2188</c:v>
                </c:pt>
                <c:pt idx="2189">
                  <c:v>2189</c:v>
                </c:pt>
                <c:pt idx="2190">
                  <c:v>2190</c:v>
                </c:pt>
                <c:pt idx="2191">
                  <c:v>2191</c:v>
                </c:pt>
                <c:pt idx="2192">
                  <c:v>2192</c:v>
                </c:pt>
                <c:pt idx="2193">
                  <c:v>2193</c:v>
                </c:pt>
                <c:pt idx="2194">
                  <c:v>2194</c:v>
                </c:pt>
                <c:pt idx="2195">
                  <c:v>2195</c:v>
                </c:pt>
                <c:pt idx="2196">
                  <c:v>2196</c:v>
                </c:pt>
                <c:pt idx="2197">
                  <c:v>2197</c:v>
                </c:pt>
                <c:pt idx="2198">
                  <c:v>2198</c:v>
                </c:pt>
                <c:pt idx="2199">
                  <c:v>2199</c:v>
                </c:pt>
                <c:pt idx="2200">
                  <c:v>2200</c:v>
                </c:pt>
                <c:pt idx="2201">
                  <c:v>2201</c:v>
                </c:pt>
                <c:pt idx="2202">
                  <c:v>2202</c:v>
                </c:pt>
                <c:pt idx="2203">
                  <c:v>2203</c:v>
                </c:pt>
                <c:pt idx="2204">
                  <c:v>2204</c:v>
                </c:pt>
                <c:pt idx="2205">
                  <c:v>2205</c:v>
                </c:pt>
                <c:pt idx="2206">
                  <c:v>2206</c:v>
                </c:pt>
                <c:pt idx="2207">
                  <c:v>2207</c:v>
                </c:pt>
                <c:pt idx="2208">
                  <c:v>2208</c:v>
                </c:pt>
                <c:pt idx="2209">
                  <c:v>2209</c:v>
                </c:pt>
                <c:pt idx="2210">
                  <c:v>2210</c:v>
                </c:pt>
                <c:pt idx="2211">
                  <c:v>2211</c:v>
                </c:pt>
                <c:pt idx="2212">
                  <c:v>2212</c:v>
                </c:pt>
                <c:pt idx="2213">
                  <c:v>2213</c:v>
                </c:pt>
                <c:pt idx="2214">
                  <c:v>2214</c:v>
                </c:pt>
                <c:pt idx="2215">
                  <c:v>2215</c:v>
                </c:pt>
                <c:pt idx="2216">
                  <c:v>2216</c:v>
                </c:pt>
                <c:pt idx="2217">
                  <c:v>2217</c:v>
                </c:pt>
                <c:pt idx="2218">
                  <c:v>2218</c:v>
                </c:pt>
                <c:pt idx="2219">
                  <c:v>2219</c:v>
                </c:pt>
                <c:pt idx="2220">
                  <c:v>2220</c:v>
                </c:pt>
                <c:pt idx="2221">
                  <c:v>2221</c:v>
                </c:pt>
                <c:pt idx="2222">
                  <c:v>2222</c:v>
                </c:pt>
                <c:pt idx="2223">
                  <c:v>2223</c:v>
                </c:pt>
                <c:pt idx="2224">
                  <c:v>2224</c:v>
                </c:pt>
                <c:pt idx="2225">
                  <c:v>2225</c:v>
                </c:pt>
                <c:pt idx="2226">
                  <c:v>2226</c:v>
                </c:pt>
                <c:pt idx="2227">
                  <c:v>2227</c:v>
                </c:pt>
                <c:pt idx="2228">
                  <c:v>2228</c:v>
                </c:pt>
                <c:pt idx="2229">
                  <c:v>2229</c:v>
                </c:pt>
                <c:pt idx="2230">
                  <c:v>2230</c:v>
                </c:pt>
                <c:pt idx="2231">
                  <c:v>2231</c:v>
                </c:pt>
                <c:pt idx="2232">
                  <c:v>2232</c:v>
                </c:pt>
                <c:pt idx="2233">
                  <c:v>2233</c:v>
                </c:pt>
                <c:pt idx="2234">
                  <c:v>2234</c:v>
                </c:pt>
                <c:pt idx="2235">
                  <c:v>2235</c:v>
                </c:pt>
                <c:pt idx="2236">
                  <c:v>2236</c:v>
                </c:pt>
                <c:pt idx="2237">
                  <c:v>2237</c:v>
                </c:pt>
                <c:pt idx="2238">
                  <c:v>2238</c:v>
                </c:pt>
                <c:pt idx="2239">
                  <c:v>2239</c:v>
                </c:pt>
                <c:pt idx="2240">
                  <c:v>2240</c:v>
                </c:pt>
                <c:pt idx="2241">
                  <c:v>2241</c:v>
                </c:pt>
                <c:pt idx="2242">
                  <c:v>2242</c:v>
                </c:pt>
                <c:pt idx="2243">
                  <c:v>2243</c:v>
                </c:pt>
                <c:pt idx="2244">
                  <c:v>2244</c:v>
                </c:pt>
                <c:pt idx="2245">
                  <c:v>2245</c:v>
                </c:pt>
                <c:pt idx="2246">
                  <c:v>2246</c:v>
                </c:pt>
                <c:pt idx="2247">
                  <c:v>2247</c:v>
                </c:pt>
                <c:pt idx="2248">
                  <c:v>2248</c:v>
                </c:pt>
                <c:pt idx="2249">
                  <c:v>2249</c:v>
                </c:pt>
                <c:pt idx="2250">
                  <c:v>2250</c:v>
                </c:pt>
                <c:pt idx="2251">
                  <c:v>2251</c:v>
                </c:pt>
                <c:pt idx="2252">
                  <c:v>2252</c:v>
                </c:pt>
                <c:pt idx="2253">
                  <c:v>2253</c:v>
                </c:pt>
                <c:pt idx="2254">
                  <c:v>2254</c:v>
                </c:pt>
                <c:pt idx="2255">
                  <c:v>2255</c:v>
                </c:pt>
                <c:pt idx="2256">
                  <c:v>2256</c:v>
                </c:pt>
                <c:pt idx="2257">
                  <c:v>2257</c:v>
                </c:pt>
                <c:pt idx="2258">
                  <c:v>2258</c:v>
                </c:pt>
                <c:pt idx="2259">
                  <c:v>2259</c:v>
                </c:pt>
                <c:pt idx="2260">
                  <c:v>2260</c:v>
                </c:pt>
                <c:pt idx="2261">
                  <c:v>2261</c:v>
                </c:pt>
                <c:pt idx="2262">
                  <c:v>2262</c:v>
                </c:pt>
                <c:pt idx="2263">
                  <c:v>2263</c:v>
                </c:pt>
                <c:pt idx="2264">
                  <c:v>2264</c:v>
                </c:pt>
                <c:pt idx="2265">
                  <c:v>2265</c:v>
                </c:pt>
                <c:pt idx="2266">
                  <c:v>2266</c:v>
                </c:pt>
                <c:pt idx="2267">
                  <c:v>2267</c:v>
                </c:pt>
                <c:pt idx="2268">
                  <c:v>2268</c:v>
                </c:pt>
                <c:pt idx="2269">
                  <c:v>2269</c:v>
                </c:pt>
                <c:pt idx="2270">
                  <c:v>2270</c:v>
                </c:pt>
                <c:pt idx="2271">
                  <c:v>2271</c:v>
                </c:pt>
                <c:pt idx="2272">
                  <c:v>2272</c:v>
                </c:pt>
                <c:pt idx="2273">
                  <c:v>2273</c:v>
                </c:pt>
                <c:pt idx="2274">
                  <c:v>2274</c:v>
                </c:pt>
                <c:pt idx="2275">
                  <c:v>2275</c:v>
                </c:pt>
                <c:pt idx="2276">
                  <c:v>2276</c:v>
                </c:pt>
                <c:pt idx="2277">
                  <c:v>2277</c:v>
                </c:pt>
                <c:pt idx="2278">
                  <c:v>2278</c:v>
                </c:pt>
                <c:pt idx="2279">
                  <c:v>2279</c:v>
                </c:pt>
                <c:pt idx="2280">
                  <c:v>2280</c:v>
                </c:pt>
                <c:pt idx="2281">
                  <c:v>2281</c:v>
                </c:pt>
                <c:pt idx="2282">
                  <c:v>2282</c:v>
                </c:pt>
                <c:pt idx="2283">
                  <c:v>2283</c:v>
                </c:pt>
                <c:pt idx="2284">
                  <c:v>2284</c:v>
                </c:pt>
                <c:pt idx="2285">
                  <c:v>2285</c:v>
                </c:pt>
                <c:pt idx="2286">
                  <c:v>2286</c:v>
                </c:pt>
                <c:pt idx="2287">
                  <c:v>2287</c:v>
                </c:pt>
                <c:pt idx="2288">
                  <c:v>2288</c:v>
                </c:pt>
                <c:pt idx="2289">
                  <c:v>2289</c:v>
                </c:pt>
                <c:pt idx="2290">
                  <c:v>2290</c:v>
                </c:pt>
                <c:pt idx="2291">
                  <c:v>2291</c:v>
                </c:pt>
                <c:pt idx="2292">
                  <c:v>2292</c:v>
                </c:pt>
                <c:pt idx="2293">
                  <c:v>2293</c:v>
                </c:pt>
                <c:pt idx="2294">
                  <c:v>2294</c:v>
                </c:pt>
                <c:pt idx="2295">
                  <c:v>2295</c:v>
                </c:pt>
                <c:pt idx="2296">
                  <c:v>2296</c:v>
                </c:pt>
                <c:pt idx="2297">
                  <c:v>2297</c:v>
                </c:pt>
                <c:pt idx="2298">
                  <c:v>2298</c:v>
                </c:pt>
                <c:pt idx="2299">
                  <c:v>2299</c:v>
                </c:pt>
                <c:pt idx="2300">
                  <c:v>2300</c:v>
                </c:pt>
                <c:pt idx="2301">
                  <c:v>2301</c:v>
                </c:pt>
                <c:pt idx="2302">
                  <c:v>2302</c:v>
                </c:pt>
                <c:pt idx="2303">
                  <c:v>2303</c:v>
                </c:pt>
                <c:pt idx="2304">
                  <c:v>2304</c:v>
                </c:pt>
                <c:pt idx="2305">
                  <c:v>2305</c:v>
                </c:pt>
                <c:pt idx="2306">
                  <c:v>2306</c:v>
                </c:pt>
                <c:pt idx="2307">
                  <c:v>2307</c:v>
                </c:pt>
                <c:pt idx="2308">
                  <c:v>2308</c:v>
                </c:pt>
                <c:pt idx="2309">
                  <c:v>2309</c:v>
                </c:pt>
                <c:pt idx="2310">
                  <c:v>2310</c:v>
                </c:pt>
                <c:pt idx="2311">
                  <c:v>2311</c:v>
                </c:pt>
                <c:pt idx="2312">
                  <c:v>2312</c:v>
                </c:pt>
                <c:pt idx="2313">
                  <c:v>2313</c:v>
                </c:pt>
                <c:pt idx="2314">
                  <c:v>2314</c:v>
                </c:pt>
                <c:pt idx="2315">
                  <c:v>2315</c:v>
                </c:pt>
                <c:pt idx="2316">
                  <c:v>2316</c:v>
                </c:pt>
                <c:pt idx="2317">
                  <c:v>2317</c:v>
                </c:pt>
                <c:pt idx="2318">
                  <c:v>2318</c:v>
                </c:pt>
                <c:pt idx="2319">
                  <c:v>2319</c:v>
                </c:pt>
                <c:pt idx="2320">
                  <c:v>2320</c:v>
                </c:pt>
                <c:pt idx="2321">
                  <c:v>2321</c:v>
                </c:pt>
                <c:pt idx="2322">
                  <c:v>2322</c:v>
                </c:pt>
                <c:pt idx="2323">
                  <c:v>2323</c:v>
                </c:pt>
                <c:pt idx="2324">
                  <c:v>2324</c:v>
                </c:pt>
                <c:pt idx="2325">
                  <c:v>2325</c:v>
                </c:pt>
                <c:pt idx="2326">
                  <c:v>2326</c:v>
                </c:pt>
                <c:pt idx="2327">
                  <c:v>2327</c:v>
                </c:pt>
                <c:pt idx="2328">
                  <c:v>2328</c:v>
                </c:pt>
                <c:pt idx="2329">
                  <c:v>2329</c:v>
                </c:pt>
                <c:pt idx="2330">
                  <c:v>2330</c:v>
                </c:pt>
                <c:pt idx="2331">
                  <c:v>2331</c:v>
                </c:pt>
                <c:pt idx="2332">
                  <c:v>2332</c:v>
                </c:pt>
                <c:pt idx="2333">
                  <c:v>2333</c:v>
                </c:pt>
                <c:pt idx="2334">
                  <c:v>2334</c:v>
                </c:pt>
                <c:pt idx="2335">
                  <c:v>2335</c:v>
                </c:pt>
                <c:pt idx="2336">
                  <c:v>2336</c:v>
                </c:pt>
                <c:pt idx="2337">
                  <c:v>2337</c:v>
                </c:pt>
                <c:pt idx="2338">
                  <c:v>2338</c:v>
                </c:pt>
                <c:pt idx="2339">
                  <c:v>2339</c:v>
                </c:pt>
                <c:pt idx="2340">
                  <c:v>2340</c:v>
                </c:pt>
                <c:pt idx="2341">
                  <c:v>2341</c:v>
                </c:pt>
                <c:pt idx="2342">
                  <c:v>2342</c:v>
                </c:pt>
                <c:pt idx="2343">
                  <c:v>2343</c:v>
                </c:pt>
                <c:pt idx="2344">
                  <c:v>2344</c:v>
                </c:pt>
                <c:pt idx="2345">
                  <c:v>2345</c:v>
                </c:pt>
                <c:pt idx="2346">
                  <c:v>2346</c:v>
                </c:pt>
                <c:pt idx="2347">
                  <c:v>2347</c:v>
                </c:pt>
                <c:pt idx="2348">
                  <c:v>2348</c:v>
                </c:pt>
                <c:pt idx="2349">
                  <c:v>2349</c:v>
                </c:pt>
                <c:pt idx="2350">
                  <c:v>2350</c:v>
                </c:pt>
                <c:pt idx="2351">
                  <c:v>2351</c:v>
                </c:pt>
                <c:pt idx="2352">
                  <c:v>2352</c:v>
                </c:pt>
                <c:pt idx="2353">
                  <c:v>2353</c:v>
                </c:pt>
                <c:pt idx="2354">
                  <c:v>2354</c:v>
                </c:pt>
                <c:pt idx="2355">
                  <c:v>2355</c:v>
                </c:pt>
                <c:pt idx="2356">
                  <c:v>2356</c:v>
                </c:pt>
                <c:pt idx="2357">
                  <c:v>2357</c:v>
                </c:pt>
                <c:pt idx="2358">
                  <c:v>2358</c:v>
                </c:pt>
                <c:pt idx="2359">
                  <c:v>2359</c:v>
                </c:pt>
                <c:pt idx="2360">
                  <c:v>2360</c:v>
                </c:pt>
                <c:pt idx="2361">
                  <c:v>2361</c:v>
                </c:pt>
                <c:pt idx="2362">
                  <c:v>2362</c:v>
                </c:pt>
                <c:pt idx="2363">
                  <c:v>2363</c:v>
                </c:pt>
                <c:pt idx="2364">
                  <c:v>2364</c:v>
                </c:pt>
                <c:pt idx="2365">
                  <c:v>2365</c:v>
                </c:pt>
                <c:pt idx="2366">
                  <c:v>2366</c:v>
                </c:pt>
                <c:pt idx="2367">
                  <c:v>2367</c:v>
                </c:pt>
                <c:pt idx="2368">
                  <c:v>2368</c:v>
                </c:pt>
                <c:pt idx="2369">
                  <c:v>2369</c:v>
                </c:pt>
                <c:pt idx="2370">
                  <c:v>2370</c:v>
                </c:pt>
                <c:pt idx="2371">
                  <c:v>2371</c:v>
                </c:pt>
                <c:pt idx="2372">
                  <c:v>2372</c:v>
                </c:pt>
                <c:pt idx="2373">
                  <c:v>2373</c:v>
                </c:pt>
                <c:pt idx="2374">
                  <c:v>2374</c:v>
                </c:pt>
                <c:pt idx="2375">
                  <c:v>2375</c:v>
                </c:pt>
                <c:pt idx="2376">
                  <c:v>2376</c:v>
                </c:pt>
                <c:pt idx="2377">
                  <c:v>2377</c:v>
                </c:pt>
                <c:pt idx="2378">
                  <c:v>2378</c:v>
                </c:pt>
                <c:pt idx="2379">
                  <c:v>2379</c:v>
                </c:pt>
                <c:pt idx="2380">
                  <c:v>2380</c:v>
                </c:pt>
                <c:pt idx="2381">
                  <c:v>2381</c:v>
                </c:pt>
                <c:pt idx="2382">
                  <c:v>2382</c:v>
                </c:pt>
                <c:pt idx="2383">
                  <c:v>2383</c:v>
                </c:pt>
                <c:pt idx="2384">
                  <c:v>2384</c:v>
                </c:pt>
                <c:pt idx="2385">
                  <c:v>2385</c:v>
                </c:pt>
                <c:pt idx="2386">
                  <c:v>2386</c:v>
                </c:pt>
                <c:pt idx="2387">
                  <c:v>2387</c:v>
                </c:pt>
                <c:pt idx="2388">
                  <c:v>2388</c:v>
                </c:pt>
                <c:pt idx="2389">
                  <c:v>2389</c:v>
                </c:pt>
                <c:pt idx="2390">
                  <c:v>2390</c:v>
                </c:pt>
                <c:pt idx="2391">
                  <c:v>2391</c:v>
                </c:pt>
                <c:pt idx="2392">
                  <c:v>2392</c:v>
                </c:pt>
                <c:pt idx="2393">
                  <c:v>2393</c:v>
                </c:pt>
                <c:pt idx="2394">
                  <c:v>2394</c:v>
                </c:pt>
                <c:pt idx="2395">
                  <c:v>2395</c:v>
                </c:pt>
                <c:pt idx="2396">
                  <c:v>2396</c:v>
                </c:pt>
                <c:pt idx="2397">
                  <c:v>2397</c:v>
                </c:pt>
                <c:pt idx="2398">
                  <c:v>2398</c:v>
                </c:pt>
                <c:pt idx="2399">
                  <c:v>2399</c:v>
                </c:pt>
                <c:pt idx="2400">
                  <c:v>2400</c:v>
                </c:pt>
                <c:pt idx="2401">
                  <c:v>2401</c:v>
                </c:pt>
                <c:pt idx="2402">
                  <c:v>2402</c:v>
                </c:pt>
                <c:pt idx="2403">
                  <c:v>2403</c:v>
                </c:pt>
                <c:pt idx="2404">
                  <c:v>2404</c:v>
                </c:pt>
                <c:pt idx="2405">
                  <c:v>2405</c:v>
                </c:pt>
                <c:pt idx="2406">
                  <c:v>2406</c:v>
                </c:pt>
                <c:pt idx="2407">
                  <c:v>2407</c:v>
                </c:pt>
                <c:pt idx="2408">
                  <c:v>2408</c:v>
                </c:pt>
                <c:pt idx="2409">
                  <c:v>2409</c:v>
                </c:pt>
                <c:pt idx="2410">
                  <c:v>2410</c:v>
                </c:pt>
                <c:pt idx="2411">
                  <c:v>2411</c:v>
                </c:pt>
                <c:pt idx="2412">
                  <c:v>2412</c:v>
                </c:pt>
                <c:pt idx="2413">
                  <c:v>2413</c:v>
                </c:pt>
                <c:pt idx="2414">
                  <c:v>2414</c:v>
                </c:pt>
                <c:pt idx="2415">
                  <c:v>2415</c:v>
                </c:pt>
                <c:pt idx="2416">
                  <c:v>2416</c:v>
                </c:pt>
                <c:pt idx="2417">
                  <c:v>2417</c:v>
                </c:pt>
                <c:pt idx="2418">
                  <c:v>2418</c:v>
                </c:pt>
                <c:pt idx="2419">
                  <c:v>2419</c:v>
                </c:pt>
                <c:pt idx="2420">
                  <c:v>2420</c:v>
                </c:pt>
                <c:pt idx="2421">
                  <c:v>2421</c:v>
                </c:pt>
                <c:pt idx="2422">
                  <c:v>2422</c:v>
                </c:pt>
                <c:pt idx="2423">
                  <c:v>2423</c:v>
                </c:pt>
                <c:pt idx="2424">
                  <c:v>2424</c:v>
                </c:pt>
                <c:pt idx="2425">
                  <c:v>2425</c:v>
                </c:pt>
                <c:pt idx="2426">
                  <c:v>2426</c:v>
                </c:pt>
                <c:pt idx="2427">
                  <c:v>2427</c:v>
                </c:pt>
                <c:pt idx="2428">
                  <c:v>2428</c:v>
                </c:pt>
                <c:pt idx="2429">
                  <c:v>2429</c:v>
                </c:pt>
                <c:pt idx="2430">
                  <c:v>2430</c:v>
                </c:pt>
                <c:pt idx="2431">
                  <c:v>2431</c:v>
                </c:pt>
                <c:pt idx="2432">
                  <c:v>2432</c:v>
                </c:pt>
                <c:pt idx="2433">
                  <c:v>2433</c:v>
                </c:pt>
                <c:pt idx="2434">
                  <c:v>2434</c:v>
                </c:pt>
                <c:pt idx="2435">
                  <c:v>2435</c:v>
                </c:pt>
                <c:pt idx="2436">
                  <c:v>2436</c:v>
                </c:pt>
                <c:pt idx="2437">
                  <c:v>2437</c:v>
                </c:pt>
                <c:pt idx="2438">
                  <c:v>2438</c:v>
                </c:pt>
                <c:pt idx="2439">
                  <c:v>2439</c:v>
                </c:pt>
                <c:pt idx="2440">
                  <c:v>2440</c:v>
                </c:pt>
                <c:pt idx="2441">
                  <c:v>2441</c:v>
                </c:pt>
                <c:pt idx="2442">
                  <c:v>2442</c:v>
                </c:pt>
                <c:pt idx="2443">
                  <c:v>2443</c:v>
                </c:pt>
                <c:pt idx="2444">
                  <c:v>2444</c:v>
                </c:pt>
                <c:pt idx="2445">
                  <c:v>2445</c:v>
                </c:pt>
                <c:pt idx="2446">
                  <c:v>2446</c:v>
                </c:pt>
                <c:pt idx="2447">
                  <c:v>2447</c:v>
                </c:pt>
                <c:pt idx="2448">
                  <c:v>2448</c:v>
                </c:pt>
                <c:pt idx="2449">
                  <c:v>2449</c:v>
                </c:pt>
                <c:pt idx="2450">
                  <c:v>2450</c:v>
                </c:pt>
                <c:pt idx="2451">
                  <c:v>2451</c:v>
                </c:pt>
                <c:pt idx="2452">
                  <c:v>2452</c:v>
                </c:pt>
                <c:pt idx="2453">
                  <c:v>2453</c:v>
                </c:pt>
                <c:pt idx="2454">
                  <c:v>2454</c:v>
                </c:pt>
                <c:pt idx="2455">
                  <c:v>2455</c:v>
                </c:pt>
                <c:pt idx="2456">
                  <c:v>2456</c:v>
                </c:pt>
                <c:pt idx="2457">
                  <c:v>2457</c:v>
                </c:pt>
                <c:pt idx="2458">
                  <c:v>2458</c:v>
                </c:pt>
                <c:pt idx="2459">
                  <c:v>2459</c:v>
                </c:pt>
                <c:pt idx="2460">
                  <c:v>2460</c:v>
                </c:pt>
                <c:pt idx="2461">
                  <c:v>2461</c:v>
                </c:pt>
                <c:pt idx="2462">
                  <c:v>2462</c:v>
                </c:pt>
                <c:pt idx="2463">
                  <c:v>2463</c:v>
                </c:pt>
                <c:pt idx="2464">
                  <c:v>2464</c:v>
                </c:pt>
                <c:pt idx="2465">
                  <c:v>2465</c:v>
                </c:pt>
                <c:pt idx="2466">
                  <c:v>2466</c:v>
                </c:pt>
                <c:pt idx="2467">
                  <c:v>2467</c:v>
                </c:pt>
                <c:pt idx="2468">
                  <c:v>2468</c:v>
                </c:pt>
                <c:pt idx="2469">
                  <c:v>2469</c:v>
                </c:pt>
                <c:pt idx="2470">
                  <c:v>2470</c:v>
                </c:pt>
                <c:pt idx="2471">
                  <c:v>2471</c:v>
                </c:pt>
                <c:pt idx="2472">
                  <c:v>2472</c:v>
                </c:pt>
                <c:pt idx="2473">
                  <c:v>2473</c:v>
                </c:pt>
                <c:pt idx="2474">
                  <c:v>2474</c:v>
                </c:pt>
                <c:pt idx="2475">
                  <c:v>2475</c:v>
                </c:pt>
                <c:pt idx="2476">
                  <c:v>2476</c:v>
                </c:pt>
                <c:pt idx="2477">
                  <c:v>2477</c:v>
                </c:pt>
                <c:pt idx="2478">
                  <c:v>2478</c:v>
                </c:pt>
                <c:pt idx="2479">
                  <c:v>2479</c:v>
                </c:pt>
                <c:pt idx="2480">
                  <c:v>2480</c:v>
                </c:pt>
                <c:pt idx="2481">
                  <c:v>2481</c:v>
                </c:pt>
                <c:pt idx="2482">
                  <c:v>2482</c:v>
                </c:pt>
                <c:pt idx="2483">
                  <c:v>2483</c:v>
                </c:pt>
                <c:pt idx="2484">
                  <c:v>2484</c:v>
                </c:pt>
                <c:pt idx="2485">
                  <c:v>2485</c:v>
                </c:pt>
                <c:pt idx="2486">
                  <c:v>2486</c:v>
                </c:pt>
                <c:pt idx="2487">
                  <c:v>2487</c:v>
                </c:pt>
                <c:pt idx="2488">
                  <c:v>2488</c:v>
                </c:pt>
                <c:pt idx="2489">
                  <c:v>2489</c:v>
                </c:pt>
                <c:pt idx="2490">
                  <c:v>2490</c:v>
                </c:pt>
                <c:pt idx="2491">
                  <c:v>2491</c:v>
                </c:pt>
                <c:pt idx="2492">
                  <c:v>2492</c:v>
                </c:pt>
                <c:pt idx="2493">
                  <c:v>2493</c:v>
                </c:pt>
                <c:pt idx="2494">
                  <c:v>2494</c:v>
                </c:pt>
                <c:pt idx="2495">
                  <c:v>2495</c:v>
                </c:pt>
                <c:pt idx="2496">
                  <c:v>2496</c:v>
                </c:pt>
                <c:pt idx="2497">
                  <c:v>2497</c:v>
                </c:pt>
                <c:pt idx="2498">
                  <c:v>2498</c:v>
                </c:pt>
                <c:pt idx="2499">
                  <c:v>2499</c:v>
                </c:pt>
                <c:pt idx="2500">
                  <c:v>2500</c:v>
                </c:pt>
                <c:pt idx="2501">
                  <c:v>2501</c:v>
                </c:pt>
                <c:pt idx="2502">
                  <c:v>2502</c:v>
                </c:pt>
                <c:pt idx="2503">
                  <c:v>2503</c:v>
                </c:pt>
                <c:pt idx="2504">
                  <c:v>2504</c:v>
                </c:pt>
                <c:pt idx="2505">
                  <c:v>2505</c:v>
                </c:pt>
                <c:pt idx="2506">
                  <c:v>2506</c:v>
                </c:pt>
                <c:pt idx="2507">
                  <c:v>2507</c:v>
                </c:pt>
                <c:pt idx="2508">
                  <c:v>2508</c:v>
                </c:pt>
                <c:pt idx="2509">
                  <c:v>2509</c:v>
                </c:pt>
                <c:pt idx="2510">
                  <c:v>2510</c:v>
                </c:pt>
                <c:pt idx="2511">
                  <c:v>2511</c:v>
                </c:pt>
                <c:pt idx="2512">
                  <c:v>2512</c:v>
                </c:pt>
                <c:pt idx="2513">
                  <c:v>2513</c:v>
                </c:pt>
                <c:pt idx="2514">
                  <c:v>2514</c:v>
                </c:pt>
                <c:pt idx="2515">
                  <c:v>2515</c:v>
                </c:pt>
                <c:pt idx="2516">
                  <c:v>2516</c:v>
                </c:pt>
                <c:pt idx="2517">
                  <c:v>2517</c:v>
                </c:pt>
                <c:pt idx="2518">
                  <c:v>2518</c:v>
                </c:pt>
                <c:pt idx="2519">
                  <c:v>2519</c:v>
                </c:pt>
                <c:pt idx="2520">
                  <c:v>2520</c:v>
                </c:pt>
                <c:pt idx="2521">
                  <c:v>2521</c:v>
                </c:pt>
                <c:pt idx="2522">
                  <c:v>2522</c:v>
                </c:pt>
                <c:pt idx="2523">
                  <c:v>2523</c:v>
                </c:pt>
                <c:pt idx="2524">
                  <c:v>2524</c:v>
                </c:pt>
                <c:pt idx="2525">
                  <c:v>2525</c:v>
                </c:pt>
                <c:pt idx="2526">
                  <c:v>2526</c:v>
                </c:pt>
                <c:pt idx="2527">
                  <c:v>2527</c:v>
                </c:pt>
                <c:pt idx="2528">
                  <c:v>2528</c:v>
                </c:pt>
                <c:pt idx="2529">
                  <c:v>2529</c:v>
                </c:pt>
                <c:pt idx="2530">
                  <c:v>2530</c:v>
                </c:pt>
                <c:pt idx="2531">
                  <c:v>2531</c:v>
                </c:pt>
                <c:pt idx="2532">
                  <c:v>2532</c:v>
                </c:pt>
                <c:pt idx="2533">
                  <c:v>2533</c:v>
                </c:pt>
                <c:pt idx="2534">
                  <c:v>2534</c:v>
                </c:pt>
                <c:pt idx="2535">
                  <c:v>2535</c:v>
                </c:pt>
                <c:pt idx="2536">
                  <c:v>2536</c:v>
                </c:pt>
                <c:pt idx="2537">
                  <c:v>2537</c:v>
                </c:pt>
                <c:pt idx="2538">
                  <c:v>2538</c:v>
                </c:pt>
                <c:pt idx="2539">
                  <c:v>2539</c:v>
                </c:pt>
                <c:pt idx="2540">
                  <c:v>2540</c:v>
                </c:pt>
                <c:pt idx="2541">
                  <c:v>2541</c:v>
                </c:pt>
                <c:pt idx="2542">
                  <c:v>2542</c:v>
                </c:pt>
                <c:pt idx="2543">
                  <c:v>2543</c:v>
                </c:pt>
                <c:pt idx="2544">
                  <c:v>2544</c:v>
                </c:pt>
                <c:pt idx="2545">
                  <c:v>2545</c:v>
                </c:pt>
                <c:pt idx="2546">
                  <c:v>2546</c:v>
                </c:pt>
                <c:pt idx="2547">
                  <c:v>2547</c:v>
                </c:pt>
                <c:pt idx="2548">
                  <c:v>2548</c:v>
                </c:pt>
                <c:pt idx="2549">
                  <c:v>2549</c:v>
                </c:pt>
                <c:pt idx="2550">
                  <c:v>2550</c:v>
                </c:pt>
                <c:pt idx="2551">
                  <c:v>2551</c:v>
                </c:pt>
                <c:pt idx="2552">
                  <c:v>2552</c:v>
                </c:pt>
                <c:pt idx="2553">
                  <c:v>2553</c:v>
                </c:pt>
                <c:pt idx="2554">
                  <c:v>2554</c:v>
                </c:pt>
                <c:pt idx="2555">
                  <c:v>2555</c:v>
                </c:pt>
                <c:pt idx="2556">
                  <c:v>2556</c:v>
                </c:pt>
                <c:pt idx="2557">
                  <c:v>2557</c:v>
                </c:pt>
                <c:pt idx="2558">
                  <c:v>2558</c:v>
                </c:pt>
                <c:pt idx="2559">
                  <c:v>2559</c:v>
                </c:pt>
                <c:pt idx="2560">
                  <c:v>2560</c:v>
                </c:pt>
                <c:pt idx="2561">
                  <c:v>2561</c:v>
                </c:pt>
                <c:pt idx="2562">
                  <c:v>2562</c:v>
                </c:pt>
                <c:pt idx="2563">
                  <c:v>2563</c:v>
                </c:pt>
                <c:pt idx="2564">
                  <c:v>2564</c:v>
                </c:pt>
                <c:pt idx="2565">
                  <c:v>2565</c:v>
                </c:pt>
                <c:pt idx="2566">
                  <c:v>2566</c:v>
                </c:pt>
                <c:pt idx="2567">
                  <c:v>2567</c:v>
                </c:pt>
                <c:pt idx="2568">
                  <c:v>2568</c:v>
                </c:pt>
                <c:pt idx="2569">
                  <c:v>2569</c:v>
                </c:pt>
                <c:pt idx="2570">
                  <c:v>2570</c:v>
                </c:pt>
                <c:pt idx="2571">
                  <c:v>2571</c:v>
                </c:pt>
                <c:pt idx="2572">
                  <c:v>2572</c:v>
                </c:pt>
                <c:pt idx="2573">
                  <c:v>2573</c:v>
                </c:pt>
                <c:pt idx="2574">
                  <c:v>2574</c:v>
                </c:pt>
                <c:pt idx="2575">
                  <c:v>2575</c:v>
                </c:pt>
                <c:pt idx="2576">
                  <c:v>2576</c:v>
                </c:pt>
                <c:pt idx="2577">
                  <c:v>2577</c:v>
                </c:pt>
                <c:pt idx="2578">
                  <c:v>2578</c:v>
                </c:pt>
                <c:pt idx="2579">
                  <c:v>2579</c:v>
                </c:pt>
                <c:pt idx="2580">
                  <c:v>2580</c:v>
                </c:pt>
                <c:pt idx="2581">
                  <c:v>2581</c:v>
                </c:pt>
                <c:pt idx="2582">
                  <c:v>2582</c:v>
                </c:pt>
                <c:pt idx="2583">
                  <c:v>2583</c:v>
                </c:pt>
                <c:pt idx="2584">
                  <c:v>2584</c:v>
                </c:pt>
                <c:pt idx="2585">
                  <c:v>2585</c:v>
                </c:pt>
                <c:pt idx="2586">
                  <c:v>2586</c:v>
                </c:pt>
                <c:pt idx="2587">
                  <c:v>2587</c:v>
                </c:pt>
                <c:pt idx="2588">
                  <c:v>2588</c:v>
                </c:pt>
                <c:pt idx="2589">
                  <c:v>2589</c:v>
                </c:pt>
                <c:pt idx="2590">
                  <c:v>2590</c:v>
                </c:pt>
                <c:pt idx="2591">
                  <c:v>2591</c:v>
                </c:pt>
                <c:pt idx="2592">
                  <c:v>2592</c:v>
                </c:pt>
                <c:pt idx="2593">
                  <c:v>2593</c:v>
                </c:pt>
                <c:pt idx="2594">
                  <c:v>2594</c:v>
                </c:pt>
                <c:pt idx="2595">
                  <c:v>2595</c:v>
                </c:pt>
                <c:pt idx="2596">
                  <c:v>2596</c:v>
                </c:pt>
                <c:pt idx="2597">
                  <c:v>2597</c:v>
                </c:pt>
                <c:pt idx="2598">
                  <c:v>2598</c:v>
                </c:pt>
                <c:pt idx="2599">
                  <c:v>2599</c:v>
                </c:pt>
                <c:pt idx="2600">
                  <c:v>2600</c:v>
                </c:pt>
                <c:pt idx="2601">
                  <c:v>2601</c:v>
                </c:pt>
                <c:pt idx="2602">
                  <c:v>2602</c:v>
                </c:pt>
                <c:pt idx="2603">
                  <c:v>2603</c:v>
                </c:pt>
                <c:pt idx="2604">
                  <c:v>2604</c:v>
                </c:pt>
                <c:pt idx="2605">
                  <c:v>2605</c:v>
                </c:pt>
                <c:pt idx="2606">
                  <c:v>2606</c:v>
                </c:pt>
                <c:pt idx="2607">
                  <c:v>2607</c:v>
                </c:pt>
                <c:pt idx="2608">
                  <c:v>2608</c:v>
                </c:pt>
                <c:pt idx="2609">
                  <c:v>2609</c:v>
                </c:pt>
                <c:pt idx="2610">
                  <c:v>2610</c:v>
                </c:pt>
                <c:pt idx="2611">
                  <c:v>2611</c:v>
                </c:pt>
                <c:pt idx="2612">
                  <c:v>2612</c:v>
                </c:pt>
                <c:pt idx="2613">
                  <c:v>2613</c:v>
                </c:pt>
                <c:pt idx="2614">
                  <c:v>2614</c:v>
                </c:pt>
                <c:pt idx="2615">
                  <c:v>2615</c:v>
                </c:pt>
                <c:pt idx="2616">
                  <c:v>2616</c:v>
                </c:pt>
                <c:pt idx="2617">
                  <c:v>2617</c:v>
                </c:pt>
                <c:pt idx="2618">
                  <c:v>2618</c:v>
                </c:pt>
                <c:pt idx="2619">
                  <c:v>2619</c:v>
                </c:pt>
                <c:pt idx="2620">
                  <c:v>2620</c:v>
                </c:pt>
                <c:pt idx="2621">
                  <c:v>2621</c:v>
                </c:pt>
                <c:pt idx="2622">
                  <c:v>2622</c:v>
                </c:pt>
                <c:pt idx="2623">
                  <c:v>2623</c:v>
                </c:pt>
                <c:pt idx="2624">
                  <c:v>2624</c:v>
                </c:pt>
                <c:pt idx="2625">
                  <c:v>2625</c:v>
                </c:pt>
                <c:pt idx="2626">
                  <c:v>2626</c:v>
                </c:pt>
                <c:pt idx="2627">
                  <c:v>2627</c:v>
                </c:pt>
                <c:pt idx="2628">
                  <c:v>2628</c:v>
                </c:pt>
                <c:pt idx="2629">
                  <c:v>2629</c:v>
                </c:pt>
                <c:pt idx="2630">
                  <c:v>2630</c:v>
                </c:pt>
                <c:pt idx="2631">
                  <c:v>2631</c:v>
                </c:pt>
                <c:pt idx="2632">
                  <c:v>2632</c:v>
                </c:pt>
                <c:pt idx="2633">
                  <c:v>2633</c:v>
                </c:pt>
                <c:pt idx="2634">
                  <c:v>2634</c:v>
                </c:pt>
                <c:pt idx="2635">
                  <c:v>2635</c:v>
                </c:pt>
                <c:pt idx="2636">
                  <c:v>2636</c:v>
                </c:pt>
                <c:pt idx="2637">
                  <c:v>2637</c:v>
                </c:pt>
                <c:pt idx="2638">
                  <c:v>2638</c:v>
                </c:pt>
                <c:pt idx="2639">
                  <c:v>2639</c:v>
                </c:pt>
                <c:pt idx="2640">
                  <c:v>2640</c:v>
                </c:pt>
                <c:pt idx="2641">
                  <c:v>2641</c:v>
                </c:pt>
                <c:pt idx="2642">
                  <c:v>2642</c:v>
                </c:pt>
                <c:pt idx="2643">
                  <c:v>2643</c:v>
                </c:pt>
                <c:pt idx="2644">
                  <c:v>2644</c:v>
                </c:pt>
                <c:pt idx="2645">
                  <c:v>2645</c:v>
                </c:pt>
                <c:pt idx="2646">
                  <c:v>2646</c:v>
                </c:pt>
                <c:pt idx="2647">
                  <c:v>2647</c:v>
                </c:pt>
                <c:pt idx="2648">
                  <c:v>2648</c:v>
                </c:pt>
                <c:pt idx="2649">
                  <c:v>2649</c:v>
                </c:pt>
                <c:pt idx="2650">
                  <c:v>2650</c:v>
                </c:pt>
                <c:pt idx="2651">
                  <c:v>2651</c:v>
                </c:pt>
                <c:pt idx="2652">
                  <c:v>2652</c:v>
                </c:pt>
                <c:pt idx="2653">
                  <c:v>2653</c:v>
                </c:pt>
                <c:pt idx="2654">
                  <c:v>2654</c:v>
                </c:pt>
                <c:pt idx="2655">
                  <c:v>2655</c:v>
                </c:pt>
                <c:pt idx="2656">
                  <c:v>2656</c:v>
                </c:pt>
                <c:pt idx="2657">
                  <c:v>2657</c:v>
                </c:pt>
                <c:pt idx="2658">
                  <c:v>2658</c:v>
                </c:pt>
                <c:pt idx="2659">
                  <c:v>2659</c:v>
                </c:pt>
                <c:pt idx="2660">
                  <c:v>2660</c:v>
                </c:pt>
                <c:pt idx="2661">
                  <c:v>2661</c:v>
                </c:pt>
                <c:pt idx="2662">
                  <c:v>2662</c:v>
                </c:pt>
                <c:pt idx="2663">
                  <c:v>2663</c:v>
                </c:pt>
                <c:pt idx="2664">
                  <c:v>2664</c:v>
                </c:pt>
                <c:pt idx="2665">
                  <c:v>2665</c:v>
                </c:pt>
                <c:pt idx="2666">
                  <c:v>2666</c:v>
                </c:pt>
                <c:pt idx="2667">
                  <c:v>2667</c:v>
                </c:pt>
                <c:pt idx="2668">
                  <c:v>2668</c:v>
                </c:pt>
                <c:pt idx="2669">
                  <c:v>2669</c:v>
                </c:pt>
                <c:pt idx="2670">
                  <c:v>2670</c:v>
                </c:pt>
                <c:pt idx="2671">
                  <c:v>2671</c:v>
                </c:pt>
                <c:pt idx="2672">
                  <c:v>2672</c:v>
                </c:pt>
                <c:pt idx="2673">
                  <c:v>2673</c:v>
                </c:pt>
                <c:pt idx="2674">
                  <c:v>2674</c:v>
                </c:pt>
                <c:pt idx="2675">
                  <c:v>2675</c:v>
                </c:pt>
                <c:pt idx="2676">
                  <c:v>2676</c:v>
                </c:pt>
                <c:pt idx="2677">
                  <c:v>2677</c:v>
                </c:pt>
                <c:pt idx="2678">
                  <c:v>2678</c:v>
                </c:pt>
                <c:pt idx="2679">
                  <c:v>2679</c:v>
                </c:pt>
                <c:pt idx="2680">
                  <c:v>2680</c:v>
                </c:pt>
                <c:pt idx="2681">
                  <c:v>2681</c:v>
                </c:pt>
                <c:pt idx="2682">
                  <c:v>2682</c:v>
                </c:pt>
                <c:pt idx="2683">
                  <c:v>2683</c:v>
                </c:pt>
                <c:pt idx="2684">
                  <c:v>2684</c:v>
                </c:pt>
                <c:pt idx="2685">
                  <c:v>2685</c:v>
                </c:pt>
                <c:pt idx="2686">
                  <c:v>2686</c:v>
                </c:pt>
                <c:pt idx="2687">
                  <c:v>2687</c:v>
                </c:pt>
                <c:pt idx="2688">
                  <c:v>2688</c:v>
                </c:pt>
                <c:pt idx="2689">
                  <c:v>2689</c:v>
                </c:pt>
                <c:pt idx="2690">
                  <c:v>2690</c:v>
                </c:pt>
                <c:pt idx="2691">
                  <c:v>2691</c:v>
                </c:pt>
                <c:pt idx="2692">
                  <c:v>2692</c:v>
                </c:pt>
                <c:pt idx="2693">
                  <c:v>2693</c:v>
                </c:pt>
                <c:pt idx="2694">
                  <c:v>2694</c:v>
                </c:pt>
                <c:pt idx="2695">
                  <c:v>2695</c:v>
                </c:pt>
                <c:pt idx="2696">
                  <c:v>2696</c:v>
                </c:pt>
                <c:pt idx="2697">
                  <c:v>2697</c:v>
                </c:pt>
                <c:pt idx="2698">
                  <c:v>2698</c:v>
                </c:pt>
                <c:pt idx="2699">
                  <c:v>2699</c:v>
                </c:pt>
                <c:pt idx="2700">
                  <c:v>2700</c:v>
                </c:pt>
                <c:pt idx="2701">
                  <c:v>2701</c:v>
                </c:pt>
                <c:pt idx="2702">
                  <c:v>2702</c:v>
                </c:pt>
                <c:pt idx="2703">
                  <c:v>2703</c:v>
                </c:pt>
                <c:pt idx="2704">
                  <c:v>2704</c:v>
                </c:pt>
                <c:pt idx="2705">
                  <c:v>2705</c:v>
                </c:pt>
                <c:pt idx="2706">
                  <c:v>2706</c:v>
                </c:pt>
                <c:pt idx="2707">
                  <c:v>2707</c:v>
                </c:pt>
                <c:pt idx="2708">
                  <c:v>2708</c:v>
                </c:pt>
                <c:pt idx="2709">
                  <c:v>2709</c:v>
                </c:pt>
                <c:pt idx="2710">
                  <c:v>2710</c:v>
                </c:pt>
                <c:pt idx="2711">
                  <c:v>2711</c:v>
                </c:pt>
                <c:pt idx="2712">
                  <c:v>2712</c:v>
                </c:pt>
                <c:pt idx="2713">
                  <c:v>2713</c:v>
                </c:pt>
                <c:pt idx="2714">
                  <c:v>2714</c:v>
                </c:pt>
                <c:pt idx="2715">
                  <c:v>2715</c:v>
                </c:pt>
                <c:pt idx="2716">
                  <c:v>2716</c:v>
                </c:pt>
                <c:pt idx="2717">
                  <c:v>2717</c:v>
                </c:pt>
                <c:pt idx="2718">
                  <c:v>2718</c:v>
                </c:pt>
                <c:pt idx="2719">
                  <c:v>2719</c:v>
                </c:pt>
                <c:pt idx="2720">
                  <c:v>2720</c:v>
                </c:pt>
                <c:pt idx="2721">
                  <c:v>2721</c:v>
                </c:pt>
                <c:pt idx="2722">
                  <c:v>2722</c:v>
                </c:pt>
                <c:pt idx="2723">
                  <c:v>2723</c:v>
                </c:pt>
                <c:pt idx="2724">
                  <c:v>2724</c:v>
                </c:pt>
                <c:pt idx="2725">
                  <c:v>2725</c:v>
                </c:pt>
                <c:pt idx="2726">
                  <c:v>2726</c:v>
                </c:pt>
                <c:pt idx="2727">
                  <c:v>2727</c:v>
                </c:pt>
                <c:pt idx="2728">
                  <c:v>2728</c:v>
                </c:pt>
                <c:pt idx="2729">
                  <c:v>2729</c:v>
                </c:pt>
                <c:pt idx="2730">
                  <c:v>2730</c:v>
                </c:pt>
                <c:pt idx="2731">
                  <c:v>2731</c:v>
                </c:pt>
                <c:pt idx="2732">
                  <c:v>2732</c:v>
                </c:pt>
                <c:pt idx="2733">
                  <c:v>2733</c:v>
                </c:pt>
                <c:pt idx="2734">
                  <c:v>2734</c:v>
                </c:pt>
                <c:pt idx="2735">
                  <c:v>2735</c:v>
                </c:pt>
                <c:pt idx="2736">
                  <c:v>2736</c:v>
                </c:pt>
                <c:pt idx="2737">
                  <c:v>2737</c:v>
                </c:pt>
                <c:pt idx="2738">
                  <c:v>2738</c:v>
                </c:pt>
                <c:pt idx="2739">
                  <c:v>2739</c:v>
                </c:pt>
                <c:pt idx="2740">
                  <c:v>2740</c:v>
                </c:pt>
                <c:pt idx="2741">
                  <c:v>2741</c:v>
                </c:pt>
                <c:pt idx="2742">
                  <c:v>2742</c:v>
                </c:pt>
                <c:pt idx="2743">
                  <c:v>2743</c:v>
                </c:pt>
                <c:pt idx="2744">
                  <c:v>2744</c:v>
                </c:pt>
                <c:pt idx="2745">
                  <c:v>2745</c:v>
                </c:pt>
                <c:pt idx="2746">
                  <c:v>2746</c:v>
                </c:pt>
                <c:pt idx="2747">
                  <c:v>2747</c:v>
                </c:pt>
                <c:pt idx="2748">
                  <c:v>2748</c:v>
                </c:pt>
                <c:pt idx="2749">
                  <c:v>2749</c:v>
                </c:pt>
                <c:pt idx="2750">
                  <c:v>2750</c:v>
                </c:pt>
                <c:pt idx="2751">
                  <c:v>2751</c:v>
                </c:pt>
                <c:pt idx="2752">
                  <c:v>2752</c:v>
                </c:pt>
                <c:pt idx="2753">
                  <c:v>2753</c:v>
                </c:pt>
                <c:pt idx="2754">
                  <c:v>2754</c:v>
                </c:pt>
                <c:pt idx="2755">
                  <c:v>2755</c:v>
                </c:pt>
                <c:pt idx="2756">
                  <c:v>2756</c:v>
                </c:pt>
                <c:pt idx="2757">
                  <c:v>2757</c:v>
                </c:pt>
                <c:pt idx="2758">
                  <c:v>2758</c:v>
                </c:pt>
                <c:pt idx="2759">
                  <c:v>2759</c:v>
                </c:pt>
                <c:pt idx="2760">
                  <c:v>2760</c:v>
                </c:pt>
                <c:pt idx="2761">
                  <c:v>2761</c:v>
                </c:pt>
                <c:pt idx="2762">
                  <c:v>2762</c:v>
                </c:pt>
                <c:pt idx="2763">
                  <c:v>2763</c:v>
                </c:pt>
                <c:pt idx="2764">
                  <c:v>2764</c:v>
                </c:pt>
                <c:pt idx="2765">
                  <c:v>2765</c:v>
                </c:pt>
                <c:pt idx="2766">
                  <c:v>2766</c:v>
                </c:pt>
                <c:pt idx="2767">
                  <c:v>2767</c:v>
                </c:pt>
                <c:pt idx="2768">
                  <c:v>2768</c:v>
                </c:pt>
                <c:pt idx="2769">
                  <c:v>2769</c:v>
                </c:pt>
                <c:pt idx="2770">
                  <c:v>2770</c:v>
                </c:pt>
                <c:pt idx="2771">
                  <c:v>2771</c:v>
                </c:pt>
                <c:pt idx="2772">
                  <c:v>2772</c:v>
                </c:pt>
                <c:pt idx="2773">
                  <c:v>2773</c:v>
                </c:pt>
                <c:pt idx="2774">
                  <c:v>2774</c:v>
                </c:pt>
                <c:pt idx="2775">
                  <c:v>2775</c:v>
                </c:pt>
                <c:pt idx="2776">
                  <c:v>2776</c:v>
                </c:pt>
                <c:pt idx="2777">
                  <c:v>2777</c:v>
                </c:pt>
                <c:pt idx="2778">
                  <c:v>2778</c:v>
                </c:pt>
                <c:pt idx="2779">
                  <c:v>2779</c:v>
                </c:pt>
                <c:pt idx="2780">
                  <c:v>2780</c:v>
                </c:pt>
                <c:pt idx="2781">
                  <c:v>2781</c:v>
                </c:pt>
                <c:pt idx="2782">
                  <c:v>2782</c:v>
                </c:pt>
                <c:pt idx="2783">
                  <c:v>2783</c:v>
                </c:pt>
                <c:pt idx="2784">
                  <c:v>2784</c:v>
                </c:pt>
                <c:pt idx="2785">
                  <c:v>2785</c:v>
                </c:pt>
                <c:pt idx="2786">
                  <c:v>2786</c:v>
                </c:pt>
                <c:pt idx="2787">
                  <c:v>2787</c:v>
                </c:pt>
                <c:pt idx="2788">
                  <c:v>2788</c:v>
                </c:pt>
                <c:pt idx="2789">
                  <c:v>2789</c:v>
                </c:pt>
                <c:pt idx="2790">
                  <c:v>2790</c:v>
                </c:pt>
                <c:pt idx="2791">
                  <c:v>2791</c:v>
                </c:pt>
                <c:pt idx="2792">
                  <c:v>2792</c:v>
                </c:pt>
                <c:pt idx="2793">
                  <c:v>2793</c:v>
                </c:pt>
                <c:pt idx="2794">
                  <c:v>2794</c:v>
                </c:pt>
                <c:pt idx="2795">
                  <c:v>2795</c:v>
                </c:pt>
                <c:pt idx="2796">
                  <c:v>2796</c:v>
                </c:pt>
                <c:pt idx="2797">
                  <c:v>2797</c:v>
                </c:pt>
                <c:pt idx="2798">
                  <c:v>2798</c:v>
                </c:pt>
                <c:pt idx="2799">
                  <c:v>2799</c:v>
                </c:pt>
                <c:pt idx="2800">
                  <c:v>2800</c:v>
                </c:pt>
                <c:pt idx="2801">
                  <c:v>2801</c:v>
                </c:pt>
                <c:pt idx="2802">
                  <c:v>2802</c:v>
                </c:pt>
                <c:pt idx="2803">
                  <c:v>2803</c:v>
                </c:pt>
                <c:pt idx="2804">
                  <c:v>2804</c:v>
                </c:pt>
                <c:pt idx="2805">
                  <c:v>2805</c:v>
                </c:pt>
                <c:pt idx="2806">
                  <c:v>2806</c:v>
                </c:pt>
                <c:pt idx="2807">
                  <c:v>2807</c:v>
                </c:pt>
                <c:pt idx="2808">
                  <c:v>2808</c:v>
                </c:pt>
                <c:pt idx="2809">
                  <c:v>2809</c:v>
                </c:pt>
                <c:pt idx="2810">
                  <c:v>2810</c:v>
                </c:pt>
                <c:pt idx="2811">
                  <c:v>2811</c:v>
                </c:pt>
                <c:pt idx="2812">
                  <c:v>2812</c:v>
                </c:pt>
                <c:pt idx="2813">
                  <c:v>2813</c:v>
                </c:pt>
                <c:pt idx="2814">
                  <c:v>2814</c:v>
                </c:pt>
                <c:pt idx="2815">
                  <c:v>2815</c:v>
                </c:pt>
                <c:pt idx="2816">
                  <c:v>2816</c:v>
                </c:pt>
                <c:pt idx="2817">
                  <c:v>2817</c:v>
                </c:pt>
                <c:pt idx="2818">
                  <c:v>2818</c:v>
                </c:pt>
                <c:pt idx="2819">
                  <c:v>2819</c:v>
                </c:pt>
                <c:pt idx="2820">
                  <c:v>2820</c:v>
                </c:pt>
                <c:pt idx="2821">
                  <c:v>2821</c:v>
                </c:pt>
                <c:pt idx="2822">
                  <c:v>2822</c:v>
                </c:pt>
                <c:pt idx="2823">
                  <c:v>2823</c:v>
                </c:pt>
                <c:pt idx="2824">
                  <c:v>2824</c:v>
                </c:pt>
                <c:pt idx="2825">
                  <c:v>2825</c:v>
                </c:pt>
                <c:pt idx="2826">
                  <c:v>2826</c:v>
                </c:pt>
                <c:pt idx="2827">
                  <c:v>2827</c:v>
                </c:pt>
                <c:pt idx="2828">
                  <c:v>2828</c:v>
                </c:pt>
                <c:pt idx="2829">
                  <c:v>2829</c:v>
                </c:pt>
                <c:pt idx="2830">
                  <c:v>2830</c:v>
                </c:pt>
                <c:pt idx="2831">
                  <c:v>2831</c:v>
                </c:pt>
                <c:pt idx="2832">
                  <c:v>2832</c:v>
                </c:pt>
                <c:pt idx="2833">
                  <c:v>2833</c:v>
                </c:pt>
                <c:pt idx="2834">
                  <c:v>2834</c:v>
                </c:pt>
                <c:pt idx="2835">
                  <c:v>2835</c:v>
                </c:pt>
                <c:pt idx="2836">
                  <c:v>2836</c:v>
                </c:pt>
                <c:pt idx="2837">
                  <c:v>2837</c:v>
                </c:pt>
                <c:pt idx="2838">
                  <c:v>2838</c:v>
                </c:pt>
                <c:pt idx="2839">
                  <c:v>2839</c:v>
                </c:pt>
                <c:pt idx="2840">
                  <c:v>2840</c:v>
                </c:pt>
                <c:pt idx="2841">
                  <c:v>2841</c:v>
                </c:pt>
                <c:pt idx="2842">
                  <c:v>2842</c:v>
                </c:pt>
                <c:pt idx="2843">
                  <c:v>2843</c:v>
                </c:pt>
                <c:pt idx="2844">
                  <c:v>2844</c:v>
                </c:pt>
                <c:pt idx="2845">
                  <c:v>2845</c:v>
                </c:pt>
                <c:pt idx="2846">
                  <c:v>2846</c:v>
                </c:pt>
                <c:pt idx="2847">
                  <c:v>2847</c:v>
                </c:pt>
                <c:pt idx="2848">
                  <c:v>2848</c:v>
                </c:pt>
                <c:pt idx="2849">
                  <c:v>2849</c:v>
                </c:pt>
                <c:pt idx="2850">
                  <c:v>2850</c:v>
                </c:pt>
                <c:pt idx="2851">
                  <c:v>2851</c:v>
                </c:pt>
                <c:pt idx="2852">
                  <c:v>2852</c:v>
                </c:pt>
                <c:pt idx="2853">
                  <c:v>2853</c:v>
                </c:pt>
                <c:pt idx="2854">
                  <c:v>2854</c:v>
                </c:pt>
                <c:pt idx="2855">
                  <c:v>2855</c:v>
                </c:pt>
                <c:pt idx="2856">
                  <c:v>2856</c:v>
                </c:pt>
                <c:pt idx="2857">
                  <c:v>2857</c:v>
                </c:pt>
                <c:pt idx="2858">
                  <c:v>2858</c:v>
                </c:pt>
                <c:pt idx="2859">
                  <c:v>2859</c:v>
                </c:pt>
                <c:pt idx="2860">
                  <c:v>2860</c:v>
                </c:pt>
                <c:pt idx="2861">
                  <c:v>2861</c:v>
                </c:pt>
                <c:pt idx="2862">
                  <c:v>2862</c:v>
                </c:pt>
                <c:pt idx="2863">
                  <c:v>2863</c:v>
                </c:pt>
                <c:pt idx="2864">
                  <c:v>2864</c:v>
                </c:pt>
                <c:pt idx="2865">
                  <c:v>2865</c:v>
                </c:pt>
                <c:pt idx="2866">
                  <c:v>2866</c:v>
                </c:pt>
                <c:pt idx="2867">
                  <c:v>2867</c:v>
                </c:pt>
                <c:pt idx="2868">
                  <c:v>2868</c:v>
                </c:pt>
                <c:pt idx="2869">
                  <c:v>2869</c:v>
                </c:pt>
                <c:pt idx="2870">
                  <c:v>2870</c:v>
                </c:pt>
                <c:pt idx="2871">
                  <c:v>2871</c:v>
                </c:pt>
                <c:pt idx="2872">
                  <c:v>2872</c:v>
                </c:pt>
                <c:pt idx="2873">
                  <c:v>2873</c:v>
                </c:pt>
                <c:pt idx="2874">
                  <c:v>2874</c:v>
                </c:pt>
                <c:pt idx="2875">
                  <c:v>2875</c:v>
                </c:pt>
                <c:pt idx="2876">
                  <c:v>2876</c:v>
                </c:pt>
                <c:pt idx="2877">
                  <c:v>2877</c:v>
                </c:pt>
                <c:pt idx="2878">
                  <c:v>2878</c:v>
                </c:pt>
                <c:pt idx="2879">
                  <c:v>2879</c:v>
                </c:pt>
                <c:pt idx="2880">
                  <c:v>2880</c:v>
                </c:pt>
                <c:pt idx="2881">
                  <c:v>2881</c:v>
                </c:pt>
                <c:pt idx="2882">
                  <c:v>2882</c:v>
                </c:pt>
                <c:pt idx="2883">
                  <c:v>2883</c:v>
                </c:pt>
                <c:pt idx="2884">
                  <c:v>2884</c:v>
                </c:pt>
                <c:pt idx="2885">
                  <c:v>2885</c:v>
                </c:pt>
                <c:pt idx="2886">
                  <c:v>2886</c:v>
                </c:pt>
                <c:pt idx="2887">
                  <c:v>2887</c:v>
                </c:pt>
                <c:pt idx="2888">
                  <c:v>2888</c:v>
                </c:pt>
                <c:pt idx="2889">
                  <c:v>2889</c:v>
                </c:pt>
                <c:pt idx="2890">
                  <c:v>2890</c:v>
                </c:pt>
                <c:pt idx="2891">
                  <c:v>2891</c:v>
                </c:pt>
                <c:pt idx="2892">
                  <c:v>2892</c:v>
                </c:pt>
                <c:pt idx="2893">
                  <c:v>2893</c:v>
                </c:pt>
                <c:pt idx="2894">
                  <c:v>2894</c:v>
                </c:pt>
                <c:pt idx="2895">
                  <c:v>2895</c:v>
                </c:pt>
                <c:pt idx="2896">
                  <c:v>2896</c:v>
                </c:pt>
                <c:pt idx="2897">
                  <c:v>2897</c:v>
                </c:pt>
                <c:pt idx="2898">
                  <c:v>2898</c:v>
                </c:pt>
                <c:pt idx="2899">
                  <c:v>2899</c:v>
                </c:pt>
                <c:pt idx="2900">
                  <c:v>2900</c:v>
                </c:pt>
                <c:pt idx="2901">
                  <c:v>2901</c:v>
                </c:pt>
                <c:pt idx="2902">
                  <c:v>2902</c:v>
                </c:pt>
                <c:pt idx="2903">
                  <c:v>2903</c:v>
                </c:pt>
                <c:pt idx="2904">
                  <c:v>2904</c:v>
                </c:pt>
                <c:pt idx="2905">
                  <c:v>2905</c:v>
                </c:pt>
                <c:pt idx="2906">
                  <c:v>2906</c:v>
                </c:pt>
                <c:pt idx="2907">
                  <c:v>2907</c:v>
                </c:pt>
                <c:pt idx="2908">
                  <c:v>2908</c:v>
                </c:pt>
                <c:pt idx="2909">
                  <c:v>2909</c:v>
                </c:pt>
                <c:pt idx="2910">
                  <c:v>2910</c:v>
                </c:pt>
                <c:pt idx="2911">
                  <c:v>2911</c:v>
                </c:pt>
                <c:pt idx="2912">
                  <c:v>2912</c:v>
                </c:pt>
                <c:pt idx="2913">
                  <c:v>2913</c:v>
                </c:pt>
                <c:pt idx="2914">
                  <c:v>2914</c:v>
                </c:pt>
                <c:pt idx="2915">
                  <c:v>2915</c:v>
                </c:pt>
                <c:pt idx="2916">
                  <c:v>2916</c:v>
                </c:pt>
                <c:pt idx="2917">
                  <c:v>2917</c:v>
                </c:pt>
                <c:pt idx="2918">
                  <c:v>2918</c:v>
                </c:pt>
                <c:pt idx="2919">
                  <c:v>2919</c:v>
                </c:pt>
                <c:pt idx="2920">
                  <c:v>2920</c:v>
                </c:pt>
                <c:pt idx="2921">
                  <c:v>2921</c:v>
                </c:pt>
                <c:pt idx="2922">
                  <c:v>2922</c:v>
                </c:pt>
                <c:pt idx="2923">
                  <c:v>2923</c:v>
                </c:pt>
                <c:pt idx="2924">
                  <c:v>2924</c:v>
                </c:pt>
                <c:pt idx="2925">
                  <c:v>2925</c:v>
                </c:pt>
                <c:pt idx="2926">
                  <c:v>2926</c:v>
                </c:pt>
                <c:pt idx="2927">
                  <c:v>2927</c:v>
                </c:pt>
                <c:pt idx="2928">
                  <c:v>2928</c:v>
                </c:pt>
                <c:pt idx="2929">
                  <c:v>2929</c:v>
                </c:pt>
                <c:pt idx="2930">
                  <c:v>2930</c:v>
                </c:pt>
                <c:pt idx="2931">
                  <c:v>2931</c:v>
                </c:pt>
                <c:pt idx="2932">
                  <c:v>2932</c:v>
                </c:pt>
                <c:pt idx="2933">
                  <c:v>2933</c:v>
                </c:pt>
                <c:pt idx="2934">
                  <c:v>2934</c:v>
                </c:pt>
                <c:pt idx="2935">
                  <c:v>2935</c:v>
                </c:pt>
                <c:pt idx="2936">
                  <c:v>2936</c:v>
                </c:pt>
                <c:pt idx="2937">
                  <c:v>2937</c:v>
                </c:pt>
                <c:pt idx="2938">
                  <c:v>2938</c:v>
                </c:pt>
                <c:pt idx="2939">
                  <c:v>2939</c:v>
                </c:pt>
                <c:pt idx="2940">
                  <c:v>2940</c:v>
                </c:pt>
                <c:pt idx="2941">
                  <c:v>2941</c:v>
                </c:pt>
                <c:pt idx="2942">
                  <c:v>2942</c:v>
                </c:pt>
                <c:pt idx="2943">
                  <c:v>2943</c:v>
                </c:pt>
                <c:pt idx="2944">
                  <c:v>2944</c:v>
                </c:pt>
                <c:pt idx="2945">
                  <c:v>2945</c:v>
                </c:pt>
                <c:pt idx="2946">
                  <c:v>2946</c:v>
                </c:pt>
                <c:pt idx="2947">
                  <c:v>2947</c:v>
                </c:pt>
                <c:pt idx="2948">
                  <c:v>2948</c:v>
                </c:pt>
                <c:pt idx="2949">
                  <c:v>2949</c:v>
                </c:pt>
                <c:pt idx="2950">
                  <c:v>2950</c:v>
                </c:pt>
                <c:pt idx="2951">
                  <c:v>2951</c:v>
                </c:pt>
                <c:pt idx="2952">
                  <c:v>2952</c:v>
                </c:pt>
                <c:pt idx="2953">
                  <c:v>2953</c:v>
                </c:pt>
                <c:pt idx="2954">
                  <c:v>2954</c:v>
                </c:pt>
                <c:pt idx="2955">
                  <c:v>2955</c:v>
                </c:pt>
                <c:pt idx="2956">
                  <c:v>2956</c:v>
                </c:pt>
                <c:pt idx="2957">
                  <c:v>2957</c:v>
                </c:pt>
                <c:pt idx="2958">
                  <c:v>2958</c:v>
                </c:pt>
                <c:pt idx="2959">
                  <c:v>2959</c:v>
                </c:pt>
                <c:pt idx="2960">
                  <c:v>2960</c:v>
                </c:pt>
                <c:pt idx="2961">
                  <c:v>2961</c:v>
                </c:pt>
                <c:pt idx="2962">
                  <c:v>2962</c:v>
                </c:pt>
                <c:pt idx="2963">
                  <c:v>2963</c:v>
                </c:pt>
                <c:pt idx="2964">
                  <c:v>2964</c:v>
                </c:pt>
                <c:pt idx="2965">
                  <c:v>2965</c:v>
                </c:pt>
                <c:pt idx="2966">
                  <c:v>2966</c:v>
                </c:pt>
                <c:pt idx="2967">
                  <c:v>2967</c:v>
                </c:pt>
                <c:pt idx="2968">
                  <c:v>2968</c:v>
                </c:pt>
                <c:pt idx="2969">
                  <c:v>2969</c:v>
                </c:pt>
                <c:pt idx="2970">
                  <c:v>2970</c:v>
                </c:pt>
                <c:pt idx="2971">
                  <c:v>2971</c:v>
                </c:pt>
                <c:pt idx="2972">
                  <c:v>2972</c:v>
                </c:pt>
                <c:pt idx="2973">
                  <c:v>2973</c:v>
                </c:pt>
                <c:pt idx="2974">
                  <c:v>2974</c:v>
                </c:pt>
                <c:pt idx="2975">
                  <c:v>2975</c:v>
                </c:pt>
                <c:pt idx="2976">
                  <c:v>2976</c:v>
                </c:pt>
                <c:pt idx="2977">
                  <c:v>2977</c:v>
                </c:pt>
                <c:pt idx="2978">
                  <c:v>2978</c:v>
                </c:pt>
                <c:pt idx="2979">
                  <c:v>2979</c:v>
                </c:pt>
                <c:pt idx="2980">
                  <c:v>2980</c:v>
                </c:pt>
                <c:pt idx="2981">
                  <c:v>2981</c:v>
                </c:pt>
                <c:pt idx="2982">
                  <c:v>2982</c:v>
                </c:pt>
                <c:pt idx="2983">
                  <c:v>2983</c:v>
                </c:pt>
                <c:pt idx="2984">
                  <c:v>2984</c:v>
                </c:pt>
                <c:pt idx="2985">
                  <c:v>2985</c:v>
                </c:pt>
                <c:pt idx="2986">
                  <c:v>2986</c:v>
                </c:pt>
                <c:pt idx="2987">
                  <c:v>2987</c:v>
                </c:pt>
                <c:pt idx="2988">
                  <c:v>2988</c:v>
                </c:pt>
                <c:pt idx="2989">
                  <c:v>2989</c:v>
                </c:pt>
                <c:pt idx="2990">
                  <c:v>2990</c:v>
                </c:pt>
                <c:pt idx="2991">
                  <c:v>2991</c:v>
                </c:pt>
                <c:pt idx="2992">
                  <c:v>2992</c:v>
                </c:pt>
                <c:pt idx="2993">
                  <c:v>2993</c:v>
                </c:pt>
                <c:pt idx="2994">
                  <c:v>2994</c:v>
                </c:pt>
                <c:pt idx="2995">
                  <c:v>2995</c:v>
                </c:pt>
                <c:pt idx="2996">
                  <c:v>2996</c:v>
                </c:pt>
                <c:pt idx="2997">
                  <c:v>2997</c:v>
                </c:pt>
                <c:pt idx="2998">
                  <c:v>2998</c:v>
                </c:pt>
                <c:pt idx="2999">
                  <c:v>2999</c:v>
                </c:pt>
                <c:pt idx="3000">
                  <c:v>3000</c:v>
                </c:pt>
              </c:strCache>
            </c:strRef>
          </c:xVal>
          <c:yVal>
            <c:numRef>
              <c:f>Sheet2!$E$1:$E$12001</c:f>
              <c:numCache>
                <c:formatCode>General</c:formatCode>
                <c:ptCount val="12001"/>
                <c:pt idx="1">
                  <c:v>153.01</c:v>
                </c:pt>
                <c:pt idx="2">
                  <c:v>153.06</c:v>
                </c:pt>
                <c:pt idx="3">
                  <c:v>152.36</c:v>
                </c:pt>
                <c:pt idx="4">
                  <c:v>150.06</c:v>
                </c:pt>
                <c:pt idx="5">
                  <c:v>148.01</c:v>
                </c:pt>
                <c:pt idx="6">
                  <c:v>148.77</c:v>
                </c:pt>
                <c:pt idx="7">
                  <c:v>149.24</c:v>
                </c:pt>
                <c:pt idx="8">
                  <c:v>152.4</c:v>
                </c:pt>
                <c:pt idx="9">
                  <c:v>152.46</c:v>
                </c:pt>
                <c:pt idx="10">
                  <c:v>151.08</c:v>
                </c:pt>
                <c:pt idx="11">
                  <c:v>151.8</c:v>
                </c:pt>
                <c:pt idx="12">
                  <c:v>148.21</c:v>
                </c:pt>
                <c:pt idx="13">
                  <c:v>147.73</c:v>
                </c:pt>
                <c:pt idx="14">
                  <c:v>147.44</c:v>
                </c:pt>
                <c:pt idx="15">
                  <c:v>148.21</c:v>
                </c:pt>
                <c:pt idx="16">
                  <c:v>151.42</c:v>
                </c:pt>
                <c:pt idx="17">
                  <c:v>152.54</c:v>
                </c:pt>
                <c:pt idx="18">
                  <c:v>153.44</c:v>
                </c:pt>
                <c:pt idx="19">
                  <c:v>151.52</c:v>
                </c:pt>
                <c:pt idx="20">
                  <c:v>148.81</c:v>
                </c:pt>
                <c:pt idx="21">
                  <c:v>147.93</c:v>
                </c:pt>
                <c:pt idx="22">
                  <c:v>147.22</c:v>
                </c:pt>
                <c:pt idx="23">
                  <c:v>148.03</c:v>
                </c:pt>
                <c:pt idx="24">
                  <c:v>148.8</c:v>
                </c:pt>
                <c:pt idx="25">
                  <c:v>150.59</c:v>
                </c:pt>
                <c:pt idx="26">
                  <c:v>152.13</c:v>
                </c:pt>
                <c:pt idx="27">
                  <c:v>152.48</c:v>
                </c:pt>
                <c:pt idx="28">
                  <c:v>151.14</c:v>
                </c:pt>
                <c:pt idx="29">
                  <c:v>150.36</c:v>
                </c:pt>
                <c:pt idx="30">
                  <c:v>147.68</c:v>
                </c:pt>
                <c:pt idx="31">
                  <c:v>148.23</c:v>
                </c:pt>
                <c:pt idx="32">
                  <c:v>148.09</c:v>
                </c:pt>
                <c:pt idx="33">
                  <c:v>149.75</c:v>
                </c:pt>
                <c:pt idx="34">
                  <c:v>151.16</c:v>
                </c:pt>
                <c:pt idx="35">
                  <c:v>150.62</c:v>
                </c:pt>
                <c:pt idx="36">
                  <c:v>148.52</c:v>
                </c:pt>
                <c:pt idx="37">
                  <c:v>150.13</c:v>
                </c:pt>
                <c:pt idx="38">
                  <c:v>150.32</c:v>
                </c:pt>
                <c:pt idx="39">
                  <c:v>152.02</c:v>
                </c:pt>
                <c:pt idx="40">
                  <c:v>152.97</c:v>
                </c:pt>
                <c:pt idx="41">
                  <c:v>151.57</c:v>
                </c:pt>
                <c:pt idx="42">
                  <c:v>150.61</c:v>
                </c:pt>
                <c:pt idx="43">
                  <c:v>147.83</c:v>
                </c:pt>
                <c:pt idx="44">
                  <c:v>147.3</c:v>
                </c:pt>
                <c:pt idx="45">
                  <c:v>146.7</c:v>
                </c:pt>
                <c:pt idx="46">
                  <c:v>149.77</c:v>
                </c:pt>
                <c:pt idx="47">
                  <c:v>150.0</c:v>
                </c:pt>
                <c:pt idx="48">
                  <c:v>152.06</c:v>
                </c:pt>
                <c:pt idx="49">
                  <c:v>152.84</c:v>
                </c:pt>
                <c:pt idx="50">
                  <c:v>153.23</c:v>
                </c:pt>
                <c:pt idx="51">
                  <c:v>149.99</c:v>
                </c:pt>
                <c:pt idx="52">
                  <c:v>151.5</c:v>
                </c:pt>
                <c:pt idx="53">
                  <c:v>148.1</c:v>
                </c:pt>
                <c:pt idx="54">
                  <c:v>146.59</c:v>
                </c:pt>
                <c:pt idx="55">
                  <c:v>145.53</c:v>
                </c:pt>
                <c:pt idx="56">
                  <c:v>146.95</c:v>
                </c:pt>
                <c:pt idx="57">
                  <c:v>149.49</c:v>
                </c:pt>
                <c:pt idx="58">
                  <c:v>150.78</c:v>
                </c:pt>
                <c:pt idx="59">
                  <c:v>150.7</c:v>
                </c:pt>
                <c:pt idx="60">
                  <c:v>152.26</c:v>
                </c:pt>
                <c:pt idx="61">
                  <c:v>152.41</c:v>
                </c:pt>
                <c:pt idx="62">
                  <c:v>153.62</c:v>
                </c:pt>
                <c:pt idx="63">
                  <c:v>151.81</c:v>
                </c:pt>
                <c:pt idx="64">
                  <c:v>149.84</c:v>
                </c:pt>
                <c:pt idx="65">
                  <c:v>148.53</c:v>
                </c:pt>
                <c:pt idx="66">
                  <c:v>147.13</c:v>
                </c:pt>
                <c:pt idx="67">
                  <c:v>148.48</c:v>
                </c:pt>
                <c:pt idx="68">
                  <c:v>151.83</c:v>
                </c:pt>
                <c:pt idx="69">
                  <c:v>149.0</c:v>
                </c:pt>
                <c:pt idx="70">
                  <c:v>148.79</c:v>
                </c:pt>
                <c:pt idx="71">
                  <c:v>148.25</c:v>
                </c:pt>
                <c:pt idx="72">
                  <c:v>147.87</c:v>
                </c:pt>
                <c:pt idx="73">
                  <c:v>151.54</c:v>
                </c:pt>
                <c:pt idx="74">
                  <c:v>151.66</c:v>
                </c:pt>
                <c:pt idx="75">
                  <c:v>152.1</c:v>
                </c:pt>
                <c:pt idx="76">
                  <c:v>150.33</c:v>
                </c:pt>
                <c:pt idx="77">
                  <c:v>149.31</c:v>
                </c:pt>
                <c:pt idx="78">
                  <c:v>147.26</c:v>
                </c:pt>
                <c:pt idx="79">
                  <c:v>148.04</c:v>
                </c:pt>
                <c:pt idx="80">
                  <c:v>148.93</c:v>
                </c:pt>
                <c:pt idx="81">
                  <c:v>149.27</c:v>
                </c:pt>
                <c:pt idx="82">
                  <c:v>152.59</c:v>
                </c:pt>
                <c:pt idx="83">
                  <c:v>152.06</c:v>
                </c:pt>
                <c:pt idx="84">
                  <c:v>152.01</c:v>
                </c:pt>
                <c:pt idx="85">
                  <c:v>152.5</c:v>
                </c:pt>
                <c:pt idx="86">
                  <c:v>151.82</c:v>
                </c:pt>
                <c:pt idx="87">
                  <c:v>147.95</c:v>
                </c:pt>
                <c:pt idx="88">
                  <c:v>147.72</c:v>
                </c:pt>
                <c:pt idx="89">
                  <c:v>146.27</c:v>
                </c:pt>
                <c:pt idx="90">
                  <c:v>147.4</c:v>
                </c:pt>
                <c:pt idx="91">
                  <c:v>149.75</c:v>
                </c:pt>
                <c:pt idx="92">
                  <c:v>152.3</c:v>
                </c:pt>
                <c:pt idx="93">
                  <c:v>154.66</c:v>
                </c:pt>
                <c:pt idx="94">
                  <c:v>155.74</c:v>
                </c:pt>
                <c:pt idx="95">
                  <c:v>151.96</c:v>
                </c:pt>
                <c:pt idx="96">
                  <c:v>149.25</c:v>
                </c:pt>
                <c:pt idx="97">
                  <c:v>146.59</c:v>
                </c:pt>
                <c:pt idx="98">
                  <c:v>147.17</c:v>
                </c:pt>
                <c:pt idx="99">
                  <c:v>148.01</c:v>
                </c:pt>
                <c:pt idx="100">
                  <c:v>148.93</c:v>
                </c:pt>
                <c:pt idx="101">
                  <c:v>149.67</c:v>
                </c:pt>
                <c:pt idx="102">
                  <c:v>151.06</c:v>
                </c:pt>
                <c:pt idx="103">
                  <c:v>150.74</c:v>
                </c:pt>
                <c:pt idx="104">
                  <c:v>151.73</c:v>
                </c:pt>
                <c:pt idx="105">
                  <c:v>150.79</c:v>
                </c:pt>
                <c:pt idx="106">
                  <c:v>150.8</c:v>
                </c:pt>
                <c:pt idx="107">
                  <c:v>150.68</c:v>
                </c:pt>
                <c:pt idx="108">
                  <c:v>148.3800000000001</c:v>
                </c:pt>
                <c:pt idx="109">
                  <c:v>152.02</c:v>
                </c:pt>
                <c:pt idx="110">
                  <c:v>152.15</c:v>
                </c:pt>
                <c:pt idx="111">
                  <c:v>149.13</c:v>
                </c:pt>
                <c:pt idx="112">
                  <c:v>148.69</c:v>
                </c:pt>
                <c:pt idx="113">
                  <c:v>147.08</c:v>
                </c:pt>
                <c:pt idx="114">
                  <c:v>146.66</c:v>
                </c:pt>
                <c:pt idx="115">
                  <c:v>148.61</c:v>
                </c:pt>
                <c:pt idx="116">
                  <c:v>151.34</c:v>
                </c:pt>
                <c:pt idx="117">
                  <c:v>152.12</c:v>
                </c:pt>
                <c:pt idx="118">
                  <c:v>151.52</c:v>
                </c:pt>
                <c:pt idx="119">
                  <c:v>151.14</c:v>
                </c:pt>
                <c:pt idx="120">
                  <c:v>152.36</c:v>
                </c:pt>
                <c:pt idx="121">
                  <c:v>149.97</c:v>
                </c:pt>
                <c:pt idx="122">
                  <c:v>148.67</c:v>
                </c:pt>
                <c:pt idx="123">
                  <c:v>150.14</c:v>
                </c:pt>
                <c:pt idx="124">
                  <c:v>149.24</c:v>
                </c:pt>
                <c:pt idx="125">
                  <c:v>148.43</c:v>
                </c:pt>
                <c:pt idx="126">
                  <c:v>149.86</c:v>
                </c:pt>
                <c:pt idx="127">
                  <c:v>150.93</c:v>
                </c:pt>
                <c:pt idx="128">
                  <c:v>151.05</c:v>
                </c:pt>
                <c:pt idx="129">
                  <c:v>149.98</c:v>
                </c:pt>
                <c:pt idx="130">
                  <c:v>149.21</c:v>
                </c:pt>
                <c:pt idx="131">
                  <c:v>148.83</c:v>
                </c:pt>
                <c:pt idx="132">
                  <c:v>148.5</c:v>
                </c:pt>
                <c:pt idx="133">
                  <c:v>149.15</c:v>
                </c:pt>
                <c:pt idx="134">
                  <c:v>151.31</c:v>
                </c:pt>
                <c:pt idx="135">
                  <c:v>151.08</c:v>
                </c:pt>
                <c:pt idx="136">
                  <c:v>148.76</c:v>
                </c:pt>
                <c:pt idx="137">
                  <c:v>149.62</c:v>
                </c:pt>
                <c:pt idx="138">
                  <c:v>148.1</c:v>
                </c:pt>
                <c:pt idx="139">
                  <c:v>149.15</c:v>
                </c:pt>
                <c:pt idx="140">
                  <c:v>152.4</c:v>
                </c:pt>
                <c:pt idx="141">
                  <c:v>150.06</c:v>
                </c:pt>
                <c:pt idx="142">
                  <c:v>150.59</c:v>
                </c:pt>
                <c:pt idx="143">
                  <c:v>151.72</c:v>
                </c:pt>
                <c:pt idx="144">
                  <c:v>149.63</c:v>
                </c:pt>
                <c:pt idx="145">
                  <c:v>150.62</c:v>
                </c:pt>
                <c:pt idx="146">
                  <c:v>150.55</c:v>
                </c:pt>
                <c:pt idx="147">
                  <c:v>149.21</c:v>
                </c:pt>
                <c:pt idx="148">
                  <c:v>150.99</c:v>
                </c:pt>
                <c:pt idx="149">
                  <c:v>148.96</c:v>
                </c:pt>
                <c:pt idx="150">
                  <c:v>150.42</c:v>
                </c:pt>
                <c:pt idx="151">
                  <c:v>151.59</c:v>
                </c:pt>
                <c:pt idx="152">
                  <c:v>148.68</c:v>
                </c:pt>
                <c:pt idx="153">
                  <c:v>148.8500000000001</c:v>
                </c:pt>
                <c:pt idx="154">
                  <c:v>148.44</c:v>
                </c:pt>
                <c:pt idx="155">
                  <c:v>148.9</c:v>
                </c:pt>
                <c:pt idx="156">
                  <c:v>149.39</c:v>
                </c:pt>
                <c:pt idx="157">
                  <c:v>151.3</c:v>
                </c:pt>
                <c:pt idx="158">
                  <c:v>150.13</c:v>
                </c:pt>
                <c:pt idx="159">
                  <c:v>149.79</c:v>
                </c:pt>
                <c:pt idx="160">
                  <c:v>149.72</c:v>
                </c:pt>
                <c:pt idx="161">
                  <c:v>149.92</c:v>
                </c:pt>
                <c:pt idx="162">
                  <c:v>149.58</c:v>
                </c:pt>
                <c:pt idx="163">
                  <c:v>149.58</c:v>
                </c:pt>
                <c:pt idx="164">
                  <c:v>150.48</c:v>
                </c:pt>
                <c:pt idx="165">
                  <c:v>150.96</c:v>
                </c:pt>
                <c:pt idx="166">
                  <c:v>149.72</c:v>
                </c:pt>
                <c:pt idx="167">
                  <c:v>150.18</c:v>
                </c:pt>
                <c:pt idx="168">
                  <c:v>150.44</c:v>
                </c:pt>
                <c:pt idx="169">
                  <c:v>152.73</c:v>
                </c:pt>
                <c:pt idx="170">
                  <c:v>152.13</c:v>
                </c:pt>
                <c:pt idx="171">
                  <c:v>150.8800000000001</c:v>
                </c:pt>
                <c:pt idx="172">
                  <c:v>149.8800000000001</c:v>
                </c:pt>
                <c:pt idx="173">
                  <c:v>148.33</c:v>
                </c:pt>
                <c:pt idx="174">
                  <c:v>148.8800000000001</c:v>
                </c:pt>
                <c:pt idx="175">
                  <c:v>148.62</c:v>
                </c:pt>
                <c:pt idx="176">
                  <c:v>149.16</c:v>
                </c:pt>
                <c:pt idx="177">
                  <c:v>151.19</c:v>
                </c:pt>
                <c:pt idx="178">
                  <c:v>149.86</c:v>
                </c:pt>
                <c:pt idx="179">
                  <c:v>149.7</c:v>
                </c:pt>
                <c:pt idx="180">
                  <c:v>150.36</c:v>
                </c:pt>
                <c:pt idx="181">
                  <c:v>150.14</c:v>
                </c:pt>
                <c:pt idx="182">
                  <c:v>150.06</c:v>
                </c:pt>
                <c:pt idx="183">
                  <c:v>149.46</c:v>
                </c:pt>
                <c:pt idx="184">
                  <c:v>148.51</c:v>
                </c:pt>
                <c:pt idx="185">
                  <c:v>148.68</c:v>
                </c:pt>
                <c:pt idx="186">
                  <c:v>150.98</c:v>
                </c:pt>
                <c:pt idx="187">
                  <c:v>150.99</c:v>
                </c:pt>
                <c:pt idx="188">
                  <c:v>152.2</c:v>
                </c:pt>
                <c:pt idx="189">
                  <c:v>150.97</c:v>
                </c:pt>
                <c:pt idx="190">
                  <c:v>150.65</c:v>
                </c:pt>
                <c:pt idx="191">
                  <c:v>150.08</c:v>
                </c:pt>
                <c:pt idx="192">
                  <c:v>149.13</c:v>
                </c:pt>
                <c:pt idx="193">
                  <c:v>148.75</c:v>
                </c:pt>
                <c:pt idx="194">
                  <c:v>150.42</c:v>
                </c:pt>
                <c:pt idx="195">
                  <c:v>150.79</c:v>
                </c:pt>
                <c:pt idx="196">
                  <c:v>150.99</c:v>
                </c:pt>
                <c:pt idx="197">
                  <c:v>150.56</c:v>
                </c:pt>
                <c:pt idx="198">
                  <c:v>148.06</c:v>
                </c:pt>
                <c:pt idx="199">
                  <c:v>149.83</c:v>
                </c:pt>
                <c:pt idx="200">
                  <c:v>149.06</c:v>
                </c:pt>
                <c:pt idx="201">
                  <c:v>148.58</c:v>
                </c:pt>
                <c:pt idx="202">
                  <c:v>152.11</c:v>
                </c:pt>
                <c:pt idx="203">
                  <c:v>152.48</c:v>
                </c:pt>
                <c:pt idx="204">
                  <c:v>152.81</c:v>
                </c:pt>
                <c:pt idx="205">
                  <c:v>151.84</c:v>
                </c:pt>
                <c:pt idx="206">
                  <c:v>148.91</c:v>
                </c:pt>
                <c:pt idx="207">
                  <c:v>147.84</c:v>
                </c:pt>
                <c:pt idx="208">
                  <c:v>147.12</c:v>
                </c:pt>
                <c:pt idx="209">
                  <c:v>147.4</c:v>
                </c:pt>
                <c:pt idx="210">
                  <c:v>146.12</c:v>
                </c:pt>
                <c:pt idx="211">
                  <c:v>147.7</c:v>
                </c:pt>
                <c:pt idx="212">
                  <c:v>149.97</c:v>
                </c:pt>
                <c:pt idx="213">
                  <c:v>152.55</c:v>
                </c:pt>
                <c:pt idx="214">
                  <c:v>154.19</c:v>
                </c:pt>
                <c:pt idx="215">
                  <c:v>153.05</c:v>
                </c:pt>
                <c:pt idx="216">
                  <c:v>153.15</c:v>
                </c:pt>
                <c:pt idx="217">
                  <c:v>151.12</c:v>
                </c:pt>
                <c:pt idx="218">
                  <c:v>150.28</c:v>
                </c:pt>
                <c:pt idx="219">
                  <c:v>147.09</c:v>
                </c:pt>
                <c:pt idx="220">
                  <c:v>146.47</c:v>
                </c:pt>
                <c:pt idx="221">
                  <c:v>145.51</c:v>
                </c:pt>
                <c:pt idx="222">
                  <c:v>148.17</c:v>
                </c:pt>
                <c:pt idx="223">
                  <c:v>148.94</c:v>
                </c:pt>
                <c:pt idx="224">
                  <c:v>151.08</c:v>
                </c:pt>
                <c:pt idx="225">
                  <c:v>151.58</c:v>
                </c:pt>
                <c:pt idx="226">
                  <c:v>151.52</c:v>
                </c:pt>
                <c:pt idx="227">
                  <c:v>152.57</c:v>
                </c:pt>
                <c:pt idx="228">
                  <c:v>151.03</c:v>
                </c:pt>
                <c:pt idx="229">
                  <c:v>150.84</c:v>
                </c:pt>
                <c:pt idx="230">
                  <c:v>149.44</c:v>
                </c:pt>
                <c:pt idx="231">
                  <c:v>149.45</c:v>
                </c:pt>
                <c:pt idx="232">
                  <c:v>149.06</c:v>
                </c:pt>
                <c:pt idx="233">
                  <c:v>147.36</c:v>
                </c:pt>
                <c:pt idx="234">
                  <c:v>147.98</c:v>
                </c:pt>
                <c:pt idx="235">
                  <c:v>149.1</c:v>
                </c:pt>
                <c:pt idx="236">
                  <c:v>151.54</c:v>
                </c:pt>
                <c:pt idx="237">
                  <c:v>153.2</c:v>
                </c:pt>
                <c:pt idx="238">
                  <c:v>152.24</c:v>
                </c:pt>
                <c:pt idx="239">
                  <c:v>150.67</c:v>
                </c:pt>
                <c:pt idx="240">
                  <c:v>150.77</c:v>
                </c:pt>
                <c:pt idx="241">
                  <c:v>147.75</c:v>
                </c:pt>
                <c:pt idx="242">
                  <c:v>148.5</c:v>
                </c:pt>
                <c:pt idx="243">
                  <c:v>147.79</c:v>
                </c:pt>
                <c:pt idx="244">
                  <c:v>147.93</c:v>
                </c:pt>
                <c:pt idx="245">
                  <c:v>150.44</c:v>
                </c:pt>
                <c:pt idx="246">
                  <c:v>151.05</c:v>
                </c:pt>
                <c:pt idx="247">
                  <c:v>152.26</c:v>
                </c:pt>
                <c:pt idx="248">
                  <c:v>151.3</c:v>
                </c:pt>
                <c:pt idx="249">
                  <c:v>150.6</c:v>
                </c:pt>
                <c:pt idx="250">
                  <c:v>149.47</c:v>
                </c:pt>
                <c:pt idx="251">
                  <c:v>149.89</c:v>
                </c:pt>
                <c:pt idx="252">
                  <c:v>149.87</c:v>
                </c:pt>
                <c:pt idx="253">
                  <c:v>151.08</c:v>
                </c:pt>
                <c:pt idx="254">
                  <c:v>149.92</c:v>
                </c:pt>
                <c:pt idx="255">
                  <c:v>149.11</c:v>
                </c:pt>
                <c:pt idx="256">
                  <c:v>151.32</c:v>
                </c:pt>
                <c:pt idx="257">
                  <c:v>149.66</c:v>
                </c:pt>
                <c:pt idx="258">
                  <c:v>147.58</c:v>
                </c:pt>
                <c:pt idx="259">
                  <c:v>147.56</c:v>
                </c:pt>
                <c:pt idx="260">
                  <c:v>147.8800000000001</c:v>
                </c:pt>
                <c:pt idx="261">
                  <c:v>148.56</c:v>
                </c:pt>
                <c:pt idx="262">
                  <c:v>148.72</c:v>
                </c:pt>
                <c:pt idx="263">
                  <c:v>149.03</c:v>
                </c:pt>
                <c:pt idx="264">
                  <c:v>151.27</c:v>
                </c:pt>
                <c:pt idx="265">
                  <c:v>153.42</c:v>
                </c:pt>
                <c:pt idx="266">
                  <c:v>152.82</c:v>
                </c:pt>
                <c:pt idx="267">
                  <c:v>152.91</c:v>
                </c:pt>
                <c:pt idx="268">
                  <c:v>149.89</c:v>
                </c:pt>
                <c:pt idx="269">
                  <c:v>151.19</c:v>
                </c:pt>
                <c:pt idx="270">
                  <c:v>148.07</c:v>
                </c:pt>
                <c:pt idx="271">
                  <c:v>147.6</c:v>
                </c:pt>
                <c:pt idx="272">
                  <c:v>148.25</c:v>
                </c:pt>
                <c:pt idx="273">
                  <c:v>148.09</c:v>
                </c:pt>
                <c:pt idx="274">
                  <c:v>152.15</c:v>
                </c:pt>
                <c:pt idx="275">
                  <c:v>153.76</c:v>
                </c:pt>
                <c:pt idx="276">
                  <c:v>150.95</c:v>
                </c:pt>
                <c:pt idx="277">
                  <c:v>152.73</c:v>
                </c:pt>
                <c:pt idx="278">
                  <c:v>148.66</c:v>
                </c:pt>
                <c:pt idx="279">
                  <c:v>148.06</c:v>
                </c:pt>
                <c:pt idx="280">
                  <c:v>148.68</c:v>
                </c:pt>
                <c:pt idx="281">
                  <c:v>149.17</c:v>
                </c:pt>
                <c:pt idx="282">
                  <c:v>149.31</c:v>
                </c:pt>
                <c:pt idx="283">
                  <c:v>152.8</c:v>
                </c:pt>
                <c:pt idx="284">
                  <c:v>153.42</c:v>
                </c:pt>
                <c:pt idx="285">
                  <c:v>151.77</c:v>
                </c:pt>
                <c:pt idx="286">
                  <c:v>151.36</c:v>
                </c:pt>
                <c:pt idx="287">
                  <c:v>146.45</c:v>
                </c:pt>
                <c:pt idx="288">
                  <c:v>147.8800000000001</c:v>
                </c:pt>
                <c:pt idx="289">
                  <c:v>146.72</c:v>
                </c:pt>
                <c:pt idx="290">
                  <c:v>148.43</c:v>
                </c:pt>
                <c:pt idx="291">
                  <c:v>149.23</c:v>
                </c:pt>
                <c:pt idx="292">
                  <c:v>150.76</c:v>
                </c:pt>
                <c:pt idx="293">
                  <c:v>152.24</c:v>
                </c:pt>
                <c:pt idx="294">
                  <c:v>151.18</c:v>
                </c:pt>
                <c:pt idx="295">
                  <c:v>151.44</c:v>
                </c:pt>
                <c:pt idx="296">
                  <c:v>150.15</c:v>
                </c:pt>
                <c:pt idx="297">
                  <c:v>150.63</c:v>
                </c:pt>
                <c:pt idx="298">
                  <c:v>148.16</c:v>
                </c:pt>
                <c:pt idx="299">
                  <c:v>148.28</c:v>
                </c:pt>
                <c:pt idx="300">
                  <c:v>148.3</c:v>
                </c:pt>
                <c:pt idx="301">
                  <c:v>148.0</c:v>
                </c:pt>
                <c:pt idx="302">
                  <c:v>148.32</c:v>
                </c:pt>
                <c:pt idx="303">
                  <c:v>150.13</c:v>
                </c:pt>
                <c:pt idx="304">
                  <c:v>150.44</c:v>
                </c:pt>
                <c:pt idx="305">
                  <c:v>151.37</c:v>
                </c:pt>
                <c:pt idx="306">
                  <c:v>152.3</c:v>
                </c:pt>
                <c:pt idx="307">
                  <c:v>154.17</c:v>
                </c:pt>
                <c:pt idx="308">
                  <c:v>152.8800000000001</c:v>
                </c:pt>
                <c:pt idx="309">
                  <c:v>151.09</c:v>
                </c:pt>
                <c:pt idx="310">
                  <c:v>147.94</c:v>
                </c:pt>
                <c:pt idx="311">
                  <c:v>146.1</c:v>
                </c:pt>
                <c:pt idx="312">
                  <c:v>145.93</c:v>
                </c:pt>
                <c:pt idx="313">
                  <c:v>146.0</c:v>
                </c:pt>
                <c:pt idx="314">
                  <c:v>147.5</c:v>
                </c:pt>
                <c:pt idx="315">
                  <c:v>150.43</c:v>
                </c:pt>
                <c:pt idx="316">
                  <c:v>153.07</c:v>
                </c:pt>
                <c:pt idx="317">
                  <c:v>154.13</c:v>
                </c:pt>
                <c:pt idx="318">
                  <c:v>153.78</c:v>
                </c:pt>
                <c:pt idx="319">
                  <c:v>151.13</c:v>
                </c:pt>
                <c:pt idx="320">
                  <c:v>149.05</c:v>
                </c:pt>
                <c:pt idx="321">
                  <c:v>147.13</c:v>
                </c:pt>
                <c:pt idx="322">
                  <c:v>148.23</c:v>
                </c:pt>
                <c:pt idx="323">
                  <c:v>147.62</c:v>
                </c:pt>
                <c:pt idx="324">
                  <c:v>150.08</c:v>
                </c:pt>
                <c:pt idx="325">
                  <c:v>150.1</c:v>
                </c:pt>
                <c:pt idx="326">
                  <c:v>151.82</c:v>
                </c:pt>
                <c:pt idx="327">
                  <c:v>152.39</c:v>
                </c:pt>
                <c:pt idx="328">
                  <c:v>153.19</c:v>
                </c:pt>
                <c:pt idx="329">
                  <c:v>154.32</c:v>
                </c:pt>
                <c:pt idx="330">
                  <c:v>151.17</c:v>
                </c:pt>
                <c:pt idx="331">
                  <c:v>145.96</c:v>
                </c:pt>
                <c:pt idx="332">
                  <c:v>145.87</c:v>
                </c:pt>
                <c:pt idx="333">
                  <c:v>145.04</c:v>
                </c:pt>
                <c:pt idx="334">
                  <c:v>146.73</c:v>
                </c:pt>
                <c:pt idx="335">
                  <c:v>149.05</c:v>
                </c:pt>
                <c:pt idx="336">
                  <c:v>151.44</c:v>
                </c:pt>
                <c:pt idx="337">
                  <c:v>152.67</c:v>
                </c:pt>
                <c:pt idx="338">
                  <c:v>154.65</c:v>
                </c:pt>
                <c:pt idx="339">
                  <c:v>154.27</c:v>
                </c:pt>
                <c:pt idx="340">
                  <c:v>153.06</c:v>
                </c:pt>
                <c:pt idx="341">
                  <c:v>150.94</c:v>
                </c:pt>
                <c:pt idx="342">
                  <c:v>146.95</c:v>
                </c:pt>
                <c:pt idx="343">
                  <c:v>145.8800000000001</c:v>
                </c:pt>
                <c:pt idx="344">
                  <c:v>145.73</c:v>
                </c:pt>
                <c:pt idx="345">
                  <c:v>147.55</c:v>
                </c:pt>
                <c:pt idx="346">
                  <c:v>149.56</c:v>
                </c:pt>
                <c:pt idx="347">
                  <c:v>150.66</c:v>
                </c:pt>
                <c:pt idx="348">
                  <c:v>153.29</c:v>
                </c:pt>
                <c:pt idx="349">
                  <c:v>152.96</c:v>
                </c:pt>
                <c:pt idx="350">
                  <c:v>154.03</c:v>
                </c:pt>
                <c:pt idx="351">
                  <c:v>152.03</c:v>
                </c:pt>
                <c:pt idx="352">
                  <c:v>149.16</c:v>
                </c:pt>
                <c:pt idx="353">
                  <c:v>148.07</c:v>
                </c:pt>
                <c:pt idx="354">
                  <c:v>148.58</c:v>
                </c:pt>
                <c:pt idx="355">
                  <c:v>146.3500000000001</c:v>
                </c:pt>
                <c:pt idx="356">
                  <c:v>147.49</c:v>
                </c:pt>
                <c:pt idx="357">
                  <c:v>149.62</c:v>
                </c:pt>
                <c:pt idx="358">
                  <c:v>152.14</c:v>
                </c:pt>
                <c:pt idx="359">
                  <c:v>153.6</c:v>
                </c:pt>
                <c:pt idx="360">
                  <c:v>154.03</c:v>
                </c:pt>
                <c:pt idx="361">
                  <c:v>152.92</c:v>
                </c:pt>
                <c:pt idx="362">
                  <c:v>149.62</c:v>
                </c:pt>
                <c:pt idx="363">
                  <c:v>146.96</c:v>
                </c:pt>
                <c:pt idx="364">
                  <c:v>147.51</c:v>
                </c:pt>
                <c:pt idx="365">
                  <c:v>146.8500000000001</c:v>
                </c:pt>
                <c:pt idx="366">
                  <c:v>146.15</c:v>
                </c:pt>
                <c:pt idx="367">
                  <c:v>148.62</c:v>
                </c:pt>
                <c:pt idx="368">
                  <c:v>151.96</c:v>
                </c:pt>
                <c:pt idx="369">
                  <c:v>151.86</c:v>
                </c:pt>
                <c:pt idx="370">
                  <c:v>152.67</c:v>
                </c:pt>
                <c:pt idx="371">
                  <c:v>153.72</c:v>
                </c:pt>
                <c:pt idx="372">
                  <c:v>152.21</c:v>
                </c:pt>
                <c:pt idx="373">
                  <c:v>150.45</c:v>
                </c:pt>
                <c:pt idx="374">
                  <c:v>146.39</c:v>
                </c:pt>
                <c:pt idx="375">
                  <c:v>148.3800000000001</c:v>
                </c:pt>
                <c:pt idx="376">
                  <c:v>147.06</c:v>
                </c:pt>
                <c:pt idx="377">
                  <c:v>147.53</c:v>
                </c:pt>
                <c:pt idx="378">
                  <c:v>148.92</c:v>
                </c:pt>
                <c:pt idx="379">
                  <c:v>149.65</c:v>
                </c:pt>
                <c:pt idx="380">
                  <c:v>152.04</c:v>
                </c:pt>
                <c:pt idx="381">
                  <c:v>151.8800000000001</c:v>
                </c:pt>
                <c:pt idx="382">
                  <c:v>154.0</c:v>
                </c:pt>
                <c:pt idx="383">
                  <c:v>153.47</c:v>
                </c:pt>
                <c:pt idx="384">
                  <c:v>151.91</c:v>
                </c:pt>
                <c:pt idx="385">
                  <c:v>150.51</c:v>
                </c:pt>
                <c:pt idx="386">
                  <c:v>147.64</c:v>
                </c:pt>
                <c:pt idx="387">
                  <c:v>145.15</c:v>
                </c:pt>
                <c:pt idx="388">
                  <c:v>144.54</c:v>
                </c:pt>
                <c:pt idx="389">
                  <c:v>147.78</c:v>
                </c:pt>
                <c:pt idx="390">
                  <c:v>150.3800000000001</c:v>
                </c:pt>
                <c:pt idx="391">
                  <c:v>153.81</c:v>
                </c:pt>
                <c:pt idx="392">
                  <c:v>153.96</c:v>
                </c:pt>
                <c:pt idx="393">
                  <c:v>154.52</c:v>
                </c:pt>
                <c:pt idx="394">
                  <c:v>150.81</c:v>
                </c:pt>
                <c:pt idx="395">
                  <c:v>149.99</c:v>
                </c:pt>
                <c:pt idx="396">
                  <c:v>147.59</c:v>
                </c:pt>
                <c:pt idx="397">
                  <c:v>146.98</c:v>
                </c:pt>
                <c:pt idx="398">
                  <c:v>145.91</c:v>
                </c:pt>
                <c:pt idx="399">
                  <c:v>146.94</c:v>
                </c:pt>
                <c:pt idx="400">
                  <c:v>148.93</c:v>
                </c:pt>
                <c:pt idx="401">
                  <c:v>149.87</c:v>
                </c:pt>
                <c:pt idx="402">
                  <c:v>150.89</c:v>
                </c:pt>
                <c:pt idx="403">
                  <c:v>151.68</c:v>
                </c:pt>
                <c:pt idx="404">
                  <c:v>153.03</c:v>
                </c:pt>
                <c:pt idx="405">
                  <c:v>152.84</c:v>
                </c:pt>
                <c:pt idx="406">
                  <c:v>152.75</c:v>
                </c:pt>
                <c:pt idx="407">
                  <c:v>150.93</c:v>
                </c:pt>
                <c:pt idx="408">
                  <c:v>149.0</c:v>
                </c:pt>
                <c:pt idx="409">
                  <c:v>147.55</c:v>
                </c:pt>
                <c:pt idx="410">
                  <c:v>147.83</c:v>
                </c:pt>
                <c:pt idx="411">
                  <c:v>146.6</c:v>
                </c:pt>
                <c:pt idx="412">
                  <c:v>148.18</c:v>
                </c:pt>
                <c:pt idx="413">
                  <c:v>149.51</c:v>
                </c:pt>
                <c:pt idx="414">
                  <c:v>150.74</c:v>
                </c:pt>
                <c:pt idx="415">
                  <c:v>151.62</c:v>
                </c:pt>
                <c:pt idx="416">
                  <c:v>152.18</c:v>
                </c:pt>
                <c:pt idx="417">
                  <c:v>152.06</c:v>
                </c:pt>
                <c:pt idx="418">
                  <c:v>152.27</c:v>
                </c:pt>
                <c:pt idx="419">
                  <c:v>150.05</c:v>
                </c:pt>
                <c:pt idx="420">
                  <c:v>150.71</c:v>
                </c:pt>
                <c:pt idx="421">
                  <c:v>148.81</c:v>
                </c:pt>
                <c:pt idx="422">
                  <c:v>149.63</c:v>
                </c:pt>
                <c:pt idx="423">
                  <c:v>145.66</c:v>
                </c:pt>
                <c:pt idx="424">
                  <c:v>147.22</c:v>
                </c:pt>
                <c:pt idx="425">
                  <c:v>149.67</c:v>
                </c:pt>
                <c:pt idx="426">
                  <c:v>152.09</c:v>
                </c:pt>
                <c:pt idx="427">
                  <c:v>152.21</c:v>
                </c:pt>
                <c:pt idx="428">
                  <c:v>151.44</c:v>
                </c:pt>
                <c:pt idx="429">
                  <c:v>151.34</c:v>
                </c:pt>
                <c:pt idx="430">
                  <c:v>150.41</c:v>
                </c:pt>
                <c:pt idx="431">
                  <c:v>151.39</c:v>
                </c:pt>
                <c:pt idx="432">
                  <c:v>148.27</c:v>
                </c:pt>
                <c:pt idx="433">
                  <c:v>148.71</c:v>
                </c:pt>
                <c:pt idx="434">
                  <c:v>148.15</c:v>
                </c:pt>
                <c:pt idx="435">
                  <c:v>149.72</c:v>
                </c:pt>
                <c:pt idx="436">
                  <c:v>150.79</c:v>
                </c:pt>
                <c:pt idx="437">
                  <c:v>151.05</c:v>
                </c:pt>
                <c:pt idx="438">
                  <c:v>150.5</c:v>
                </c:pt>
                <c:pt idx="439">
                  <c:v>150.9</c:v>
                </c:pt>
                <c:pt idx="440">
                  <c:v>148.78</c:v>
                </c:pt>
                <c:pt idx="441">
                  <c:v>148.61</c:v>
                </c:pt>
                <c:pt idx="442">
                  <c:v>150.79</c:v>
                </c:pt>
                <c:pt idx="443">
                  <c:v>150.65</c:v>
                </c:pt>
                <c:pt idx="444">
                  <c:v>150.04</c:v>
                </c:pt>
                <c:pt idx="445">
                  <c:v>149.66</c:v>
                </c:pt>
                <c:pt idx="446">
                  <c:v>150.6</c:v>
                </c:pt>
                <c:pt idx="447">
                  <c:v>153.1</c:v>
                </c:pt>
                <c:pt idx="448">
                  <c:v>152.48</c:v>
                </c:pt>
                <c:pt idx="449">
                  <c:v>153.08</c:v>
                </c:pt>
                <c:pt idx="450">
                  <c:v>151.84</c:v>
                </c:pt>
                <c:pt idx="451">
                  <c:v>147.23</c:v>
                </c:pt>
                <c:pt idx="452">
                  <c:v>145.9</c:v>
                </c:pt>
                <c:pt idx="453">
                  <c:v>144.03</c:v>
                </c:pt>
                <c:pt idx="454">
                  <c:v>146.28</c:v>
                </c:pt>
                <c:pt idx="455">
                  <c:v>147.51</c:v>
                </c:pt>
                <c:pt idx="456">
                  <c:v>151.22</c:v>
                </c:pt>
                <c:pt idx="457">
                  <c:v>154.2</c:v>
                </c:pt>
                <c:pt idx="458">
                  <c:v>155.7</c:v>
                </c:pt>
                <c:pt idx="459">
                  <c:v>155.31</c:v>
                </c:pt>
                <c:pt idx="460">
                  <c:v>152.41</c:v>
                </c:pt>
                <c:pt idx="461">
                  <c:v>147.79</c:v>
                </c:pt>
                <c:pt idx="462">
                  <c:v>144.8</c:v>
                </c:pt>
                <c:pt idx="463">
                  <c:v>143.51</c:v>
                </c:pt>
                <c:pt idx="464">
                  <c:v>145.6</c:v>
                </c:pt>
                <c:pt idx="465">
                  <c:v>148.8</c:v>
                </c:pt>
                <c:pt idx="466">
                  <c:v>153.73</c:v>
                </c:pt>
                <c:pt idx="467">
                  <c:v>153.64</c:v>
                </c:pt>
                <c:pt idx="468">
                  <c:v>154.04</c:v>
                </c:pt>
                <c:pt idx="469">
                  <c:v>153.28</c:v>
                </c:pt>
                <c:pt idx="470">
                  <c:v>152.36</c:v>
                </c:pt>
                <c:pt idx="471">
                  <c:v>150.71</c:v>
                </c:pt>
                <c:pt idx="472">
                  <c:v>148.49</c:v>
                </c:pt>
                <c:pt idx="473">
                  <c:v>148.68</c:v>
                </c:pt>
                <c:pt idx="474">
                  <c:v>145.9</c:v>
                </c:pt>
                <c:pt idx="475">
                  <c:v>147.82</c:v>
                </c:pt>
                <c:pt idx="476">
                  <c:v>147.21</c:v>
                </c:pt>
                <c:pt idx="477">
                  <c:v>150.65</c:v>
                </c:pt>
                <c:pt idx="478">
                  <c:v>153.06</c:v>
                </c:pt>
                <c:pt idx="479">
                  <c:v>152.83</c:v>
                </c:pt>
                <c:pt idx="480">
                  <c:v>150.37</c:v>
                </c:pt>
                <c:pt idx="481">
                  <c:v>149.8500000000001</c:v>
                </c:pt>
                <c:pt idx="482">
                  <c:v>148.97</c:v>
                </c:pt>
                <c:pt idx="483">
                  <c:v>149.57</c:v>
                </c:pt>
                <c:pt idx="484">
                  <c:v>148.83</c:v>
                </c:pt>
                <c:pt idx="485">
                  <c:v>146.8500000000001</c:v>
                </c:pt>
                <c:pt idx="486">
                  <c:v>147.68</c:v>
                </c:pt>
                <c:pt idx="487">
                  <c:v>150.02</c:v>
                </c:pt>
                <c:pt idx="488">
                  <c:v>150.95</c:v>
                </c:pt>
                <c:pt idx="489">
                  <c:v>151.07</c:v>
                </c:pt>
                <c:pt idx="490">
                  <c:v>151.2</c:v>
                </c:pt>
                <c:pt idx="491">
                  <c:v>151.52</c:v>
                </c:pt>
                <c:pt idx="492">
                  <c:v>150.98</c:v>
                </c:pt>
                <c:pt idx="493">
                  <c:v>150.58</c:v>
                </c:pt>
                <c:pt idx="494">
                  <c:v>150.64</c:v>
                </c:pt>
                <c:pt idx="495">
                  <c:v>151.71</c:v>
                </c:pt>
                <c:pt idx="496">
                  <c:v>150.77</c:v>
                </c:pt>
                <c:pt idx="497">
                  <c:v>148.99</c:v>
                </c:pt>
                <c:pt idx="498">
                  <c:v>147.5</c:v>
                </c:pt>
                <c:pt idx="499">
                  <c:v>149.03</c:v>
                </c:pt>
                <c:pt idx="500">
                  <c:v>148.62</c:v>
                </c:pt>
                <c:pt idx="501">
                  <c:v>148.69</c:v>
                </c:pt>
                <c:pt idx="502">
                  <c:v>149.23</c:v>
                </c:pt>
                <c:pt idx="503">
                  <c:v>150.91</c:v>
                </c:pt>
                <c:pt idx="504">
                  <c:v>151.43</c:v>
                </c:pt>
                <c:pt idx="505">
                  <c:v>152.21</c:v>
                </c:pt>
                <c:pt idx="506">
                  <c:v>152.71</c:v>
                </c:pt>
                <c:pt idx="507">
                  <c:v>151.67</c:v>
                </c:pt>
                <c:pt idx="508">
                  <c:v>148.95</c:v>
                </c:pt>
                <c:pt idx="509">
                  <c:v>148.22</c:v>
                </c:pt>
                <c:pt idx="510">
                  <c:v>145.6</c:v>
                </c:pt>
                <c:pt idx="511">
                  <c:v>146.63</c:v>
                </c:pt>
                <c:pt idx="512">
                  <c:v>147.09</c:v>
                </c:pt>
                <c:pt idx="513">
                  <c:v>151.61</c:v>
                </c:pt>
                <c:pt idx="514">
                  <c:v>154.15</c:v>
                </c:pt>
                <c:pt idx="515">
                  <c:v>156.36</c:v>
                </c:pt>
                <c:pt idx="516">
                  <c:v>155.67</c:v>
                </c:pt>
                <c:pt idx="517">
                  <c:v>153.82</c:v>
                </c:pt>
                <c:pt idx="518">
                  <c:v>147.53</c:v>
                </c:pt>
                <c:pt idx="519">
                  <c:v>144.34</c:v>
                </c:pt>
                <c:pt idx="520">
                  <c:v>141.8</c:v>
                </c:pt>
                <c:pt idx="521">
                  <c:v>144.46</c:v>
                </c:pt>
                <c:pt idx="522">
                  <c:v>147.57</c:v>
                </c:pt>
                <c:pt idx="523">
                  <c:v>149.58</c:v>
                </c:pt>
                <c:pt idx="524">
                  <c:v>151.83</c:v>
                </c:pt>
                <c:pt idx="525">
                  <c:v>154.97</c:v>
                </c:pt>
                <c:pt idx="526">
                  <c:v>155.6</c:v>
                </c:pt>
                <c:pt idx="527">
                  <c:v>154.29</c:v>
                </c:pt>
                <c:pt idx="528">
                  <c:v>150.24</c:v>
                </c:pt>
                <c:pt idx="529">
                  <c:v>149.61</c:v>
                </c:pt>
                <c:pt idx="530">
                  <c:v>144.72</c:v>
                </c:pt>
                <c:pt idx="531">
                  <c:v>145.11</c:v>
                </c:pt>
                <c:pt idx="532">
                  <c:v>145.66</c:v>
                </c:pt>
                <c:pt idx="533">
                  <c:v>148.14</c:v>
                </c:pt>
                <c:pt idx="534">
                  <c:v>151.15</c:v>
                </c:pt>
                <c:pt idx="535">
                  <c:v>152.81</c:v>
                </c:pt>
                <c:pt idx="536">
                  <c:v>154.74</c:v>
                </c:pt>
                <c:pt idx="537">
                  <c:v>157.15</c:v>
                </c:pt>
                <c:pt idx="538">
                  <c:v>153.73</c:v>
                </c:pt>
                <c:pt idx="539">
                  <c:v>148.7</c:v>
                </c:pt>
                <c:pt idx="540">
                  <c:v>146.72</c:v>
                </c:pt>
                <c:pt idx="541">
                  <c:v>145.01</c:v>
                </c:pt>
                <c:pt idx="542">
                  <c:v>144.98</c:v>
                </c:pt>
                <c:pt idx="543">
                  <c:v>146.23</c:v>
                </c:pt>
                <c:pt idx="544">
                  <c:v>149.76</c:v>
                </c:pt>
                <c:pt idx="545">
                  <c:v>152.87</c:v>
                </c:pt>
                <c:pt idx="546">
                  <c:v>156.36</c:v>
                </c:pt>
                <c:pt idx="547">
                  <c:v>155.66</c:v>
                </c:pt>
                <c:pt idx="548">
                  <c:v>153.45</c:v>
                </c:pt>
                <c:pt idx="549">
                  <c:v>149.74</c:v>
                </c:pt>
                <c:pt idx="550">
                  <c:v>145.53</c:v>
                </c:pt>
                <c:pt idx="551">
                  <c:v>143.87</c:v>
                </c:pt>
                <c:pt idx="552">
                  <c:v>146.29</c:v>
                </c:pt>
                <c:pt idx="553">
                  <c:v>148.46</c:v>
                </c:pt>
                <c:pt idx="554">
                  <c:v>153.09</c:v>
                </c:pt>
                <c:pt idx="555">
                  <c:v>153.34</c:v>
                </c:pt>
                <c:pt idx="556">
                  <c:v>153.64</c:v>
                </c:pt>
                <c:pt idx="557">
                  <c:v>154.93</c:v>
                </c:pt>
                <c:pt idx="558">
                  <c:v>153.15</c:v>
                </c:pt>
                <c:pt idx="559">
                  <c:v>150.83</c:v>
                </c:pt>
                <c:pt idx="560">
                  <c:v>146.91</c:v>
                </c:pt>
                <c:pt idx="561">
                  <c:v>142.73</c:v>
                </c:pt>
                <c:pt idx="562">
                  <c:v>143.67</c:v>
                </c:pt>
                <c:pt idx="563">
                  <c:v>145.87</c:v>
                </c:pt>
                <c:pt idx="564">
                  <c:v>150.75</c:v>
                </c:pt>
                <c:pt idx="565">
                  <c:v>154.62</c:v>
                </c:pt>
                <c:pt idx="566">
                  <c:v>157.4</c:v>
                </c:pt>
                <c:pt idx="567">
                  <c:v>156.3800000000001</c:v>
                </c:pt>
                <c:pt idx="568">
                  <c:v>154.01</c:v>
                </c:pt>
                <c:pt idx="569">
                  <c:v>148.44</c:v>
                </c:pt>
                <c:pt idx="570">
                  <c:v>145.36</c:v>
                </c:pt>
                <c:pt idx="571">
                  <c:v>143.46</c:v>
                </c:pt>
                <c:pt idx="572">
                  <c:v>142.19</c:v>
                </c:pt>
                <c:pt idx="573">
                  <c:v>143.83</c:v>
                </c:pt>
                <c:pt idx="574">
                  <c:v>147.65</c:v>
                </c:pt>
                <c:pt idx="575">
                  <c:v>153.03</c:v>
                </c:pt>
                <c:pt idx="576">
                  <c:v>155.78</c:v>
                </c:pt>
                <c:pt idx="577">
                  <c:v>156.58</c:v>
                </c:pt>
                <c:pt idx="578">
                  <c:v>156.87</c:v>
                </c:pt>
                <c:pt idx="579">
                  <c:v>152.89</c:v>
                </c:pt>
                <c:pt idx="580">
                  <c:v>150.52</c:v>
                </c:pt>
                <c:pt idx="581">
                  <c:v>145.78</c:v>
                </c:pt>
                <c:pt idx="582">
                  <c:v>143.63</c:v>
                </c:pt>
                <c:pt idx="583">
                  <c:v>143.3500000000001</c:v>
                </c:pt>
                <c:pt idx="584">
                  <c:v>145.63</c:v>
                </c:pt>
                <c:pt idx="585">
                  <c:v>150.79</c:v>
                </c:pt>
                <c:pt idx="586">
                  <c:v>154.07</c:v>
                </c:pt>
                <c:pt idx="587">
                  <c:v>154.86</c:v>
                </c:pt>
                <c:pt idx="588">
                  <c:v>157.19</c:v>
                </c:pt>
                <c:pt idx="589">
                  <c:v>154.33</c:v>
                </c:pt>
                <c:pt idx="590">
                  <c:v>150.99</c:v>
                </c:pt>
                <c:pt idx="591">
                  <c:v>148.87</c:v>
                </c:pt>
                <c:pt idx="592">
                  <c:v>148.1</c:v>
                </c:pt>
                <c:pt idx="593">
                  <c:v>144.49</c:v>
                </c:pt>
                <c:pt idx="594">
                  <c:v>142.59</c:v>
                </c:pt>
                <c:pt idx="595">
                  <c:v>145.8</c:v>
                </c:pt>
                <c:pt idx="596">
                  <c:v>149.3</c:v>
                </c:pt>
                <c:pt idx="597">
                  <c:v>152.0</c:v>
                </c:pt>
                <c:pt idx="598">
                  <c:v>154.81</c:v>
                </c:pt>
                <c:pt idx="599">
                  <c:v>156.34</c:v>
                </c:pt>
                <c:pt idx="600">
                  <c:v>154.96</c:v>
                </c:pt>
                <c:pt idx="601">
                  <c:v>150.79</c:v>
                </c:pt>
                <c:pt idx="602">
                  <c:v>151.36</c:v>
                </c:pt>
                <c:pt idx="603">
                  <c:v>147.68</c:v>
                </c:pt>
                <c:pt idx="604">
                  <c:v>145.79</c:v>
                </c:pt>
                <c:pt idx="605">
                  <c:v>144.48</c:v>
                </c:pt>
                <c:pt idx="606">
                  <c:v>145.63</c:v>
                </c:pt>
                <c:pt idx="607">
                  <c:v>150.62</c:v>
                </c:pt>
                <c:pt idx="608">
                  <c:v>150.75</c:v>
                </c:pt>
                <c:pt idx="609">
                  <c:v>152.59</c:v>
                </c:pt>
                <c:pt idx="610">
                  <c:v>154.2</c:v>
                </c:pt>
                <c:pt idx="611">
                  <c:v>152.43</c:v>
                </c:pt>
                <c:pt idx="612">
                  <c:v>150.86</c:v>
                </c:pt>
                <c:pt idx="613">
                  <c:v>149.21</c:v>
                </c:pt>
                <c:pt idx="614">
                  <c:v>148.14</c:v>
                </c:pt>
                <c:pt idx="615">
                  <c:v>145.63</c:v>
                </c:pt>
                <c:pt idx="616">
                  <c:v>149.6</c:v>
                </c:pt>
                <c:pt idx="617">
                  <c:v>149.71</c:v>
                </c:pt>
                <c:pt idx="618">
                  <c:v>151.14</c:v>
                </c:pt>
                <c:pt idx="619">
                  <c:v>149.84</c:v>
                </c:pt>
                <c:pt idx="620">
                  <c:v>150.02</c:v>
                </c:pt>
                <c:pt idx="621">
                  <c:v>150.39</c:v>
                </c:pt>
                <c:pt idx="622">
                  <c:v>149.43</c:v>
                </c:pt>
                <c:pt idx="623">
                  <c:v>151.24</c:v>
                </c:pt>
                <c:pt idx="624">
                  <c:v>150.25</c:v>
                </c:pt>
                <c:pt idx="625">
                  <c:v>149.8500000000001</c:v>
                </c:pt>
                <c:pt idx="626">
                  <c:v>150.5</c:v>
                </c:pt>
                <c:pt idx="627">
                  <c:v>150.6</c:v>
                </c:pt>
                <c:pt idx="628">
                  <c:v>150.51</c:v>
                </c:pt>
                <c:pt idx="629">
                  <c:v>148.59</c:v>
                </c:pt>
                <c:pt idx="630">
                  <c:v>149.42</c:v>
                </c:pt>
                <c:pt idx="631">
                  <c:v>151.42</c:v>
                </c:pt>
                <c:pt idx="632">
                  <c:v>149.79</c:v>
                </c:pt>
                <c:pt idx="633">
                  <c:v>149.48</c:v>
                </c:pt>
                <c:pt idx="634">
                  <c:v>150.4</c:v>
                </c:pt>
                <c:pt idx="635">
                  <c:v>149.04</c:v>
                </c:pt>
                <c:pt idx="636">
                  <c:v>150.07</c:v>
                </c:pt>
                <c:pt idx="637">
                  <c:v>150.28</c:v>
                </c:pt>
                <c:pt idx="638">
                  <c:v>149.55</c:v>
                </c:pt>
                <c:pt idx="639">
                  <c:v>150.47</c:v>
                </c:pt>
                <c:pt idx="640">
                  <c:v>151.73</c:v>
                </c:pt>
                <c:pt idx="641">
                  <c:v>150.56</c:v>
                </c:pt>
                <c:pt idx="642">
                  <c:v>150.24</c:v>
                </c:pt>
                <c:pt idx="643">
                  <c:v>150.57</c:v>
                </c:pt>
                <c:pt idx="644">
                  <c:v>150.45</c:v>
                </c:pt>
                <c:pt idx="645">
                  <c:v>151.53</c:v>
                </c:pt>
                <c:pt idx="646">
                  <c:v>150.3</c:v>
                </c:pt>
                <c:pt idx="647">
                  <c:v>148.25</c:v>
                </c:pt>
                <c:pt idx="648">
                  <c:v>147.46</c:v>
                </c:pt>
                <c:pt idx="649">
                  <c:v>148.19</c:v>
                </c:pt>
                <c:pt idx="650">
                  <c:v>146.9</c:v>
                </c:pt>
                <c:pt idx="651">
                  <c:v>147.99</c:v>
                </c:pt>
                <c:pt idx="652">
                  <c:v>149.7</c:v>
                </c:pt>
                <c:pt idx="653">
                  <c:v>152.46</c:v>
                </c:pt>
                <c:pt idx="654">
                  <c:v>153.98</c:v>
                </c:pt>
                <c:pt idx="655">
                  <c:v>153.98</c:v>
                </c:pt>
                <c:pt idx="656">
                  <c:v>150.78</c:v>
                </c:pt>
                <c:pt idx="657">
                  <c:v>148.72</c:v>
                </c:pt>
                <c:pt idx="658">
                  <c:v>147.8500000000001</c:v>
                </c:pt>
                <c:pt idx="659">
                  <c:v>146.1</c:v>
                </c:pt>
                <c:pt idx="660">
                  <c:v>146.34</c:v>
                </c:pt>
                <c:pt idx="661">
                  <c:v>147.6</c:v>
                </c:pt>
                <c:pt idx="662">
                  <c:v>152.51</c:v>
                </c:pt>
                <c:pt idx="663">
                  <c:v>153.83</c:v>
                </c:pt>
                <c:pt idx="664">
                  <c:v>154.56</c:v>
                </c:pt>
                <c:pt idx="665">
                  <c:v>156.23</c:v>
                </c:pt>
                <c:pt idx="666">
                  <c:v>154.02</c:v>
                </c:pt>
                <c:pt idx="667">
                  <c:v>149.71</c:v>
                </c:pt>
                <c:pt idx="668">
                  <c:v>145.86</c:v>
                </c:pt>
                <c:pt idx="669">
                  <c:v>145.62</c:v>
                </c:pt>
                <c:pt idx="670">
                  <c:v>145.41</c:v>
                </c:pt>
                <c:pt idx="671">
                  <c:v>147.03</c:v>
                </c:pt>
                <c:pt idx="672">
                  <c:v>148.43</c:v>
                </c:pt>
                <c:pt idx="673">
                  <c:v>152.25</c:v>
                </c:pt>
                <c:pt idx="674">
                  <c:v>154.14</c:v>
                </c:pt>
                <c:pt idx="675">
                  <c:v>153.59</c:v>
                </c:pt>
                <c:pt idx="676">
                  <c:v>150.97</c:v>
                </c:pt>
                <c:pt idx="677">
                  <c:v>152.39</c:v>
                </c:pt>
                <c:pt idx="678">
                  <c:v>147.26</c:v>
                </c:pt>
                <c:pt idx="679">
                  <c:v>147.4</c:v>
                </c:pt>
                <c:pt idx="680">
                  <c:v>145.75</c:v>
                </c:pt>
                <c:pt idx="681">
                  <c:v>148.45</c:v>
                </c:pt>
                <c:pt idx="682">
                  <c:v>149.02</c:v>
                </c:pt>
                <c:pt idx="683">
                  <c:v>150.95</c:v>
                </c:pt>
                <c:pt idx="684">
                  <c:v>151.92</c:v>
                </c:pt>
                <c:pt idx="685">
                  <c:v>151.61</c:v>
                </c:pt>
                <c:pt idx="686">
                  <c:v>151.51</c:v>
                </c:pt>
                <c:pt idx="687">
                  <c:v>151.23</c:v>
                </c:pt>
                <c:pt idx="688">
                  <c:v>149.3500000000001</c:v>
                </c:pt>
                <c:pt idx="689">
                  <c:v>149.24</c:v>
                </c:pt>
                <c:pt idx="690">
                  <c:v>149.73</c:v>
                </c:pt>
                <c:pt idx="691">
                  <c:v>151.05</c:v>
                </c:pt>
                <c:pt idx="692">
                  <c:v>152.01</c:v>
                </c:pt>
                <c:pt idx="693">
                  <c:v>150.87</c:v>
                </c:pt>
                <c:pt idx="694">
                  <c:v>149.41</c:v>
                </c:pt>
                <c:pt idx="695">
                  <c:v>147.4</c:v>
                </c:pt>
                <c:pt idx="696">
                  <c:v>147.06</c:v>
                </c:pt>
                <c:pt idx="697">
                  <c:v>148.97</c:v>
                </c:pt>
                <c:pt idx="698">
                  <c:v>151.45</c:v>
                </c:pt>
                <c:pt idx="699">
                  <c:v>152.86</c:v>
                </c:pt>
                <c:pt idx="700">
                  <c:v>152.33</c:v>
                </c:pt>
                <c:pt idx="701">
                  <c:v>151.32</c:v>
                </c:pt>
                <c:pt idx="702">
                  <c:v>149.43</c:v>
                </c:pt>
                <c:pt idx="703">
                  <c:v>148.62</c:v>
                </c:pt>
                <c:pt idx="704">
                  <c:v>149.54</c:v>
                </c:pt>
                <c:pt idx="705">
                  <c:v>149.61</c:v>
                </c:pt>
                <c:pt idx="706">
                  <c:v>150.03</c:v>
                </c:pt>
                <c:pt idx="707">
                  <c:v>150.81</c:v>
                </c:pt>
                <c:pt idx="708">
                  <c:v>150.65</c:v>
                </c:pt>
                <c:pt idx="709">
                  <c:v>148.55</c:v>
                </c:pt>
                <c:pt idx="710">
                  <c:v>148.9</c:v>
                </c:pt>
                <c:pt idx="711">
                  <c:v>149.32</c:v>
                </c:pt>
                <c:pt idx="712">
                  <c:v>148.83</c:v>
                </c:pt>
                <c:pt idx="713">
                  <c:v>149.15</c:v>
                </c:pt>
                <c:pt idx="714">
                  <c:v>150.52</c:v>
                </c:pt>
                <c:pt idx="715">
                  <c:v>150.53</c:v>
                </c:pt>
                <c:pt idx="716">
                  <c:v>150.68</c:v>
                </c:pt>
                <c:pt idx="717">
                  <c:v>148.28</c:v>
                </c:pt>
                <c:pt idx="718">
                  <c:v>149.14</c:v>
                </c:pt>
                <c:pt idx="719">
                  <c:v>149.98</c:v>
                </c:pt>
                <c:pt idx="720">
                  <c:v>150.97</c:v>
                </c:pt>
                <c:pt idx="721">
                  <c:v>150.93</c:v>
                </c:pt>
                <c:pt idx="722">
                  <c:v>150.28</c:v>
                </c:pt>
                <c:pt idx="723">
                  <c:v>148.75</c:v>
                </c:pt>
                <c:pt idx="724">
                  <c:v>148.53</c:v>
                </c:pt>
                <c:pt idx="725">
                  <c:v>148.26</c:v>
                </c:pt>
                <c:pt idx="726">
                  <c:v>149.24</c:v>
                </c:pt>
                <c:pt idx="727">
                  <c:v>152.11</c:v>
                </c:pt>
                <c:pt idx="728">
                  <c:v>152.76</c:v>
                </c:pt>
                <c:pt idx="729">
                  <c:v>151.3500000000001</c:v>
                </c:pt>
                <c:pt idx="730">
                  <c:v>151.26</c:v>
                </c:pt>
                <c:pt idx="731">
                  <c:v>149.21</c:v>
                </c:pt>
                <c:pt idx="732">
                  <c:v>147.47</c:v>
                </c:pt>
                <c:pt idx="733">
                  <c:v>147.79</c:v>
                </c:pt>
                <c:pt idx="734">
                  <c:v>147.51</c:v>
                </c:pt>
                <c:pt idx="735">
                  <c:v>147.76</c:v>
                </c:pt>
                <c:pt idx="736">
                  <c:v>150.19</c:v>
                </c:pt>
                <c:pt idx="737">
                  <c:v>150.22</c:v>
                </c:pt>
                <c:pt idx="738">
                  <c:v>151.64</c:v>
                </c:pt>
                <c:pt idx="739">
                  <c:v>154.73</c:v>
                </c:pt>
                <c:pt idx="740">
                  <c:v>153.14</c:v>
                </c:pt>
                <c:pt idx="741">
                  <c:v>149.83</c:v>
                </c:pt>
                <c:pt idx="742">
                  <c:v>148.52</c:v>
                </c:pt>
                <c:pt idx="743">
                  <c:v>150.1</c:v>
                </c:pt>
                <c:pt idx="744">
                  <c:v>150.71</c:v>
                </c:pt>
                <c:pt idx="745">
                  <c:v>148.7</c:v>
                </c:pt>
                <c:pt idx="746">
                  <c:v>150.11</c:v>
                </c:pt>
                <c:pt idx="747">
                  <c:v>149.14</c:v>
                </c:pt>
                <c:pt idx="748">
                  <c:v>147.83</c:v>
                </c:pt>
                <c:pt idx="749">
                  <c:v>150.43</c:v>
                </c:pt>
                <c:pt idx="750">
                  <c:v>151.05</c:v>
                </c:pt>
                <c:pt idx="751">
                  <c:v>152.48</c:v>
                </c:pt>
                <c:pt idx="752">
                  <c:v>150.94</c:v>
                </c:pt>
                <c:pt idx="753">
                  <c:v>149.22</c:v>
                </c:pt>
                <c:pt idx="754">
                  <c:v>151.84</c:v>
                </c:pt>
                <c:pt idx="755">
                  <c:v>151.61</c:v>
                </c:pt>
                <c:pt idx="756">
                  <c:v>152.28</c:v>
                </c:pt>
                <c:pt idx="757">
                  <c:v>148.8</c:v>
                </c:pt>
                <c:pt idx="758">
                  <c:v>146.01</c:v>
                </c:pt>
                <c:pt idx="759">
                  <c:v>147.77</c:v>
                </c:pt>
                <c:pt idx="760">
                  <c:v>149.43</c:v>
                </c:pt>
                <c:pt idx="761">
                  <c:v>150.74</c:v>
                </c:pt>
                <c:pt idx="762">
                  <c:v>151.12</c:v>
                </c:pt>
                <c:pt idx="763">
                  <c:v>149.83</c:v>
                </c:pt>
                <c:pt idx="764">
                  <c:v>150.05</c:v>
                </c:pt>
                <c:pt idx="765">
                  <c:v>148.43</c:v>
                </c:pt>
                <c:pt idx="766">
                  <c:v>148.24</c:v>
                </c:pt>
                <c:pt idx="767">
                  <c:v>149.18</c:v>
                </c:pt>
                <c:pt idx="768">
                  <c:v>151.21</c:v>
                </c:pt>
                <c:pt idx="769">
                  <c:v>151.87</c:v>
                </c:pt>
                <c:pt idx="770">
                  <c:v>152.02</c:v>
                </c:pt>
                <c:pt idx="771">
                  <c:v>150.8</c:v>
                </c:pt>
                <c:pt idx="772">
                  <c:v>149.0</c:v>
                </c:pt>
                <c:pt idx="773">
                  <c:v>149.81</c:v>
                </c:pt>
                <c:pt idx="774">
                  <c:v>149.43</c:v>
                </c:pt>
                <c:pt idx="775">
                  <c:v>149.13</c:v>
                </c:pt>
                <c:pt idx="776">
                  <c:v>147.98</c:v>
                </c:pt>
                <c:pt idx="777">
                  <c:v>151.12</c:v>
                </c:pt>
                <c:pt idx="778">
                  <c:v>152.3500000000001</c:v>
                </c:pt>
                <c:pt idx="779">
                  <c:v>151.3800000000001</c:v>
                </c:pt>
                <c:pt idx="780">
                  <c:v>149.43</c:v>
                </c:pt>
                <c:pt idx="781">
                  <c:v>149.3</c:v>
                </c:pt>
                <c:pt idx="782">
                  <c:v>150.43</c:v>
                </c:pt>
                <c:pt idx="783">
                  <c:v>149.45</c:v>
                </c:pt>
                <c:pt idx="784">
                  <c:v>149.52</c:v>
                </c:pt>
                <c:pt idx="785">
                  <c:v>150.86</c:v>
                </c:pt>
                <c:pt idx="786">
                  <c:v>150.92</c:v>
                </c:pt>
                <c:pt idx="787">
                  <c:v>150.05</c:v>
                </c:pt>
                <c:pt idx="788">
                  <c:v>149.19</c:v>
                </c:pt>
                <c:pt idx="789">
                  <c:v>152.21</c:v>
                </c:pt>
                <c:pt idx="790">
                  <c:v>150.32</c:v>
                </c:pt>
                <c:pt idx="791">
                  <c:v>150.65</c:v>
                </c:pt>
                <c:pt idx="792">
                  <c:v>150.8500000000001</c:v>
                </c:pt>
                <c:pt idx="793">
                  <c:v>149.05</c:v>
                </c:pt>
                <c:pt idx="794">
                  <c:v>149.77</c:v>
                </c:pt>
                <c:pt idx="795">
                  <c:v>149.23</c:v>
                </c:pt>
                <c:pt idx="796">
                  <c:v>148.73</c:v>
                </c:pt>
                <c:pt idx="797">
                  <c:v>147.83</c:v>
                </c:pt>
                <c:pt idx="798">
                  <c:v>148.95</c:v>
                </c:pt>
                <c:pt idx="799">
                  <c:v>148.98</c:v>
                </c:pt>
                <c:pt idx="800">
                  <c:v>149.78</c:v>
                </c:pt>
                <c:pt idx="801">
                  <c:v>150.69</c:v>
                </c:pt>
                <c:pt idx="802">
                  <c:v>153.68</c:v>
                </c:pt>
                <c:pt idx="803">
                  <c:v>152.34</c:v>
                </c:pt>
                <c:pt idx="804">
                  <c:v>149.47</c:v>
                </c:pt>
                <c:pt idx="805">
                  <c:v>149.3500000000001</c:v>
                </c:pt>
                <c:pt idx="806">
                  <c:v>148.32</c:v>
                </c:pt>
                <c:pt idx="807">
                  <c:v>149.45</c:v>
                </c:pt>
                <c:pt idx="808">
                  <c:v>150.93</c:v>
                </c:pt>
                <c:pt idx="809">
                  <c:v>150.08</c:v>
                </c:pt>
                <c:pt idx="810">
                  <c:v>150.54</c:v>
                </c:pt>
                <c:pt idx="811">
                  <c:v>150.69</c:v>
                </c:pt>
                <c:pt idx="812">
                  <c:v>150.02</c:v>
                </c:pt>
                <c:pt idx="813">
                  <c:v>150.1</c:v>
                </c:pt>
                <c:pt idx="814">
                  <c:v>149.54</c:v>
                </c:pt>
                <c:pt idx="815">
                  <c:v>150.7</c:v>
                </c:pt>
                <c:pt idx="816">
                  <c:v>148.32</c:v>
                </c:pt>
                <c:pt idx="817">
                  <c:v>149.42</c:v>
                </c:pt>
                <c:pt idx="818">
                  <c:v>150.31</c:v>
                </c:pt>
                <c:pt idx="819">
                  <c:v>150.63</c:v>
                </c:pt>
                <c:pt idx="820">
                  <c:v>151.13</c:v>
                </c:pt>
                <c:pt idx="821">
                  <c:v>150.83</c:v>
                </c:pt>
                <c:pt idx="822">
                  <c:v>148.8800000000001</c:v>
                </c:pt>
                <c:pt idx="823">
                  <c:v>149.3500000000001</c:v>
                </c:pt>
                <c:pt idx="824">
                  <c:v>146.02</c:v>
                </c:pt>
                <c:pt idx="825">
                  <c:v>145.86</c:v>
                </c:pt>
                <c:pt idx="826">
                  <c:v>148.2</c:v>
                </c:pt>
                <c:pt idx="827">
                  <c:v>151.37</c:v>
                </c:pt>
                <c:pt idx="828">
                  <c:v>152.09</c:v>
                </c:pt>
                <c:pt idx="829">
                  <c:v>153.01</c:v>
                </c:pt>
                <c:pt idx="830">
                  <c:v>154.41</c:v>
                </c:pt>
                <c:pt idx="831">
                  <c:v>153.76</c:v>
                </c:pt>
                <c:pt idx="832">
                  <c:v>152.73</c:v>
                </c:pt>
                <c:pt idx="833">
                  <c:v>150.13</c:v>
                </c:pt>
                <c:pt idx="834">
                  <c:v>146.84</c:v>
                </c:pt>
                <c:pt idx="835">
                  <c:v>144.93</c:v>
                </c:pt>
                <c:pt idx="836">
                  <c:v>143.81</c:v>
                </c:pt>
                <c:pt idx="837">
                  <c:v>146.68</c:v>
                </c:pt>
                <c:pt idx="838">
                  <c:v>149.22</c:v>
                </c:pt>
                <c:pt idx="839">
                  <c:v>152.07</c:v>
                </c:pt>
                <c:pt idx="840">
                  <c:v>152.92</c:v>
                </c:pt>
                <c:pt idx="841">
                  <c:v>154.11</c:v>
                </c:pt>
                <c:pt idx="842">
                  <c:v>153.21</c:v>
                </c:pt>
                <c:pt idx="843">
                  <c:v>151.77</c:v>
                </c:pt>
                <c:pt idx="844">
                  <c:v>149.03</c:v>
                </c:pt>
                <c:pt idx="845">
                  <c:v>147.3500000000001</c:v>
                </c:pt>
                <c:pt idx="846">
                  <c:v>147.13</c:v>
                </c:pt>
                <c:pt idx="847">
                  <c:v>147.81</c:v>
                </c:pt>
                <c:pt idx="848">
                  <c:v>149.4</c:v>
                </c:pt>
                <c:pt idx="849">
                  <c:v>150.8500000000001</c:v>
                </c:pt>
                <c:pt idx="850">
                  <c:v>152.26</c:v>
                </c:pt>
                <c:pt idx="851">
                  <c:v>153.39</c:v>
                </c:pt>
                <c:pt idx="852">
                  <c:v>152.41</c:v>
                </c:pt>
                <c:pt idx="853">
                  <c:v>151.5</c:v>
                </c:pt>
                <c:pt idx="854">
                  <c:v>147.69</c:v>
                </c:pt>
                <c:pt idx="855">
                  <c:v>147.71</c:v>
                </c:pt>
                <c:pt idx="856">
                  <c:v>146.75</c:v>
                </c:pt>
                <c:pt idx="857">
                  <c:v>146.41</c:v>
                </c:pt>
                <c:pt idx="858">
                  <c:v>147.3</c:v>
                </c:pt>
                <c:pt idx="859">
                  <c:v>150.29</c:v>
                </c:pt>
                <c:pt idx="860">
                  <c:v>151.48</c:v>
                </c:pt>
                <c:pt idx="861">
                  <c:v>154.3</c:v>
                </c:pt>
                <c:pt idx="862">
                  <c:v>154.51</c:v>
                </c:pt>
                <c:pt idx="863">
                  <c:v>153.09</c:v>
                </c:pt>
                <c:pt idx="864">
                  <c:v>151.28</c:v>
                </c:pt>
                <c:pt idx="865">
                  <c:v>148.12</c:v>
                </c:pt>
                <c:pt idx="866">
                  <c:v>146.94</c:v>
                </c:pt>
                <c:pt idx="867">
                  <c:v>147.98</c:v>
                </c:pt>
                <c:pt idx="868">
                  <c:v>147.59</c:v>
                </c:pt>
                <c:pt idx="869">
                  <c:v>148.03</c:v>
                </c:pt>
                <c:pt idx="870">
                  <c:v>149.21</c:v>
                </c:pt>
                <c:pt idx="871">
                  <c:v>151.47</c:v>
                </c:pt>
                <c:pt idx="872">
                  <c:v>150.11</c:v>
                </c:pt>
                <c:pt idx="873">
                  <c:v>151.08</c:v>
                </c:pt>
                <c:pt idx="874">
                  <c:v>150.97</c:v>
                </c:pt>
                <c:pt idx="875">
                  <c:v>150.62</c:v>
                </c:pt>
                <c:pt idx="876">
                  <c:v>150.18</c:v>
                </c:pt>
                <c:pt idx="877">
                  <c:v>151.29</c:v>
                </c:pt>
                <c:pt idx="878">
                  <c:v>150.4</c:v>
                </c:pt>
                <c:pt idx="879">
                  <c:v>149.01</c:v>
                </c:pt>
                <c:pt idx="880">
                  <c:v>149.8800000000001</c:v>
                </c:pt>
                <c:pt idx="881">
                  <c:v>150.02</c:v>
                </c:pt>
                <c:pt idx="882">
                  <c:v>149.25</c:v>
                </c:pt>
                <c:pt idx="883">
                  <c:v>149.4</c:v>
                </c:pt>
                <c:pt idx="884">
                  <c:v>151.91</c:v>
                </c:pt>
                <c:pt idx="885">
                  <c:v>151.8</c:v>
                </c:pt>
                <c:pt idx="886">
                  <c:v>152.57</c:v>
                </c:pt>
                <c:pt idx="887">
                  <c:v>148.93</c:v>
                </c:pt>
                <c:pt idx="888">
                  <c:v>148.87</c:v>
                </c:pt>
                <c:pt idx="889">
                  <c:v>147.23</c:v>
                </c:pt>
                <c:pt idx="890">
                  <c:v>147.3500000000001</c:v>
                </c:pt>
                <c:pt idx="891">
                  <c:v>147.13</c:v>
                </c:pt>
                <c:pt idx="892">
                  <c:v>147.8</c:v>
                </c:pt>
                <c:pt idx="893">
                  <c:v>151.45</c:v>
                </c:pt>
                <c:pt idx="894">
                  <c:v>152.58</c:v>
                </c:pt>
                <c:pt idx="895">
                  <c:v>153.46</c:v>
                </c:pt>
                <c:pt idx="896">
                  <c:v>152.29</c:v>
                </c:pt>
                <c:pt idx="897">
                  <c:v>153.47</c:v>
                </c:pt>
                <c:pt idx="898">
                  <c:v>150.07</c:v>
                </c:pt>
                <c:pt idx="899">
                  <c:v>150.31</c:v>
                </c:pt>
                <c:pt idx="900">
                  <c:v>148.03</c:v>
                </c:pt>
                <c:pt idx="901">
                  <c:v>146.83</c:v>
                </c:pt>
                <c:pt idx="902">
                  <c:v>144.69</c:v>
                </c:pt>
                <c:pt idx="903">
                  <c:v>145.82</c:v>
                </c:pt>
                <c:pt idx="904">
                  <c:v>147.14</c:v>
                </c:pt>
                <c:pt idx="905">
                  <c:v>151.61</c:v>
                </c:pt>
                <c:pt idx="906">
                  <c:v>153.89</c:v>
                </c:pt>
                <c:pt idx="907">
                  <c:v>155.9</c:v>
                </c:pt>
                <c:pt idx="908">
                  <c:v>154.7</c:v>
                </c:pt>
                <c:pt idx="909">
                  <c:v>151.78</c:v>
                </c:pt>
                <c:pt idx="910">
                  <c:v>149.59</c:v>
                </c:pt>
                <c:pt idx="911">
                  <c:v>146.63</c:v>
                </c:pt>
                <c:pt idx="912">
                  <c:v>146.26</c:v>
                </c:pt>
                <c:pt idx="913">
                  <c:v>146.29</c:v>
                </c:pt>
                <c:pt idx="914">
                  <c:v>149.62</c:v>
                </c:pt>
                <c:pt idx="915">
                  <c:v>153.69</c:v>
                </c:pt>
                <c:pt idx="916">
                  <c:v>151.95</c:v>
                </c:pt>
                <c:pt idx="917">
                  <c:v>151.55</c:v>
                </c:pt>
                <c:pt idx="918">
                  <c:v>148.39</c:v>
                </c:pt>
                <c:pt idx="919">
                  <c:v>150.1</c:v>
                </c:pt>
                <c:pt idx="920">
                  <c:v>149.13</c:v>
                </c:pt>
                <c:pt idx="921">
                  <c:v>150.3800000000001</c:v>
                </c:pt>
                <c:pt idx="922">
                  <c:v>149.3800000000001</c:v>
                </c:pt>
                <c:pt idx="923">
                  <c:v>148.57</c:v>
                </c:pt>
                <c:pt idx="924">
                  <c:v>151.37</c:v>
                </c:pt>
                <c:pt idx="925">
                  <c:v>148.3800000000001</c:v>
                </c:pt>
                <c:pt idx="926">
                  <c:v>149.01</c:v>
                </c:pt>
                <c:pt idx="927">
                  <c:v>150.55</c:v>
                </c:pt>
                <c:pt idx="928">
                  <c:v>150.44</c:v>
                </c:pt>
                <c:pt idx="929">
                  <c:v>149.86</c:v>
                </c:pt>
                <c:pt idx="930">
                  <c:v>149.33</c:v>
                </c:pt>
                <c:pt idx="931">
                  <c:v>153.26</c:v>
                </c:pt>
                <c:pt idx="932">
                  <c:v>152.49</c:v>
                </c:pt>
                <c:pt idx="933">
                  <c:v>151.99</c:v>
                </c:pt>
                <c:pt idx="934">
                  <c:v>151.7</c:v>
                </c:pt>
                <c:pt idx="935">
                  <c:v>149.23</c:v>
                </c:pt>
                <c:pt idx="936">
                  <c:v>146.53</c:v>
                </c:pt>
                <c:pt idx="937">
                  <c:v>145.9</c:v>
                </c:pt>
                <c:pt idx="938">
                  <c:v>143.75</c:v>
                </c:pt>
                <c:pt idx="939">
                  <c:v>146.24</c:v>
                </c:pt>
                <c:pt idx="940">
                  <c:v>151.09</c:v>
                </c:pt>
                <c:pt idx="941">
                  <c:v>154.72</c:v>
                </c:pt>
                <c:pt idx="942">
                  <c:v>155.72</c:v>
                </c:pt>
                <c:pt idx="943">
                  <c:v>156.58</c:v>
                </c:pt>
                <c:pt idx="944">
                  <c:v>150.78</c:v>
                </c:pt>
                <c:pt idx="945">
                  <c:v>149.96</c:v>
                </c:pt>
                <c:pt idx="946">
                  <c:v>149.24</c:v>
                </c:pt>
                <c:pt idx="947">
                  <c:v>146.42</c:v>
                </c:pt>
                <c:pt idx="948">
                  <c:v>145.87</c:v>
                </c:pt>
                <c:pt idx="949">
                  <c:v>148.42</c:v>
                </c:pt>
                <c:pt idx="950">
                  <c:v>149.79</c:v>
                </c:pt>
                <c:pt idx="951">
                  <c:v>151.24</c:v>
                </c:pt>
                <c:pt idx="952">
                  <c:v>153.02</c:v>
                </c:pt>
                <c:pt idx="953">
                  <c:v>151.84</c:v>
                </c:pt>
                <c:pt idx="954">
                  <c:v>150.61</c:v>
                </c:pt>
                <c:pt idx="955">
                  <c:v>150.15</c:v>
                </c:pt>
                <c:pt idx="956">
                  <c:v>148.62</c:v>
                </c:pt>
                <c:pt idx="957">
                  <c:v>149.34</c:v>
                </c:pt>
                <c:pt idx="958">
                  <c:v>148.81</c:v>
                </c:pt>
                <c:pt idx="959">
                  <c:v>149.29</c:v>
                </c:pt>
                <c:pt idx="960">
                  <c:v>151.15</c:v>
                </c:pt>
                <c:pt idx="961">
                  <c:v>151.23</c:v>
                </c:pt>
                <c:pt idx="962">
                  <c:v>152.91</c:v>
                </c:pt>
                <c:pt idx="963">
                  <c:v>152.34</c:v>
                </c:pt>
                <c:pt idx="964">
                  <c:v>151.77</c:v>
                </c:pt>
                <c:pt idx="965">
                  <c:v>147.73</c:v>
                </c:pt>
                <c:pt idx="966">
                  <c:v>147.22</c:v>
                </c:pt>
                <c:pt idx="967">
                  <c:v>147.24</c:v>
                </c:pt>
                <c:pt idx="968">
                  <c:v>147.34</c:v>
                </c:pt>
                <c:pt idx="969">
                  <c:v>148.11</c:v>
                </c:pt>
                <c:pt idx="970">
                  <c:v>148.66</c:v>
                </c:pt>
                <c:pt idx="971">
                  <c:v>150.51</c:v>
                </c:pt>
                <c:pt idx="972">
                  <c:v>152.07</c:v>
                </c:pt>
                <c:pt idx="973">
                  <c:v>152.68</c:v>
                </c:pt>
                <c:pt idx="974">
                  <c:v>151.61</c:v>
                </c:pt>
                <c:pt idx="975">
                  <c:v>148.06</c:v>
                </c:pt>
                <c:pt idx="976">
                  <c:v>150.46</c:v>
                </c:pt>
                <c:pt idx="977">
                  <c:v>148.87</c:v>
                </c:pt>
                <c:pt idx="978">
                  <c:v>148.11</c:v>
                </c:pt>
                <c:pt idx="979">
                  <c:v>148.66</c:v>
                </c:pt>
                <c:pt idx="980">
                  <c:v>148.97</c:v>
                </c:pt>
                <c:pt idx="981">
                  <c:v>148.47</c:v>
                </c:pt>
                <c:pt idx="982">
                  <c:v>150.46</c:v>
                </c:pt>
                <c:pt idx="983">
                  <c:v>152.21</c:v>
                </c:pt>
                <c:pt idx="984">
                  <c:v>151.96</c:v>
                </c:pt>
                <c:pt idx="985">
                  <c:v>153.74</c:v>
                </c:pt>
                <c:pt idx="986">
                  <c:v>154.0</c:v>
                </c:pt>
                <c:pt idx="987">
                  <c:v>152.4</c:v>
                </c:pt>
                <c:pt idx="988">
                  <c:v>148.56</c:v>
                </c:pt>
                <c:pt idx="989">
                  <c:v>147.77</c:v>
                </c:pt>
                <c:pt idx="990">
                  <c:v>146.25</c:v>
                </c:pt>
                <c:pt idx="991">
                  <c:v>144.97</c:v>
                </c:pt>
                <c:pt idx="992">
                  <c:v>146.55</c:v>
                </c:pt>
                <c:pt idx="993">
                  <c:v>150.3500000000001</c:v>
                </c:pt>
                <c:pt idx="994">
                  <c:v>153.73</c:v>
                </c:pt>
                <c:pt idx="995">
                  <c:v>154.7</c:v>
                </c:pt>
                <c:pt idx="996">
                  <c:v>152.72</c:v>
                </c:pt>
                <c:pt idx="997">
                  <c:v>150.62</c:v>
                </c:pt>
                <c:pt idx="998">
                  <c:v>148.72</c:v>
                </c:pt>
                <c:pt idx="999">
                  <c:v>146.96</c:v>
                </c:pt>
                <c:pt idx="1000">
                  <c:v>146.86</c:v>
                </c:pt>
                <c:pt idx="1001">
                  <c:v>146.64</c:v>
                </c:pt>
                <c:pt idx="1002">
                  <c:v>149.34</c:v>
                </c:pt>
                <c:pt idx="1003">
                  <c:v>153.81</c:v>
                </c:pt>
                <c:pt idx="1004">
                  <c:v>153.66</c:v>
                </c:pt>
                <c:pt idx="1005">
                  <c:v>156.07</c:v>
                </c:pt>
                <c:pt idx="1006">
                  <c:v>153.83</c:v>
                </c:pt>
                <c:pt idx="1007">
                  <c:v>151.48</c:v>
                </c:pt>
                <c:pt idx="1008">
                  <c:v>148.65</c:v>
                </c:pt>
                <c:pt idx="1009">
                  <c:v>145.5</c:v>
                </c:pt>
                <c:pt idx="1010">
                  <c:v>143.48</c:v>
                </c:pt>
                <c:pt idx="1011">
                  <c:v>143.95</c:v>
                </c:pt>
                <c:pt idx="1012">
                  <c:v>145.67</c:v>
                </c:pt>
                <c:pt idx="1013">
                  <c:v>149.98</c:v>
                </c:pt>
                <c:pt idx="1014">
                  <c:v>155.21</c:v>
                </c:pt>
                <c:pt idx="1015">
                  <c:v>155.51</c:v>
                </c:pt>
                <c:pt idx="1016">
                  <c:v>155.8800000000001</c:v>
                </c:pt>
                <c:pt idx="1017">
                  <c:v>152.47</c:v>
                </c:pt>
                <c:pt idx="1018">
                  <c:v>149.91</c:v>
                </c:pt>
                <c:pt idx="1019">
                  <c:v>147.9</c:v>
                </c:pt>
                <c:pt idx="1020">
                  <c:v>147.55</c:v>
                </c:pt>
                <c:pt idx="1021">
                  <c:v>143.51</c:v>
                </c:pt>
                <c:pt idx="1022">
                  <c:v>144.69</c:v>
                </c:pt>
                <c:pt idx="1023">
                  <c:v>147.95</c:v>
                </c:pt>
                <c:pt idx="1024">
                  <c:v>151.42</c:v>
                </c:pt>
                <c:pt idx="1025">
                  <c:v>154.45</c:v>
                </c:pt>
                <c:pt idx="1026">
                  <c:v>158.37</c:v>
                </c:pt>
                <c:pt idx="1027">
                  <c:v>156.45</c:v>
                </c:pt>
                <c:pt idx="1028">
                  <c:v>154.99</c:v>
                </c:pt>
                <c:pt idx="1029">
                  <c:v>150.19</c:v>
                </c:pt>
                <c:pt idx="1030">
                  <c:v>145.48</c:v>
                </c:pt>
                <c:pt idx="1031">
                  <c:v>139.86</c:v>
                </c:pt>
                <c:pt idx="1032">
                  <c:v>139.1</c:v>
                </c:pt>
                <c:pt idx="1033">
                  <c:v>143.37</c:v>
                </c:pt>
                <c:pt idx="1034">
                  <c:v>149.2</c:v>
                </c:pt>
                <c:pt idx="1035">
                  <c:v>154.04</c:v>
                </c:pt>
                <c:pt idx="1036">
                  <c:v>156.59</c:v>
                </c:pt>
                <c:pt idx="1037">
                  <c:v>156.13</c:v>
                </c:pt>
                <c:pt idx="1038">
                  <c:v>155.73</c:v>
                </c:pt>
                <c:pt idx="1039">
                  <c:v>152.53</c:v>
                </c:pt>
                <c:pt idx="1040">
                  <c:v>147.82</c:v>
                </c:pt>
                <c:pt idx="1041">
                  <c:v>144.87</c:v>
                </c:pt>
                <c:pt idx="1042">
                  <c:v>144.8</c:v>
                </c:pt>
                <c:pt idx="1043">
                  <c:v>146.27</c:v>
                </c:pt>
                <c:pt idx="1044">
                  <c:v>149.62</c:v>
                </c:pt>
                <c:pt idx="1045">
                  <c:v>151.4</c:v>
                </c:pt>
                <c:pt idx="1046">
                  <c:v>154.24</c:v>
                </c:pt>
                <c:pt idx="1047">
                  <c:v>154.02</c:v>
                </c:pt>
                <c:pt idx="1048">
                  <c:v>154.67</c:v>
                </c:pt>
                <c:pt idx="1049">
                  <c:v>150.99</c:v>
                </c:pt>
                <c:pt idx="1050">
                  <c:v>150.62</c:v>
                </c:pt>
                <c:pt idx="1051">
                  <c:v>148.77</c:v>
                </c:pt>
                <c:pt idx="1052">
                  <c:v>146.16</c:v>
                </c:pt>
                <c:pt idx="1053">
                  <c:v>146.31</c:v>
                </c:pt>
                <c:pt idx="1054">
                  <c:v>147.19</c:v>
                </c:pt>
                <c:pt idx="1055">
                  <c:v>152.16</c:v>
                </c:pt>
                <c:pt idx="1056">
                  <c:v>151.17</c:v>
                </c:pt>
                <c:pt idx="1057">
                  <c:v>152.65</c:v>
                </c:pt>
                <c:pt idx="1058">
                  <c:v>151.71</c:v>
                </c:pt>
                <c:pt idx="1059">
                  <c:v>151.37</c:v>
                </c:pt>
                <c:pt idx="1060">
                  <c:v>149.52</c:v>
                </c:pt>
                <c:pt idx="1061">
                  <c:v>148.53</c:v>
                </c:pt>
                <c:pt idx="1062">
                  <c:v>148.86</c:v>
                </c:pt>
                <c:pt idx="1063">
                  <c:v>148.8800000000001</c:v>
                </c:pt>
                <c:pt idx="1064">
                  <c:v>149.12</c:v>
                </c:pt>
                <c:pt idx="1065">
                  <c:v>149.6</c:v>
                </c:pt>
                <c:pt idx="1066">
                  <c:v>148.55</c:v>
                </c:pt>
                <c:pt idx="1067">
                  <c:v>149.75</c:v>
                </c:pt>
                <c:pt idx="1068">
                  <c:v>149.27</c:v>
                </c:pt>
                <c:pt idx="1069">
                  <c:v>150.74</c:v>
                </c:pt>
                <c:pt idx="1070">
                  <c:v>151.63</c:v>
                </c:pt>
                <c:pt idx="1071">
                  <c:v>152.6</c:v>
                </c:pt>
                <c:pt idx="1072">
                  <c:v>150.31</c:v>
                </c:pt>
                <c:pt idx="1073">
                  <c:v>151.11</c:v>
                </c:pt>
                <c:pt idx="1074">
                  <c:v>150.55</c:v>
                </c:pt>
                <c:pt idx="1075">
                  <c:v>149.3800000000001</c:v>
                </c:pt>
                <c:pt idx="1076">
                  <c:v>149.03</c:v>
                </c:pt>
                <c:pt idx="1077">
                  <c:v>148.49</c:v>
                </c:pt>
                <c:pt idx="1078">
                  <c:v>150.69</c:v>
                </c:pt>
                <c:pt idx="1079">
                  <c:v>150.3</c:v>
                </c:pt>
                <c:pt idx="1080">
                  <c:v>149.72</c:v>
                </c:pt>
                <c:pt idx="1081">
                  <c:v>150.12</c:v>
                </c:pt>
                <c:pt idx="1082">
                  <c:v>150.73</c:v>
                </c:pt>
                <c:pt idx="1083">
                  <c:v>150.3500000000001</c:v>
                </c:pt>
                <c:pt idx="1084">
                  <c:v>152.26</c:v>
                </c:pt>
                <c:pt idx="1085">
                  <c:v>149.82</c:v>
                </c:pt>
                <c:pt idx="1086">
                  <c:v>150.68</c:v>
                </c:pt>
                <c:pt idx="1087">
                  <c:v>149.56</c:v>
                </c:pt>
                <c:pt idx="1088">
                  <c:v>148.28</c:v>
                </c:pt>
                <c:pt idx="1089">
                  <c:v>147.41</c:v>
                </c:pt>
                <c:pt idx="1090">
                  <c:v>149.39</c:v>
                </c:pt>
                <c:pt idx="1091">
                  <c:v>147.06</c:v>
                </c:pt>
                <c:pt idx="1092">
                  <c:v>150.36</c:v>
                </c:pt>
                <c:pt idx="1093">
                  <c:v>152.26</c:v>
                </c:pt>
                <c:pt idx="1094">
                  <c:v>152.43</c:v>
                </c:pt>
                <c:pt idx="1095">
                  <c:v>152.82</c:v>
                </c:pt>
                <c:pt idx="1096">
                  <c:v>151.02</c:v>
                </c:pt>
                <c:pt idx="1097">
                  <c:v>147.61</c:v>
                </c:pt>
                <c:pt idx="1098">
                  <c:v>147.08</c:v>
                </c:pt>
                <c:pt idx="1099">
                  <c:v>147.64</c:v>
                </c:pt>
                <c:pt idx="1100">
                  <c:v>150.52</c:v>
                </c:pt>
                <c:pt idx="1101">
                  <c:v>149.07</c:v>
                </c:pt>
                <c:pt idx="1102">
                  <c:v>150.79</c:v>
                </c:pt>
                <c:pt idx="1103">
                  <c:v>150.36</c:v>
                </c:pt>
                <c:pt idx="1104">
                  <c:v>151.75</c:v>
                </c:pt>
                <c:pt idx="1105">
                  <c:v>151.95</c:v>
                </c:pt>
                <c:pt idx="1106">
                  <c:v>150.65</c:v>
                </c:pt>
                <c:pt idx="1107">
                  <c:v>151.28</c:v>
                </c:pt>
                <c:pt idx="1108">
                  <c:v>152.05</c:v>
                </c:pt>
                <c:pt idx="1109">
                  <c:v>148.73</c:v>
                </c:pt>
                <c:pt idx="1110">
                  <c:v>148.4</c:v>
                </c:pt>
                <c:pt idx="1111">
                  <c:v>146.02</c:v>
                </c:pt>
                <c:pt idx="1112">
                  <c:v>146.71</c:v>
                </c:pt>
                <c:pt idx="1113">
                  <c:v>150.31</c:v>
                </c:pt>
                <c:pt idx="1114">
                  <c:v>151.0</c:v>
                </c:pt>
                <c:pt idx="1115">
                  <c:v>150.36</c:v>
                </c:pt>
                <c:pt idx="1116">
                  <c:v>150.92</c:v>
                </c:pt>
                <c:pt idx="1117">
                  <c:v>151.76</c:v>
                </c:pt>
                <c:pt idx="1118">
                  <c:v>149.2</c:v>
                </c:pt>
                <c:pt idx="1119">
                  <c:v>152.48</c:v>
                </c:pt>
                <c:pt idx="1120">
                  <c:v>148.08</c:v>
                </c:pt>
                <c:pt idx="1121">
                  <c:v>149.01</c:v>
                </c:pt>
                <c:pt idx="1122">
                  <c:v>149.21</c:v>
                </c:pt>
                <c:pt idx="1123">
                  <c:v>150.33</c:v>
                </c:pt>
                <c:pt idx="1124">
                  <c:v>151.32</c:v>
                </c:pt>
                <c:pt idx="1125">
                  <c:v>151.44</c:v>
                </c:pt>
                <c:pt idx="1126">
                  <c:v>149.9</c:v>
                </c:pt>
                <c:pt idx="1127">
                  <c:v>152.2</c:v>
                </c:pt>
                <c:pt idx="1128">
                  <c:v>150.82</c:v>
                </c:pt>
                <c:pt idx="1129">
                  <c:v>150.04</c:v>
                </c:pt>
                <c:pt idx="1130">
                  <c:v>149.14</c:v>
                </c:pt>
                <c:pt idx="1131">
                  <c:v>147.8800000000001</c:v>
                </c:pt>
                <c:pt idx="1132">
                  <c:v>147.34</c:v>
                </c:pt>
                <c:pt idx="1133">
                  <c:v>148.83</c:v>
                </c:pt>
                <c:pt idx="1134">
                  <c:v>150.16</c:v>
                </c:pt>
                <c:pt idx="1135">
                  <c:v>149.16</c:v>
                </c:pt>
                <c:pt idx="1136">
                  <c:v>151.55</c:v>
                </c:pt>
                <c:pt idx="1137">
                  <c:v>153.18</c:v>
                </c:pt>
                <c:pt idx="1138">
                  <c:v>151.8</c:v>
                </c:pt>
                <c:pt idx="1139">
                  <c:v>150.23</c:v>
                </c:pt>
                <c:pt idx="1140">
                  <c:v>151.48</c:v>
                </c:pt>
                <c:pt idx="1141">
                  <c:v>149.61</c:v>
                </c:pt>
                <c:pt idx="1142">
                  <c:v>147.33</c:v>
                </c:pt>
                <c:pt idx="1143">
                  <c:v>146.64</c:v>
                </c:pt>
                <c:pt idx="1144">
                  <c:v>145.94</c:v>
                </c:pt>
                <c:pt idx="1145">
                  <c:v>148.71</c:v>
                </c:pt>
                <c:pt idx="1146">
                  <c:v>149.8800000000001</c:v>
                </c:pt>
                <c:pt idx="1147">
                  <c:v>152.76</c:v>
                </c:pt>
                <c:pt idx="1148">
                  <c:v>153.61</c:v>
                </c:pt>
                <c:pt idx="1149">
                  <c:v>154.45</c:v>
                </c:pt>
                <c:pt idx="1150">
                  <c:v>154.39</c:v>
                </c:pt>
                <c:pt idx="1151">
                  <c:v>150.98</c:v>
                </c:pt>
                <c:pt idx="1152">
                  <c:v>147.99</c:v>
                </c:pt>
                <c:pt idx="1153">
                  <c:v>146.34</c:v>
                </c:pt>
                <c:pt idx="1154">
                  <c:v>146.68</c:v>
                </c:pt>
                <c:pt idx="1155">
                  <c:v>148.45</c:v>
                </c:pt>
                <c:pt idx="1156">
                  <c:v>150.28</c:v>
                </c:pt>
                <c:pt idx="1157">
                  <c:v>150.82</c:v>
                </c:pt>
                <c:pt idx="1158">
                  <c:v>152.2</c:v>
                </c:pt>
                <c:pt idx="1159">
                  <c:v>152.84</c:v>
                </c:pt>
                <c:pt idx="1160">
                  <c:v>152.87</c:v>
                </c:pt>
                <c:pt idx="1161">
                  <c:v>150.89</c:v>
                </c:pt>
                <c:pt idx="1162">
                  <c:v>149.3</c:v>
                </c:pt>
                <c:pt idx="1163">
                  <c:v>148.7</c:v>
                </c:pt>
                <c:pt idx="1164">
                  <c:v>147.15</c:v>
                </c:pt>
                <c:pt idx="1165">
                  <c:v>147.87</c:v>
                </c:pt>
                <c:pt idx="1166">
                  <c:v>147.57</c:v>
                </c:pt>
                <c:pt idx="1167">
                  <c:v>149.52</c:v>
                </c:pt>
                <c:pt idx="1168">
                  <c:v>150.63</c:v>
                </c:pt>
                <c:pt idx="1169">
                  <c:v>150.6</c:v>
                </c:pt>
                <c:pt idx="1170">
                  <c:v>152.9</c:v>
                </c:pt>
                <c:pt idx="1171">
                  <c:v>150.93</c:v>
                </c:pt>
                <c:pt idx="1172">
                  <c:v>152.68</c:v>
                </c:pt>
                <c:pt idx="1173">
                  <c:v>150.83</c:v>
                </c:pt>
                <c:pt idx="1174">
                  <c:v>149.12</c:v>
                </c:pt>
                <c:pt idx="1175">
                  <c:v>146.67</c:v>
                </c:pt>
                <c:pt idx="1176">
                  <c:v>146.61</c:v>
                </c:pt>
                <c:pt idx="1177">
                  <c:v>148.34</c:v>
                </c:pt>
                <c:pt idx="1178">
                  <c:v>152.33</c:v>
                </c:pt>
                <c:pt idx="1179">
                  <c:v>151.3800000000001</c:v>
                </c:pt>
                <c:pt idx="1180">
                  <c:v>152.73</c:v>
                </c:pt>
                <c:pt idx="1181">
                  <c:v>151.34</c:v>
                </c:pt>
                <c:pt idx="1182">
                  <c:v>149.14</c:v>
                </c:pt>
                <c:pt idx="1183">
                  <c:v>149.15</c:v>
                </c:pt>
                <c:pt idx="1184">
                  <c:v>150.17</c:v>
                </c:pt>
                <c:pt idx="1185">
                  <c:v>150.43</c:v>
                </c:pt>
                <c:pt idx="1186">
                  <c:v>149.1</c:v>
                </c:pt>
                <c:pt idx="1187">
                  <c:v>148.13</c:v>
                </c:pt>
                <c:pt idx="1188">
                  <c:v>150.22</c:v>
                </c:pt>
                <c:pt idx="1189">
                  <c:v>150.81</c:v>
                </c:pt>
                <c:pt idx="1190">
                  <c:v>152.03</c:v>
                </c:pt>
                <c:pt idx="1191">
                  <c:v>150.95</c:v>
                </c:pt>
                <c:pt idx="1192">
                  <c:v>150.0</c:v>
                </c:pt>
                <c:pt idx="1193">
                  <c:v>149.33</c:v>
                </c:pt>
                <c:pt idx="1194">
                  <c:v>147.21</c:v>
                </c:pt>
                <c:pt idx="1195">
                  <c:v>148.33</c:v>
                </c:pt>
                <c:pt idx="1196">
                  <c:v>148.28</c:v>
                </c:pt>
                <c:pt idx="1197">
                  <c:v>146.9</c:v>
                </c:pt>
                <c:pt idx="1198">
                  <c:v>149.47</c:v>
                </c:pt>
                <c:pt idx="1199">
                  <c:v>151.68</c:v>
                </c:pt>
                <c:pt idx="1200">
                  <c:v>152.78</c:v>
                </c:pt>
                <c:pt idx="1201">
                  <c:v>153.77</c:v>
                </c:pt>
                <c:pt idx="1202">
                  <c:v>153.33</c:v>
                </c:pt>
                <c:pt idx="1203">
                  <c:v>151.86</c:v>
                </c:pt>
                <c:pt idx="1204">
                  <c:v>148.64</c:v>
                </c:pt>
                <c:pt idx="1205">
                  <c:v>147.79</c:v>
                </c:pt>
                <c:pt idx="1206">
                  <c:v>149.73</c:v>
                </c:pt>
                <c:pt idx="1207">
                  <c:v>149.19</c:v>
                </c:pt>
                <c:pt idx="1208">
                  <c:v>149.16</c:v>
                </c:pt>
                <c:pt idx="1209">
                  <c:v>149.55</c:v>
                </c:pt>
                <c:pt idx="1210">
                  <c:v>150.89</c:v>
                </c:pt>
                <c:pt idx="1211">
                  <c:v>152.73</c:v>
                </c:pt>
                <c:pt idx="1212">
                  <c:v>151.0</c:v>
                </c:pt>
                <c:pt idx="1213">
                  <c:v>150.37</c:v>
                </c:pt>
                <c:pt idx="1214">
                  <c:v>148.55</c:v>
                </c:pt>
                <c:pt idx="1215">
                  <c:v>147.89</c:v>
                </c:pt>
                <c:pt idx="1216">
                  <c:v>146.8</c:v>
                </c:pt>
                <c:pt idx="1217">
                  <c:v>148.0</c:v>
                </c:pt>
                <c:pt idx="1218">
                  <c:v>150.12</c:v>
                </c:pt>
                <c:pt idx="1219">
                  <c:v>152.11</c:v>
                </c:pt>
                <c:pt idx="1220">
                  <c:v>151.3500000000001</c:v>
                </c:pt>
                <c:pt idx="1221">
                  <c:v>151.66</c:v>
                </c:pt>
                <c:pt idx="1222">
                  <c:v>151.25</c:v>
                </c:pt>
                <c:pt idx="1223">
                  <c:v>149.39</c:v>
                </c:pt>
                <c:pt idx="1224">
                  <c:v>148.64</c:v>
                </c:pt>
                <c:pt idx="1225">
                  <c:v>146.98</c:v>
                </c:pt>
                <c:pt idx="1226">
                  <c:v>147.66</c:v>
                </c:pt>
                <c:pt idx="1227">
                  <c:v>148.77</c:v>
                </c:pt>
                <c:pt idx="1228">
                  <c:v>149.62</c:v>
                </c:pt>
                <c:pt idx="1229">
                  <c:v>148.8800000000001</c:v>
                </c:pt>
                <c:pt idx="1230">
                  <c:v>151.32</c:v>
                </c:pt>
                <c:pt idx="1231">
                  <c:v>152.51</c:v>
                </c:pt>
                <c:pt idx="1232">
                  <c:v>153.52</c:v>
                </c:pt>
                <c:pt idx="1233">
                  <c:v>151.42</c:v>
                </c:pt>
                <c:pt idx="1234">
                  <c:v>149.77</c:v>
                </c:pt>
                <c:pt idx="1235">
                  <c:v>147.81</c:v>
                </c:pt>
                <c:pt idx="1236">
                  <c:v>146.3500000000001</c:v>
                </c:pt>
                <c:pt idx="1237">
                  <c:v>148.1</c:v>
                </c:pt>
                <c:pt idx="1238">
                  <c:v>149.65</c:v>
                </c:pt>
                <c:pt idx="1239">
                  <c:v>152.05</c:v>
                </c:pt>
                <c:pt idx="1240">
                  <c:v>152.06</c:v>
                </c:pt>
                <c:pt idx="1241">
                  <c:v>151.64</c:v>
                </c:pt>
                <c:pt idx="1242">
                  <c:v>151.49</c:v>
                </c:pt>
                <c:pt idx="1243">
                  <c:v>151.97</c:v>
                </c:pt>
                <c:pt idx="1244">
                  <c:v>151.15</c:v>
                </c:pt>
                <c:pt idx="1245">
                  <c:v>147.72</c:v>
                </c:pt>
                <c:pt idx="1246">
                  <c:v>149.78</c:v>
                </c:pt>
                <c:pt idx="1247">
                  <c:v>149.17</c:v>
                </c:pt>
                <c:pt idx="1248">
                  <c:v>148.93</c:v>
                </c:pt>
                <c:pt idx="1249">
                  <c:v>149.95</c:v>
                </c:pt>
                <c:pt idx="1250">
                  <c:v>148.62</c:v>
                </c:pt>
                <c:pt idx="1251">
                  <c:v>149.36</c:v>
                </c:pt>
                <c:pt idx="1252">
                  <c:v>149.33</c:v>
                </c:pt>
                <c:pt idx="1253">
                  <c:v>151.87</c:v>
                </c:pt>
                <c:pt idx="1254">
                  <c:v>150.96</c:v>
                </c:pt>
                <c:pt idx="1255">
                  <c:v>153.83</c:v>
                </c:pt>
                <c:pt idx="1256">
                  <c:v>151.19</c:v>
                </c:pt>
                <c:pt idx="1257">
                  <c:v>152.13</c:v>
                </c:pt>
                <c:pt idx="1258">
                  <c:v>148.76</c:v>
                </c:pt>
                <c:pt idx="1259">
                  <c:v>148.83</c:v>
                </c:pt>
                <c:pt idx="1260">
                  <c:v>147.17</c:v>
                </c:pt>
                <c:pt idx="1261">
                  <c:v>147.12</c:v>
                </c:pt>
                <c:pt idx="1262">
                  <c:v>146.74</c:v>
                </c:pt>
                <c:pt idx="1263">
                  <c:v>149.0</c:v>
                </c:pt>
                <c:pt idx="1264">
                  <c:v>149.7</c:v>
                </c:pt>
                <c:pt idx="1265">
                  <c:v>152.27</c:v>
                </c:pt>
                <c:pt idx="1266">
                  <c:v>153.75</c:v>
                </c:pt>
                <c:pt idx="1267">
                  <c:v>153.52</c:v>
                </c:pt>
                <c:pt idx="1268">
                  <c:v>151.97</c:v>
                </c:pt>
                <c:pt idx="1269">
                  <c:v>149.53</c:v>
                </c:pt>
                <c:pt idx="1270">
                  <c:v>147.26</c:v>
                </c:pt>
                <c:pt idx="1271">
                  <c:v>149.72</c:v>
                </c:pt>
                <c:pt idx="1272">
                  <c:v>149.11</c:v>
                </c:pt>
                <c:pt idx="1273">
                  <c:v>151.13</c:v>
                </c:pt>
                <c:pt idx="1274">
                  <c:v>151.97</c:v>
                </c:pt>
                <c:pt idx="1275">
                  <c:v>151.48</c:v>
                </c:pt>
                <c:pt idx="1276">
                  <c:v>149.09</c:v>
                </c:pt>
                <c:pt idx="1277">
                  <c:v>148.14</c:v>
                </c:pt>
                <c:pt idx="1278">
                  <c:v>145.96</c:v>
                </c:pt>
                <c:pt idx="1279">
                  <c:v>148.1</c:v>
                </c:pt>
                <c:pt idx="1280">
                  <c:v>149.8500000000001</c:v>
                </c:pt>
                <c:pt idx="1281">
                  <c:v>149.49</c:v>
                </c:pt>
                <c:pt idx="1282">
                  <c:v>151.28</c:v>
                </c:pt>
                <c:pt idx="1283">
                  <c:v>152.03</c:v>
                </c:pt>
                <c:pt idx="1284">
                  <c:v>152.64</c:v>
                </c:pt>
                <c:pt idx="1285">
                  <c:v>152.46</c:v>
                </c:pt>
                <c:pt idx="1286">
                  <c:v>150.18</c:v>
                </c:pt>
                <c:pt idx="1287">
                  <c:v>149.42</c:v>
                </c:pt>
                <c:pt idx="1288">
                  <c:v>148.33</c:v>
                </c:pt>
                <c:pt idx="1289">
                  <c:v>147.77</c:v>
                </c:pt>
                <c:pt idx="1290">
                  <c:v>148.34</c:v>
                </c:pt>
                <c:pt idx="1291">
                  <c:v>147.55</c:v>
                </c:pt>
                <c:pt idx="1292">
                  <c:v>149.05</c:v>
                </c:pt>
                <c:pt idx="1293">
                  <c:v>148.2</c:v>
                </c:pt>
                <c:pt idx="1294">
                  <c:v>150.6</c:v>
                </c:pt>
                <c:pt idx="1295">
                  <c:v>151.99</c:v>
                </c:pt>
                <c:pt idx="1296">
                  <c:v>153.44</c:v>
                </c:pt>
                <c:pt idx="1297">
                  <c:v>153.83</c:v>
                </c:pt>
                <c:pt idx="1298">
                  <c:v>155.1</c:v>
                </c:pt>
                <c:pt idx="1299">
                  <c:v>151.96</c:v>
                </c:pt>
                <c:pt idx="1300">
                  <c:v>146.52</c:v>
                </c:pt>
                <c:pt idx="1301">
                  <c:v>146.59</c:v>
                </c:pt>
                <c:pt idx="1302">
                  <c:v>145.49</c:v>
                </c:pt>
                <c:pt idx="1303">
                  <c:v>146.57</c:v>
                </c:pt>
                <c:pt idx="1304">
                  <c:v>148.43</c:v>
                </c:pt>
                <c:pt idx="1305">
                  <c:v>149.17</c:v>
                </c:pt>
                <c:pt idx="1306">
                  <c:v>151.05</c:v>
                </c:pt>
                <c:pt idx="1307">
                  <c:v>152.36</c:v>
                </c:pt>
                <c:pt idx="1308">
                  <c:v>158.3</c:v>
                </c:pt>
                <c:pt idx="1309">
                  <c:v>156.45</c:v>
                </c:pt>
                <c:pt idx="1310">
                  <c:v>151.33</c:v>
                </c:pt>
                <c:pt idx="1311">
                  <c:v>146.64</c:v>
                </c:pt>
                <c:pt idx="1312">
                  <c:v>145.19</c:v>
                </c:pt>
                <c:pt idx="1313">
                  <c:v>144.23</c:v>
                </c:pt>
                <c:pt idx="1314">
                  <c:v>143.81</c:v>
                </c:pt>
                <c:pt idx="1315">
                  <c:v>147.93</c:v>
                </c:pt>
                <c:pt idx="1316">
                  <c:v>152.46</c:v>
                </c:pt>
                <c:pt idx="1317">
                  <c:v>155.66</c:v>
                </c:pt>
                <c:pt idx="1318">
                  <c:v>156.28</c:v>
                </c:pt>
                <c:pt idx="1319">
                  <c:v>154.62</c:v>
                </c:pt>
                <c:pt idx="1320">
                  <c:v>154.0</c:v>
                </c:pt>
                <c:pt idx="1321">
                  <c:v>148.13</c:v>
                </c:pt>
                <c:pt idx="1322">
                  <c:v>144.49</c:v>
                </c:pt>
                <c:pt idx="1323">
                  <c:v>144.04</c:v>
                </c:pt>
                <c:pt idx="1324">
                  <c:v>143.96</c:v>
                </c:pt>
                <c:pt idx="1325">
                  <c:v>146.09</c:v>
                </c:pt>
                <c:pt idx="1326">
                  <c:v>150.46</c:v>
                </c:pt>
                <c:pt idx="1327">
                  <c:v>154.2</c:v>
                </c:pt>
                <c:pt idx="1328">
                  <c:v>154.89</c:v>
                </c:pt>
                <c:pt idx="1329">
                  <c:v>155.92</c:v>
                </c:pt>
                <c:pt idx="1330">
                  <c:v>152.64</c:v>
                </c:pt>
                <c:pt idx="1331">
                  <c:v>150.54</c:v>
                </c:pt>
                <c:pt idx="1332">
                  <c:v>151.28</c:v>
                </c:pt>
                <c:pt idx="1333">
                  <c:v>146.93</c:v>
                </c:pt>
                <c:pt idx="1334">
                  <c:v>145.69</c:v>
                </c:pt>
                <c:pt idx="1335">
                  <c:v>145.44</c:v>
                </c:pt>
                <c:pt idx="1336">
                  <c:v>146.27</c:v>
                </c:pt>
                <c:pt idx="1337">
                  <c:v>147.47</c:v>
                </c:pt>
                <c:pt idx="1338">
                  <c:v>150.0</c:v>
                </c:pt>
                <c:pt idx="1339">
                  <c:v>153.1</c:v>
                </c:pt>
                <c:pt idx="1340">
                  <c:v>153.97</c:v>
                </c:pt>
                <c:pt idx="1341">
                  <c:v>151.93</c:v>
                </c:pt>
                <c:pt idx="1342">
                  <c:v>150.41</c:v>
                </c:pt>
                <c:pt idx="1343">
                  <c:v>148.15</c:v>
                </c:pt>
                <c:pt idx="1344">
                  <c:v>147.81</c:v>
                </c:pt>
                <c:pt idx="1345">
                  <c:v>147.41</c:v>
                </c:pt>
                <c:pt idx="1346">
                  <c:v>148.47</c:v>
                </c:pt>
                <c:pt idx="1347">
                  <c:v>151.51</c:v>
                </c:pt>
                <c:pt idx="1348">
                  <c:v>149.92</c:v>
                </c:pt>
                <c:pt idx="1349">
                  <c:v>151.3</c:v>
                </c:pt>
                <c:pt idx="1350">
                  <c:v>151.95</c:v>
                </c:pt>
                <c:pt idx="1351">
                  <c:v>153.93</c:v>
                </c:pt>
                <c:pt idx="1352">
                  <c:v>152.87</c:v>
                </c:pt>
                <c:pt idx="1353">
                  <c:v>150.68</c:v>
                </c:pt>
                <c:pt idx="1354">
                  <c:v>150.15</c:v>
                </c:pt>
                <c:pt idx="1355">
                  <c:v>146.34</c:v>
                </c:pt>
                <c:pt idx="1356">
                  <c:v>147.86</c:v>
                </c:pt>
                <c:pt idx="1357">
                  <c:v>146.54</c:v>
                </c:pt>
                <c:pt idx="1358">
                  <c:v>147.4</c:v>
                </c:pt>
                <c:pt idx="1359">
                  <c:v>149.41</c:v>
                </c:pt>
                <c:pt idx="1360">
                  <c:v>150.17</c:v>
                </c:pt>
                <c:pt idx="1361">
                  <c:v>153.26</c:v>
                </c:pt>
                <c:pt idx="1362">
                  <c:v>154.52</c:v>
                </c:pt>
                <c:pt idx="1363">
                  <c:v>152.22</c:v>
                </c:pt>
                <c:pt idx="1364">
                  <c:v>151.58</c:v>
                </c:pt>
                <c:pt idx="1365">
                  <c:v>148.34</c:v>
                </c:pt>
                <c:pt idx="1366">
                  <c:v>146.98</c:v>
                </c:pt>
                <c:pt idx="1367">
                  <c:v>146.98</c:v>
                </c:pt>
                <c:pt idx="1368">
                  <c:v>149.17</c:v>
                </c:pt>
                <c:pt idx="1369">
                  <c:v>149.57</c:v>
                </c:pt>
                <c:pt idx="1370">
                  <c:v>151.18</c:v>
                </c:pt>
                <c:pt idx="1371">
                  <c:v>151.26</c:v>
                </c:pt>
                <c:pt idx="1372">
                  <c:v>151.58</c:v>
                </c:pt>
                <c:pt idx="1373">
                  <c:v>150.39</c:v>
                </c:pt>
                <c:pt idx="1374">
                  <c:v>149.97</c:v>
                </c:pt>
                <c:pt idx="1375">
                  <c:v>149.56</c:v>
                </c:pt>
                <c:pt idx="1376">
                  <c:v>150.72</c:v>
                </c:pt>
                <c:pt idx="1377">
                  <c:v>149.3</c:v>
                </c:pt>
                <c:pt idx="1378">
                  <c:v>149.3800000000001</c:v>
                </c:pt>
                <c:pt idx="1379">
                  <c:v>149.01</c:v>
                </c:pt>
                <c:pt idx="1380">
                  <c:v>149.2</c:v>
                </c:pt>
                <c:pt idx="1381">
                  <c:v>149.22</c:v>
                </c:pt>
                <c:pt idx="1382">
                  <c:v>151.21</c:v>
                </c:pt>
                <c:pt idx="1383">
                  <c:v>151.03</c:v>
                </c:pt>
                <c:pt idx="1384">
                  <c:v>151.75</c:v>
                </c:pt>
                <c:pt idx="1385">
                  <c:v>152.3800000000001</c:v>
                </c:pt>
                <c:pt idx="1386">
                  <c:v>152.7</c:v>
                </c:pt>
                <c:pt idx="1387">
                  <c:v>151.16</c:v>
                </c:pt>
                <c:pt idx="1388">
                  <c:v>147.08</c:v>
                </c:pt>
                <c:pt idx="1389">
                  <c:v>146.42</c:v>
                </c:pt>
                <c:pt idx="1390">
                  <c:v>147.43</c:v>
                </c:pt>
                <c:pt idx="1391">
                  <c:v>146.83</c:v>
                </c:pt>
                <c:pt idx="1392">
                  <c:v>148.09</c:v>
                </c:pt>
                <c:pt idx="1393">
                  <c:v>150.27</c:v>
                </c:pt>
                <c:pt idx="1394">
                  <c:v>153.69</c:v>
                </c:pt>
                <c:pt idx="1395">
                  <c:v>153.34</c:v>
                </c:pt>
                <c:pt idx="1396">
                  <c:v>154.98</c:v>
                </c:pt>
                <c:pt idx="1397">
                  <c:v>149.72</c:v>
                </c:pt>
                <c:pt idx="1398">
                  <c:v>150.16</c:v>
                </c:pt>
                <c:pt idx="1399">
                  <c:v>147.6</c:v>
                </c:pt>
                <c:pt idx="1400">
                  <c:v>145.93</c:v>
                </c:pt>
                <c:pt idx="1401">
                  <c:v>148.16</c:v>
                </c:pt>
                <c:pt idx="1402">
                  <c:v>150.05</c:v>
                </c:pt>
                <c:pt idx="1403">
                  <c:v>151.76</c:v>
                </c:pt>
                <c:pt idx="1404">
                  <c:v>151.04</c:v>
                </c:pt>
                <c:pt idx="1405">
                  <c:v>151.11</c:v>
                </c:pt>
                <c:pt idx="1406">
                  <c:v>151.42</c:v>
                </c:pt>
                <c:pt idx="1407">
                  <c:v>150.98</c:v>
                </c:pt>
                <c:pt idx="1408">
                  <c:v>150.6</c:v>
                </c:pt>
                <c:pt idx="1409">
                  <c:v>146.97</c:v>
                </c:pt>
                <c:pt idx="1410">
                  <c:v>147.57</c:v>
                </c:pt>
                <c:pt idx="1411">
                  <c:v>149.07</c:v>
                </c:pt>
                <c:pt idx="1412">
                  <c:v>151.02</c:v>
                </c:pt>
                <c:pt idx="1413">
                  <c:v>152.42</c:v>
                </c:pt>
                <c:pt idx="1414">
                  <c:v>152.08</c:v>
                </c:pt>
                <c:pt idx="1415">
                  <c:v>151.77</c:v>
                </c:pt>
                <c:pt idx="1416">
                  <c:v>151.37</c:v>
                </c:pt>
                <c:pt idx="1417">
                  <c:v>148.87</c:v>
                </c:pt>
                <c:pt idx="1418">
                  <c:v>147.81</c:v>
                </c:pt>
                <c:pt idx="1419">
                  <c:v>147.47</c:v>
                </c:pt>
                <c:pt idx="1420">
                  <c:v>149.52</c:v>
                </c:pt>
                <c:pt idx="1421">
                  <c:v>150.21</c:v>
                </c:pt>
                <c:pt idx="1422">
                  <c:v>150.56</c:v>
                </c:pt>
                <c:pt idx="1423">
                  <c:v>150.36</c:v>
                </c:pt>
                <c:pt idx="1424">
                  <c:v>152.98</c:v>
                </c:pt>
                <c:pt idx="1425">
                  <c:v>153.25</c:v>
                </c:pt>
                <c:pt idx="1426">
                  <c:v>150.57</c:v>
                </c:pt>
                <c:pt idx="1427">
                  <c:v>148.51</c:v>
                </c:pt>
                <c:pt idx="1428">
                  <c:v>147.29</c:v>
                </c:pt>
                <c:pt idx="1429">
                  <c:v>145.62</c:v>
                </c:pt>
                <c:pt idx="1430">
                  <c:v>145.96</c:v>
                </c:pt>
                <c:pt idx="1431">
                  <c:v>147.24</c:v>
                </c:pt>
                <c:pt idx="1432">
                  <c:v>148.99</c:v>
                </c:pt>
                <c:pt idx="1433">
                  <c:v>152.8</c:v>
                </c:pt>
                <c:pt idx="1434">
                  <c:v>154.07</c:v>
                </c:pt>
                <c:pt idx="1435">
                  <c:v>155.36</c:v>
                </c:pt>
                <c:pt idx="1436">
                  <c:v>152.81</c:v>
                </c:pt>
                <c:pt idx="1437">
                  <c:v>149.98</c:v>
                </c:pt>
                <c:pt idx="1438">
                  <c:v>149.82</c:v>
                </c:pt>
                <c:pt idx="1439">
                  <c:v>148.26</c:v>
                </c:pt>
                <c:pt idx="1440">
                  <c:v>146.25</c:v>
                </c:pt>
                <c:pt idx="1441">
                  <c:v>148.16</c:v>
                </c:pt>
                <c:pt idx="1442">
                  <c:v>149.49</c:v>
                </c:pt>
                <c:pt idx="1443">
                  <c:v>151.34</c:v>
                </c:pt>
                <c:pt idx="1444">
                  <c:v>151.74</c:v>
                </c:pt>
                <c:pt idx="1445">
                  <c:v>151.16</c:v>
                </c:pt>
                <c:pt idx="1446">
                  <c:v>150.46</c:v>
                </c:pt>
                <c:pt idx="1447">
                  <c:v>148.98</c:v>
                </c:pt>
                <c:pt idx="1448">
                  <c:v>148.18</c:v>
                </c:pt>
                <c:pt idx="1449">
                  <c:v>148.26</c:v>
                </c:pt>
                <c:pt idx="1450">
                  <c:v>149.79</c:v>
                </c:pt>
                <c:pt idx="1451">
                  <c:v>149.84</c:v>
                </c:pt>
                <c:pt idx="1452">
                  <c:v>149.18</c:v>
                </c:pt>
                <c:pt idx="1453">
                  <c:v>151.21</c:v>
                </c:pt>
                <c:pt idx="1454">
                  <c:v>153.3500000000001</c:v>
                </c:pt>
                <c:pt idx="1455">
                  <c:v>152.8500000000001</c:v>
                </c:pt>
                <c:pt idx="1456">
                  <c:v>153.73</c:v>
                </c:pt>
                <c:pt idx="1457">
                  <c:v>151.84</c:v>
                </c:pt>
                <c:pt idx="1458">
                  <c:v>148.64</c:v>
                </c:pt>
                <c:pt idx="1459">
                  <c:v>145.67</c:v>
                </c:pt>
                <c:pt idx="1460">
                  <c:v>146.55</c:v>
                </c:pt>
                <c:pt idx="1461">
                  <c:v>147.76</c:v>
                </c:pt>
                <c:pt idx="1462">
                  <c:v>148.99</c:v>
                </c:pt>
                <c:pt idx="1463">
                  <c:v>150.53</c:v>
                </c:pt>
                <c:pt idx="1464">
                  <c:v>151.74</c:v>
                </c:pt>
                <c:pt idx="1465">
                  <c:v>155.2</c:v>
                </c:pt>
                <c:pt idx="1466">
                  <c:v>154.19</c:v>
                </c:pt>
                <c:pt idx="1467">
                  <c:v>148.48</c:v>
                </c:pt>
                <c:pt idx="1468">
                  <c:v>148.23</c:v>
                </c:pt>
                <c:pt idx="1469">
                  <c:v>148.01</c:v>
                </c:pt>
                <c:pt idx="1470">
                  <c:v>147.94</c:v>
                </c:pt>
                <c:pt idx="1471">
                  <c:v>147.89</c:v>
                </c:pt>
                <c:pt idx="1472">
                  <c:v>148.79</c:v>
                </c:pt>
                <c:pt idx="1473">
                  <c:v>149.09</c:v>
                </c:pt>
                <c:pt idx="1474">
                  <c:v>148.63</c:v>
                </c:pt>
                <c:pt idx="1475">
                  <c:v>150.56</c:v>
                </c:pt>
                <c:pt idx="1476">
                  <c:v>150.47</c:v>
                </c:pt>
                <c:pt idx="1477">
                  <c:v>153.63</c:v>
                </c:pt>
                <c:pt idx="1478">
                  <c:v>153.45</c:v>
                </c:pt>
                <c:pt idx="1479">
                  <c:v>151.57</c:v>
                </c:pt>
                <c:pt idx="1480">
                  <c:v>149.39</c:v>
                </c:pt>
                <c:pt idx="1481">
                  <c:v>148.06</c:v>
                </c:pt>
                <c:pt idx="1482">
                  <c:v>145.69</c:v>
                </c:pt>
                <c:pt idx="1483">
                  <c:v>147.77</c:v>
                </c:pt>
                <c:pt idx="1484">
                  <c:v>148.8</c:v>
                </c:pt>
                <c:pt idx="1485">
                  <c:v>151.05</c:v>
                </c:pt>
                <c:pt idx="1486">
                  <c:v>151.81</c:v>
                </c:pt>
                <c:pt idx="1487">
                  <c:v>151.22</c:v>
                </c:pt>
                <c:pt idx="1488">
                  <c:v>151.14</c:v>
                </c:pt>
                <c:pt idx="1489">
                  <c:v>149.37</c:v>
                </c:pt>
                <c:pt idx="1490">
                  <c:v>151.61</c:v>
                </c:pt>
                <c:pt idx="1491">
                  <c:v>150.14</c:v>
                </c:pt>
                <c:pt idx="1492">
                  <c:v>151.16</c:v>
                </c:pt>
                <c:pt idx="1493">
                  <c:v>151.75</c:v>
                </c:pt>
                <c:pt idx="1494">
                  <c:v>149.97</c:v>
                </c:pt>
                <c:pt idx="1495">
                  <c:v>151.84</c:v>
                </c:pt>
                <c:pt idx="1496">
                  <c:v>148.49</c:v>
                </c:pt>
                <c:pt idx="1497">
                  <c:v>147.34</c:v>
                </c:pt>
                <c:pt idx="1498">
                  <c:v>147.36</c:v>
                </c:pt>
                <c:pt idx="1499">
                  <c:v>149.9</c:v>
                </c:pt>
                <c:pt idx="1500">
                  <c:v>151.13</c:v>
                </c:pt>
                <c:pt idx="1501">
                  <c:v>149.93</c:v>
                </c:pt>
                <c:pt idx="1502">
                  <c:v>149.77</c:v>
                </c:pt>
                <c:pt idx="1503">
                  <c:v>149.96</c:v>
                </c:pt>
                <c:pt idx="1504">
                  <c:v>148.19</c:v>
                </c:pt>
                <c:pt idx="1505">
                  <c:v>150.67</c:v>
                </c:pt>
                <c:pt idx="1506">
                  <c:v>150.05</c:v>
                </c:pt>
                <c:pt idx="1507">
                  <c:v>152.47</c:v>
                </c:pt>
                <c:pt idx="1508">
                  <c:v>150.94</c:v>
                </c:pt>
                <c:pt idx="1509">
                  <c:v>151.27</c:v>
                </c:pt>
                <c:pt idx="1510">
                  <c:v>149.03</c:v>
                </c:pt>
                <c:pt idx="1511">
                  <c:v>149.68</c:v>
                </c:pt>
                <c:pt idx="1512">
                  <c:v>148.65</c:v>
                </c:pt>
                <c:pt idx="1513">
                  <c:v>149.21</c:v>
                </c:pt>
                <c:pt idx="1514">
                  <c:v>149.04</c:v>
                </c:pt>
                <c:pt idx="1515">
                  <c:v>149.91</c:v>
                </c:pt>
                <c:pt idx="1516">
                  <c:v>152.46</c:v>
                </c:pt>
                <c:pt idx="1517">
                  <c:v>151.5</c:v>
                </c:pt>
                <c:pt idx="1518">
                  <c:v>149.16</c:v>
                </c:pt>
                <c:pt idx="1519">
                  <c:v>150.0</c:v>
                </c:pt>
                <c:pt idx="1520">
                  <c:v>148.36</c:v>
                </c:pt>
                <c:pt idx="1521">
                  <c:v>150.69</c:v>
                </c:pt>
                <c:pt idx="1522">
                  <c:v>150.81</c:v>
                </c:pt>
                <c:pt idx="1523">
                  <c:v>150.15</c:v>
                </c:pt>
                <c:pt idx="1524">
                  <c:v>148.68</c:v>
                </c:pt>
                <c:pt idx="1525">
                  <c:v>149.37</c:v>
                </c:pt>
                <c:pt idx="1526">
                  <c:v>147.73</c:v>
                </c:pt>
                <c:pt idx="1527">
                  <c:v>149.19</c:v>
                </c:pt>
                <c:pt idx="1528">
                  <c:v>149.18</c:v>
                </c:pt>
                <c:pt idx="1529">
                  <c:v>149.68</c:v>
                </c:pt>
                <c:pt idx="1530">
                  <c:v>151.28</c:v>
                </c:pt>
                <c:pt idx="1531">
                  <c:v>152.75</c:v>
                </c:pt>
                <c:pt idx="1532">
                  <c:v>153.6</c:v>
                </c:pt>
                <c:pt idx="1533">
                  <c:v>154.33</c:v>
                </c:pt>
                <c:pt idx="1534">
                  <c:v>150.61</c:v>
                </c:pt>
                <c:pt idx="1535">
                  <c:v>148.8800000000001</c:v>
                </c:pt>
                <c:pt idx="1536">
                  <c:v>146.24</c:v>
                </c:pt>
                <c:pt idx="1537">
                  <c:v>143.76</c:v>
                </c:pt>
                <c:pt idx="1538">
                  <c:v>146.06</c:v>
                </c:pt>
                <c:pt idx="1539">
                  <c:v>149.46</c:v>
                </c:pt>
                <c:pt idx="1540">
                  <c:v>150.53</c:v>
                </c:pt>
                <c:pt idx="1541">
                  <c:v>151.91</c:v>
                </c:pt>
                <c:pt idx="1542">
                  <c:v>151.66</c:v>
                </c:pt>
                <c:pt idx="1543">
                  <c:v>152.23</c:v>
                </c:pt>
                <c:pt idx="1544">
                  <c:v>151.87</c:v>
                </c:pt>
                <c:pt idx="1545">
                  <c:v>151.67</c:v>
                </c:pt>
                <c:pt idx="1546">
                  <c:v>151.4</c:v>
                </c:pt>
                <c:pt idx="1547">
                  <c:v>149.28</c:v>
                </c:pt>
                <c:pt idx="1548">
                  <c:v>149.12</c:v>
                </c:pt>
                <c:pt idx="1549">
                  <c:v>147.8500000000001</c:v>
                </c:pt>
                <c:pt idx="1550">
                  <c:v>148.28</c:v>
                </c:pt>
                <c:pt idx="1551">
                  <c:v>145.66</c:v>
                </c:pt>
                <c:pt idx="1552">
                  <c:v>148.76</c:v>
                </c:pt>
                <c:pt idx="1553">
                  <c:v>151.68</c:v>
                </c:pt>
                <c:pt idx="1554">
                  <c:v>150.65</c:v>
                </c:pt>
                <c:pt idx="1555">
                  <c:v>152.3500000000001</c:v>
                </c:pt>
                <c:pt idx="1556">
                  <c:v>153.04</c:v>
                </c:pt>
                <c:pt idx="1557">
                  <c:v>152.64</c:v>
                </c:pt>
                <c:pt idx="1558">
                  <c:v>151.57</c:v>
                </c:pt>
                <c:pt idx="1559">
                  <c:v>150.1</c:v>
                </c:pt>
                <c:pt idx="1560">
                  <c:v>150.04</c:v>
                </c:pt>
                <c:pt idx="1561">
                  <c:v>148.15</c:v>
                </c:pt>
                <c:pt idx="1562">
                  <c:v>147.21</c:v>
                </c:pt>
                <c:pt idx="1563">
                  <c:v>145.52</c:v>
                </c:pt>
                <c:pt idx="1564">
                  <c:v>147.71</c:v>
                </c:pt>
                <c:pt idx="1565">
                  <c:v>148.89</c:v>
                </c:pt>
                <c:pt idx="1566">
                  <c:v>151.7</c:v>
                </c:pt>
                <c:pt idx="1567">
                  <c:v>153.7</c:v>
                </c:pt>
                <c:pt idx="1568">
                  <c:v>154.03</c:v>
                </c:pt>
                <c:pt idx="1569">
                  <c:v>153.11</c:v>
                </c:pt>
                <c:pt idx="1570">
                  <c:v>150.86</c:v>
                </c:pt>
                <c:pt idx="1571">
                  <c:v>150.02</c:v>
                </c:pt>
                <c:pt idx="1572">
                  <c:v>149.23</c:v>
                </c:pt>
                <c:pt idx="1573">
                  <c:v>146.9</c:v>
                </c:pt>
                <c:pt idx="1574">
                  <c:v>147.23</c:v>
                </c:pt>
                <c:pt idx="1575">
                  <c:v>148.22</c:v>
                </c:pt>
                <c:pt idx="1576">
                  <c:v>151.11</c:v>
                </c:pt>
                <c:pt idx="1577">
                  <c:v>150.96</c:v>
                </c:pt>
                <c:pt idx="1578">
                  <c:v>151.78</c:v>
                </c:pt>
                <c:pt idx="1579">
                  <c:v>149.78</c:v>
                </c:pt>
                <c:pt idx="1580">
                  <c:v>147.73</c:v>
                </c:pt>
                <c:pt idx="1581">
                  <c:v>148.7</c:v>
                </c:pt>
                <c:pt idx="1582">
                  <c:v>150.21</c:v>
                </c:pt>
                <c:pt idx="1583">
                  <c:v>153.02</c:v>
                </c:pt>
                <c:pt idx="1584">
                  <c:v>154.49</c:v>
                </c:pt>
                <c:pt idx="1585">
                  <c:v>153.47</c:v>
                </c:pt>
                <c:pt idx="1586">
                  <c:v>149.39</c:v>
                </c:pt>
                <c:pt idx="1587">
                  <c:v>147.14</c:v>
                </c:pt>
                <c:pt idx="1588">
                  <c:v>147.42</c:v>
                </c:pt>
                <c:pt idx="1589">
                  <c:v>145.73</c:v>
                </c:pt>
                <c:pt idx="1590">
                  <c:v>147.22</c:v>
                </c:pt>
                <c:pt idx="1591">
                  <c:v>148.49</c:v>
                </c:pt>
                <c:pt idx="1592">
                  <c:v>152.05</c:v>
                </c:pt>
                <c:pt idx="1593">
                  <c:v>151.02</c:v>
                </c:pt>
                <c:pt idx="1594">
                  <c:v>153.67</c:v>
                </c:pt>
                <c:pt idx="1595">
                  <c:v>150.72</c:v>
                </c:pt>
                <c:pt idx="1596">
                  <c:v>151.65</c:v>
                </c:pt>
                <c:pt idx="1597">
                  <c:v>148.52</c:v>
                </c:pt>
                <c:pt idx="1598">
                  <c:v>147.11</c:v>
                </c:pt>
                <c:pt idx="1599">
                  <c:v>147.6</c:v>
                </c:pt>
                <c:pt idx="1600">
                  <c:v>151.02</c:v>
                </c:pt>
                <c:pt idx="1601">
                  <c:v>153.26</c:v>
                </c:pt>
                <c:pt idx="1602">
                  <c:v>152.76</c:v>
                </c:pt>
                <c:pt idx="1603">
                  <c:v>150.86</c:v>
                </c:pt>
                <c:pt idx="1604">
                  <c:v>149.2</c:v>
                </c:pt>
                <c:pt idx="1605">
                  <c:v>147.32</c:v>
                </c:pt>
                <c:pt idx="1606">
                  <c:v>146.91</c:v>
                </c:pt>
                <c:pt idx="1607">
                  <c:v>147.66</c:v>
                </c:pt>
                <c:pt idx="1608">
                  <c:v>149.09</c:v>
                </c:pt>
                <c:pt idx="1609">
                  <c:v>150.19</c:v>
                </c:pt>
                <c:pt idx="1610">
                  <c:v>151.98</c:v>
                </c:pt>
                <c:pt idx="1611">
                  <c:v>154.78</c:v>
                </c:pt>
                <c:pt idx="1612">
                  <c:v>153.51</c:v>
                </c:pt>
                <c:pt idx="1613">
                  <c:v>148.34</c:v>
                </c:pt>
                <c:pt idx="1614">
                  <c:v>148.41</c:v>
                </c:pt>
                <c:pt idx="1615">
                  <c:v>149.79</c:v>
                </c:pt>
                <c:pt idx="1616">
                  <c:v>147.71</c:v>
                </c:pt>
                <c:pt idx="1617">
                  <c:v>148.12</c:v>
                </c:pt>
                <c:pt idx="1618">
                  <c:v>149.53</c:v>
                </c:pt>
                <c:pt idx="1619">
                  <c:v>149.53</c:v>
                </c:pt>
                <c:pt idx="1620">
                  <c:v>148.91</c:v>
                </c:pt>
                <c:pt idx="1621">
                  <c:v>150.53</c:v>
                </c:pt>
                <c:pt idx="1622">
                  <c:v>153.8500000000001</c:v>
                </c:pt>
                <c:pt idx="1623">
                  <c:v>151.78</c:v>
                </c:pt>
                <c:pt idx="1624">
                  <c:v>149.39</c:v>
                </c:pt>
                <c:pt idx="1625">
                  <c:v>150.17</c:v>
                </c:pt>
                <c:pt idx="1626">
                  <c:v>150.24</c:v>
                </c:pt>
                <c:pt idx="1627">
                  <c:v>151.78</c:v>
                </c:pt>
                <c:pt idx="1628">
                  <c:v>148.73</c:v>
                </c:pt>
                <c:pt idx="1629">
                  <c:v>148.8500000000001</c:v>
                </c:pt>
                <c:pt idx="1630">
                  <c:v>148.02</c:v>
                </c:pt>
                <c:pt idx="1631">
                  <c:v>148.63</c:v>
                </c:pt>
                <c:pt idx="1632">
                  <c:v>150.26</c:v>
                </c:pt>
                <c:pt idx="1633">
                  <c:v>150.8800000000001</c:v>
                </c:pt>
                <c:pt idx="1634">
                  <c:v>149.9</c:v>
                </c:pt>
                <c:pt idx="1635">
                  <c:v>149.29</c:v>
                </c:pt>
                <c:pt idx="1636">
                  <c:v>153.25</c:v>
                </c:pt>
                <c:pt idx="1637">
                  <c:v>153.19</c:v>
                </c:pt>
                <c:pt idx="1638">
                  <c:v>153.68</c:v>
                </c:pt>
                <c:pt idx="1639">
                  <c:v>149.37</c:v>
                </c:pt>
                <c:pt idx="1640">
                  <c:v>146.84</c:v>
                </c:pt>
                <c:pt idx="1641">
                  <c:v>144.2</c:v>
                </c:pt>
                <c:pt idx="1642">
                  <c:v>145.63</c:v>
                </c:pt>
                <c:pt idx="1643">
                  <c:v>148.39</c:v>
                </c:pt>
                <c:pt idx="1644">
                  <c:v>149.41</c:v>
                </c:pt>
                <c:pt idx="1645">
                  <c:v>151.37</c:v>
                </c:pt>
                <c:pt idx="1646">
                  <c:v>152.68</c:v>
                </c:pt>
                <c:pt idx="1647">
                  <c:v>154.17</c:v>
                </c:pt>
                <c:pt idx="1648">
                  <c:v>153.07</c:v>
                </c:pt>
                <c:pt idx="1649">
                  <c:v>150.4</c:v>
                </c:pt>
                <c:pt idx="1650">
                  <c:v>149.74</c:v>
                </c:pt>
                <c:pt idx="1651">
                  <c:v>148.5</c:v>
                </c:pt>
                <c:pt idx="1652">
                  <c:v>147.24</c:v>
                </c:pt>
                <c:pt idx="1653">
                  <c:v>148.25</c:v>
                </c:pt>
                <c:pt idx="1654">
                  <c:v>149.8500000000001</c:v>
                </c:pt>
                <c:pt idx="1655">
                  <c:v>152.52</c:v>
                </c:pt>
                <c:pt idx="1656">
                  <c:v>153.0</c:v>
                </c:pt>
                <c:pt idx="1657">
                  <c:v>150.82</c:v>
                </c:pt>
                <c:pt idx="1658">
                  <c:v>151.84</c:v>
                </c:pt>
                <c:pt idx="1659">
                  <c:v>148.43</c:v>
                </c:pt>
                <c:pt idx="1660">
                  <c:v>147.39</c:v>
                </c:pt>
                <c:pt idx="1661">
                  <c:v>146.69</c:v>
                </c:pt>
                <c:pt idx="1662">
                  <c:v>148.55</c:v>
                </c:pt>
                <c:pt idx="1663">
                  <c:v>149.14</c:v>
                </c:pt>
                <c:pt idx="1664">
                  <c:v>151.27</c:v>
                </c:pt>
                <c:pt idx="1665">
                  <c:v>152.42</c:v>
                </c:pt>
                <c:pt idx="1666">
                  <c:v>151.61</c:v>
                </c:pt>
                <c:pt idx="1667">
                  <c:v>151.09</c:v>
                </c:pt>
                <c:pt idx="1668">
                  <c:v>150.75</c:v>
                </c:pt>
                <c:pt idx="1669">
                  <c:v>149.68</c:v>
                </c:pt>
                <c:pt idx="1670">
                  <c:v>148.95</c:v>
                </c:pt>
                <c:pt idx="1671">
                  <c:v>147.96</c:v>
                </c:pt>
                <c:pt idx="1672">
                  <c:v>147.71</c:v>
                </c:pt>
                <c:pt idx="1673">
                  <c:v>149.29</c:v>
                </c:pt>
                <c:pt idx="1674">
                  <c:v>148.86</c:v>
                </c:pt>
                <c:pt idx="1675">
                  <c:v>151.86</c:v>
                </c:pt>
                <c:pt idx="1676">
                  <c:v>152.93</c:v>
                </c:pt>
                <c:pt idx="1677">
                  <c:v>152.75</c:v>
                </c:pt>
                <c:pt idx="1678">
                  <c:v>149.69</c:v>
                </c:pt>
                <c:pt idx="1679">
                  <c:v>148.89</c:v>
                </c:pt>
                <c:pt idx="1680">
                  <c:v>148.1</c:v>
                </c:pt>
                <c:pt idx="1681">
                  <c:v>147.8800000000001</c:v>
                </c:pt>
                <c:pt idx="1682">
                  <c:v>148.61</c:v>
                </c:pt>
                <c:pt idx="1683">
                  <c:v>150.82</c:v>
                </c:pt>
                <c:pt idx="1684">
                  <c:v>151.43</c:v>
                </c:pt>
                <c:pt idx="1685">
                  <c:v>151.04</c:v>
                </c:pt>
                <c:pt idx="1686">
                  <c:v>151.93</c:v>
                </c:pt>
                <c:pt idx="1687">
                  <c:v>152.01</c:v>
                </c:pt>
                <c:pt idx="1688">
                  <c:v>151.37</c:v>
                </c:pt>
                <c:pt idx="1689">
                  <c:v>149.32</c:v>
                </c:pt>
                <c:pt idx="1690">
                  <c:v>146.94</c:v>
                </c:pt>
                <c:pt idx="1691">
                  <c:v>147.08</c:v>
                </c:pt>
                <c:pt idx="1692">
                  <c:v>147.75</c:v>
                </c:pt>
                <c:pt idx="1693">
                  <c:v>149.8</c:v>
                </c:pt>
                <c:pt idx="1694">
                  <c:v>149.91</c:v>
                </c:pt>
                <c:pt idx="1695">
                  <c:v>151.19</c:v>
                </c:pt>
                <c:pt idx="1696">
                  <c:v>153.43</c:v>
                </c:pt>
                <c:pt idx="1697">
                  <c:v>153.58</c:v>
                </c:pt>
                <c:pt idx="1698">
                  <c:v>152.79</c:v>
                </c:pt>
                <c:pt idx="1699">
                  <c:v>149.09</c:v>
                </c:pt>
                <c:pt idx="1700">
                  <c:v>148.12</c:v>
                </c:pt>
                <c:pt idx="1701">
                  <c:v>148.12</c:v>
                </c:pt>
                <c:pt idx="1702">
                  <c:v>146.63</c:v>
                </c:pt>
                <c:pt idx="1703">
                  <c:v>148.44</c:v>
                </c:pt>
                <c:pt idx="1704">
                  <c:v>149.72</c:v>
                </c:pt>
                <c:pt idx="1705">
                  <c:v>150.12</c:v>
                </c:pt>
                <c:pt idx="1706">
                  <c:v>151.3800000000001</c:v>
                </c:pt>
                <c:pt idx="1707">
                  <c:v>151.47</c:v>
                </c:pt>
                <c:pt idx="1708">
                  <c:v>154.08</c:v>
                </c:pt>
                <c:pt idx="1709">
                  <c:v>152.26</c:v>
                </c:pt>
                <c:pt idx="1710">
                  <c:v>150.45</c:v>
                </c:pt>
                <c:pt idx="1711">
                  <c:v>150.17</c:v>
                </c:pt>
                <c:pt idx="1712">
                  <c:v>148.02</c:v>
                </c:pt>
                <c:pt idx="1713">
                  <c:v>147.89</c:v>
                </c:pt>
                <c:pt idx="1714">
                  <c:v>147.72</c:v>
                </c:pt>
                <c:pt idx="1715">
                  <c:v>148.2</c:v>
                </c:pt>
                <c:pt idx="1716">
                  <c:v>149.75</c:v>
                </c:pt>
                <c:pt idx="1717">
                  <c:v>150.55</c:v>
                </c:pt>
                <c:pt idx="1718">
                  <c:v>150.3800000000001</c:v>
                </c:pt>
                <c:pt idx="1719">
                  <c:v>152.16</c:v>
                </c:pt>
                <c:pt idx="1720">
                  <c:v>150.93</c:v>
                </c:pt>
                <c:pt idx="1721">
                  <c:v>151.13</c:v>
                </c:pt>
                <c:pt idx="1722">
                  <c:v>151.21</c:v>
                </c:pt>
                <c:pt idx="1723">
                  <c:v>150.84</c:v>
                </c:pt>
                <c:pt idx="1724">
                  <c:v>151.62</c:v>
                </c:pt>
                <c:pt idx="1725">
                  <c:v>149.67</c:v>
                </c:pt>
                <c:pt idx="1726">
                  <c:v>149.24</c:v>
                </c:pt>
                <c:pt idx="1727">
                  <c:v>146.84</c:v>
                </c:pt>
                <c:pt idx="1728">
                  <c:v>146.9</c:v>
                </c:pt>
                <c:pt idx="1729">
                  <c:v>146.92</c:v>
                </c:pt>
                <c:pt idx="1730">
                  <c:v>147.8800000000001</c:v>
                </c:pt>
                <c:pt idx="1731">
                  <c:v>149.75</c:v>
                </c:pt>
                <c:pt idx="1732">
                  <c:v>154.28</c:v>
                </c:pt>
                <c:pt idx="1733">
                  <c:v>153.62</c:v>
                </c:pt>
                <c:pt idx="1734">
                  <c:v>152.3800000000001</c:v>
                </c:pt>
                <c:pt idx="1735">
                  <c:v>149.41</c:v>
                </c:pt>
                <c:pt idx="1736">
                  <c:v>147.05</c:v>
                </c:pt>
                <c:pt idx="1737">
                  <c:v>148.61</c:v>
                </c:pt>
                <c:pt idx="1738">
                  <c:v>147.03</c:v>
                </c:pt>
                <c:pt idx="1739">
                  <c:v>148.99</c:v>
                </c:pt>
                <c:pt idx="1740">
                  <c:v>151.8500000000001</c:v>
                </c:pt>
                <c:pt idx="1741">
                  <c:v>155.23</c:v>
                </c:pt>
                <c:pt idx="1742">
                  <c:v>153.54</c:v>
                </c:pt>
                <c:pt idx="1743">
                  <c:v>152.17</c:v>
                </c:pt>
                <c:pt idx="1744">
                  <c:v>149.3500000000001</c:v>
                </c:pt>
                <c:pt idx="1745">
                  <c:v>149.95</c:v>
                </c:pt>
                <c:pt idx="1746">
                  <c:v>148.3500000000001</c:v>
                </c:pt>
                <c:pt idx="1747">
                  <c:v>147.7</c:v>
                </c:pt>
                <c:pt idx="1748">
                  <c:v>146.8500000000001</c:v>
                </c:pt>
                <c:pt idx="1749">
                  <c:v>147.76</c:v>
                </c:pt>
                <c:pt idx="1750">
                  <c:v>147.99</c:v>
                </c:pt>
                <c:pt idx="1751">
                  <c:v>149.23</c:v>
                </c:pt>
                <c:pt idx="1752">
                  <c:v>152.94</c:v>
                </c:pt>
                <c:pt idx="1753">
                  <c:v>153.69</c:v>
                </c:pt>
                <c:pt idx="1754">
                  <c:v>154.73</c:v>
                </c:pt>
                <c:pt idx="1755">
                  <c:v>150.46</c:v>
                </c:pt>
                <c:pt idx="1756">
                  <c:v>149.5</c:v>
                </c:pt>
                <c:pt idx="1757">
                  <c:v>147.77</c:v>
                </c:pt>
                <c:pt idx="1758">
                  <c:v>144.62</c:v>
                </c:pt>
                <c:pt idx="1759">
                  <c:v>145.57</c:v>
                </c:pt>
                <c:pt idx="1760">
                  <c:v>149.8500000000001</c:v>
                </c:pt>
                <c:pt idx="1761">
                  <c:v>150.73</c:v>
                </c:pt>
                <c:pt idx="1762">
                  <c:v>153.52</c:v>
                </c:pt>
                <c:pt idx="1763">
                  <c:v>152.71</c:v>
                </c:pt>
                <c:pt idx="1764">
                  <c:v>152.03</c:v>
                </c:pt>
                <c:pt idx="1765">
                  <c:v>150.06</c:v>
                </c:pt>
                <c:pt idx="1766">
                  <c:v>151.22</c:v>
                </c:pt>
                <c:pt idx="1767">
                  <c:v>149.22</c:v>
                </c:pt>
                <c:pt idx="1768">
                  <c:v>149.29</c:v>
                </c:pt>
                <c:pt idx="1769">
                  <c:v>149.23</c:v>
                </c:pt>
                <c:pt idx="1770">
                  <c:v>148.76</c:v>
                </c:pt>
                <c:pt idx="1771">
                  <c:v>150.6</c:v>
                </c:pt>
                <c:pt idx="1772">
                  <c:v>150.73</c:v>
                </c:pt>
                <c:pt idx="1773">
                  <c:v>149.45</c:v>
                </c:pt>
                <c:pt idx="1774">
                  <c:v>149.36</c:v>
                </c:pt>
                <c:pt idx="1775">
                  <c:v>149.91</c:v>
                </c:pt>
                <c:pt idx="1776">
                  <c:v>150.29</c:v>
                </c:pt>
                <c:pt idx="1777">
                  <c:v>149.76</c:v>
                </c:pt>
                <c:pt idx="1778">
                  <c:v>150.09</c:v>
                </c:pt>
                <c:pt idx="1779">
                  <c:v>151.44</c:v>
                </c:pt>
                <c:pt idx="1780">
                  <c:v>151.02</c:v>
                </c:pt>
                <c:pt idx="1781">
                  <c:v>149.8500000000001</c:v>
                </c:pt>
                <c:pt idx="1782">
                  <c:v>148.7</c:v>
                </c:pt>
                <c:pt idx="1783">
                  <c:v>148.68</c:v>
                </c:pt>
                <c:pt idx="1784">
                  <c:v>147.6</c:v>
                </c:pt>
                <c:pt idx="1785">
                  <c:v>150.1</c:v>
                </c:pt>
                <c:pt idx="1786">
                  <c:v>149.59</c:v>
                </c:pt>
                <c:pt idx="1787">
                  <c:v>151.09</c:v>
                </c:pt>
                <c:pt idx="1788">
                  <c:v>150.86</c:v>
                </c:pt>
                <c:pt idx="1789">
                  <c:v>151.75</c:v>
                </c:pt>
                <c:pt idx="1790">
                  <c:v>151.74</c:v>
                </c:pt>
                <c:pt idx="1791">
                  <c:v>150.24</c:v>
                </c:pt>
                <c:pt idx="1792">
                  <c:v>150.92</c:v>
                </c:pt>
                <c:pt idx="1793">
                  <c:v>150.37</c:v>
                </c:pt>
                <c:pt idx="1794">
                  <c:v>148.68</c:v>
                </c:pt>
                <c:pt idx="1795">
                  <c:v>152.15</c:v>
                </c:pt>
                <c:pt idx="1796">
                  <c:v>149.64</c:v>
                </c:pt>
                <c:pt idx="1797">
                  <c:v>150.57</c:v>
                </c:pt>
                <c:pt idx="1798">
                  <c:v>148.18</c:v>
                </c:pt>
                <c:pt idx="1799">
                  <c:v>149.3</c:v>
                </c:pt>
                <c:pt idx="1800">
                  <c:v>148.12</c:v>
                </c:pt>
                <c:pt idx="1801">
                  <c:v>148.8800000000001</c:v>
                </c:pt>
                <c:pt idx="1802">
                  <c:v>149.22</c:v>
                </c:pt>
                <c:pt idx="1803">
                  <c:v>149.32</c:v>
                </c:pt>
                <c:pt idx="1804">
                  <c:v>151.07</c:v>
                </c:pt>
                <c:pt idx="1805">
                  <c:v>151.93</c:v>
                </c:pt>
                <c:pt idx="1806">
                  <c:v>152.49</c:v>
                </c:pt>
                <c:pt idx="1807">
                  <c:v>151.44</c:v>
                </c:pt>
                <c:pt idx="1808">
                  <c:v>150.3500000000001</c:v>
                </c:pt>
                <c:pt idx="1809">
                  <c:v>148.36</c:v>
                </c:pt>
                <c:pt idx="1810">
                  <c:v>148.77</c:v>
                </c:pt>
                <c:pt idx="1811">
                  <c:v>149.39</c:v>
                </c:pt>
                <c:pt idx="1812">
                  <c:v>148.78</c:v>
                </c:pt>
                <c:pt idx="1813">
                  <c:v>149.8</c:v>
                </c:pt>
                <c:pt idx="1814">
                  <c:v>150.2</c:v>
                </c:pt>
                <c:pt idx="1815">
                  <c:v>152.1</c:v>
                </c:pt>
                <c:pt idx="1816">
                  <c:v>151.57</c:v>
                </c:pt>
                <c:pt idx="1817">
                  <c:v>150.5</c:v>
                </c:pt>
                <c:pt idx="1818">
                  <c:v>149.14</c:v>
                </c:pt>
                <c:pt idx="1819">
                  <c:v>149.51</c:v>
                </c:pt>
                <c:pt idx="1820">
                  <c:v>150.27</c:v>
                </c:pt>
                <c:pt idx="1821">
                  <c:v>149.08</c:v>
                </c:pt>
                <c:pt idx="1822">
                  <c:v>151.61</c:v>
                </c:pt>
                <c:pt idx="1823">
                  <c:v>149.2</c:v>
                </c:pt>
                <c:pt idx="1824">
                  <c:v>149.12</c:v>
                </c:pt>
                <c:pt idx="1825">
                  <c:v>148.45</c:v>
                </c:pt>
                <c:pt idx="1826">
                  <c:v>149.91</c:v>
                </c:pt>
                <c:pt idx="1827">
                  <c:v>150.64</c:v>
                </c:pt>
                <c:pt idx="1828">
                  <c:v>150.14</c:v>
                </c:pt>
                <c:pt idx="1829">
                  <c:v>150.12</c:v>
                </c:pt>
                <c:pt idx="1830">
                  <c:v>151.75</c:v>
                </c:pt>
                <c:pt idx="1831">
                  <c:v>150.4</c:v>
                </c:pt>
                <c:pt idx="1832">
                  <c:v>150.05</c:v>
                </c:pt>
                <c:pt idx="1833">
                  <c:v>148.99</c:v>
                </c:pt>
                <c:pt idx="1834">
                  <c:v>146.8500000000001</c:v>
                </c:pt>
                <c:pt idx="1835">
                  <c:v>148.04</c:v>
                </c:pt>
                <c:pt idx="1836">
                  <c:v>149.24</c:v>
                </c:pt>
                <c:pt idx="1837">
                  <c:v>150.52</c:v>
                </c:pt>
                <c:pt idx="1838">
                  <c:v>151.34</c:v>
                </c:pt>
                <c:pt idx="1839">
                  <c:v>151.12</c:v>
                </c:pt>
                <c:pt idx="1840">
                  <c:v>151.12</c:v>
                </c:pt>
                <c:pt idx="1841">
                  <c:v>153.61</c:v>
                </c:pt>
                <c:pt idx="1842">
                  <c:v>151.59</c:v>
                </c:pt>
                <c:pt idx="1843">
                  <c:v>149.62</c:v>
                </c:pt>
                <c:pt idx="1844">
                  <c:v>145.6</c:v>
                </c:pt>
                <c:pt idx="1845">
                  <c:v>147.4</c:v>
                </c:pt>
                <c:pt idx="1846">
                  <c:v>146.97</c:v>
                </c:pt>
                <c:pt idx="1847">
                  <c:v>148.9</c:v>
                </c:pt>
                <c:pt idx="1848">
                  <c:v>149.89</c:v>
                </c:pt>
                <c:pt idx="1849">
                  <c:v>154.76</c:v>
                </c:pt>
                <c:pt idx="1850">
                  <c:v>154.77</c:v>
                </c:pt>
                <c:pt idx="1851">
                  <c:v>153.86</c:v>
                </c:pt>
                <c:pt idx="1852">
                  <c:v>152.64</c:v>
                </c:pt>
                <c:pt idx="1853">
                  <c:v>148.87</c:v>
                </c:pt>
                <c:pt idx="1854">
                  <c:v>146.99</c:v>
                </c:pt>
                <c:pt idx="1855">
                  <c:v>147.14</c:v>
                </c:pt>
                <c:pt idx="1856">
                  <c:v>147.16</c:v>
                </c:pt>
                <c:pt idx="1857">
                  <c:v>146.14</c:v>
                </c:pt>
                <c:pt idx="1858">
                  <c:v>148.68</c:v>
                </c:pt>
                <c:pt idx="1859">
                  <c:v>150.33</c:v>
                </c:pt>
                <c:pt idx="1860">
                  <c:v>152.16</c:v>
                </c:pt>
                <c:pt idx="1861">
                  <c:v>153.16</c:v>
                </c:pt>
                <c:pt idx="1862">
                  <c:v>151.08</c:v>
                </c:pt>
                <c:pt idx="1863">
                  <c:v>150.81</c:v>
                </c:pt>
                <c:pt idx="1864">
                  <c:v>150.13</c:v>
                </c:pt>
                <c:pt idx="1865">
                  <c:v>147.43</c:v>
                </c:pt>
                <c:pt idx="1866">
                  <c:v>149.58</c:v>
                </c:pt>
                <c:pt idx="1867">
                  <c:v>149.06</c:v>
                </c:pt>
                <c:pt idx="1868">
                  <c:v>152.15</c:v>
                </c:pt>
                <c:pt idx="1869">
                  <c:v>153.29</c:v>
                </c:pt>
                <c:pt idx="1870">
                  <c:v>153.29</c:v>
                </c:pt>
                <c:pt idx="1871">
                  <c:v>150.29</c:v>
                </c:pt>
                <c:pt idx="1872">
                  <c:v>150.58</c:v>
                </c:pt>
                <c:pt idx="1873">
                  <c:v>149.57</c:v>
                </c:pt>
                <c:pt idx="1874">
                  <c:v>149.57</c:v>
                </c:pt>
                <c:pt idx="1875">
                  <c:v>148.39</c:v>
                </c:pt>
                <c:pt idx="1876">
                  <c:v>149.25</c:v>
                </c:pt>
                <c:pt idx="1877">
                  <c:v>148.71</c:v>
                </c:pt>
                <c:pt idx="1878">
                  <c:v>149.89</c:v>
                </c:pt>
                <c:pt idx="1879">
                  <c:v>149.89</c:v>
                </c:pt>
                <c:pt idx="1880">
                  <c:v>149.92</c:v>
                </c:pt>
                <c:pt idx="1881">
                  <c:v>149.92</c:v>
                </c:pt>
                <c:pt idx="1882">
                  <c:v>149.04</c:v>
                </c:pt>
                <c:pt idx="1883">
                  <c:v>149.34</c:v>
                </c:pt>
                <c:pt idx="1884">
                  <c:v>152.8</c:v>
                </c:pt>
                <c:pt idx="1885">
                  <c:v>150.8500000000001</c:v>
                </c:pt>
                <c:pt idx="1886">
                  <c:v>150.8500000000001</c:v>
                </c:pt>
                <c:pt idx="1887">
                  <c:v>152.55</c:v>
                </c:pt>
                <c:pt idx="1888">
                  <c:v>148.48</c:v>
                </c:pt>
                <c:pt idx="1889">
                  <c:v>149.89</c:v>
                </c:pt>
                <c:pt idx="1890">
                  <c:v>150.53</c:v>
                </c:pt>
                <c:pt idx="1891">
                  <c:v>149.82</c:v>
                </c:pt>
                <c:pt idx="1892">
                  <c:v>147.98</c:v>
                </c:pt>
                <c:pt idx="1893">
                  <c:v>147.98</c:v>
                </c:pt>
                <c:pt idx="1894">
                  <c:v>147.43</c:v>
                </c:pt>
                <c:pt idx="1895">
                  <c:v>149.68</c:v>
                </c:pt>
                <c:pt idx="1896">
                  <c:v>150.62</c:v>
                </c:pt>
                <c:pt idx="1897">
                  <c:v>154.06</c:v>
                </c:pt>
                <c:pt idx="1898">
                  <c:v>153.99</c:v>
                </c:pt>
                <c:pt idx="1899">
                  <c:v>151.34</c:v>
                </c:pt>
                <c:pt idx="1900">
                  <c:v>146.94</c:v>
                </c:pt>
                <c:pt idx="1901">
                  <c:v>147.57</c:v>
                </c:pt>
                <c:pt idx="1902">
                  <c:v>149.63</c:v>
                </c:pt>
                <c:pt idx="1903">
                  <c:v>148.32</c:v>
                </c:pt>
                <c:pt idx="1904">
                  <c:v>149.78</c:v>
                </c:pt>
                <c:pt idx="1905">
                  <c:v>149.19</c:v>
                </c:pt>
                <c:pt idx="1906">
                  <c:v>149.19</c:v>
                </c:pt>
                <c:pt idx="1907">
                  <c:v>151.7</c:v>
                </c:pt>
                <c:pt idx="1908">
                  <c:v>152.23</c:v>
                </c:pt>
                <c:pt idx="1909">
                  <c:v>153.05</c:v>
                </c:pt>
                <c:pt idx="1910">
                  <c:v>148.99</c:v>
                </c:pt>
                <c:pt idx="1911">
                  <c:v>148.65</c:v>
                </c:pt>
                <c:pt idx="1912">
                  <c:v>148.37</c:v>
                </c:pt>
                <c:pt idx="1913">
                  <c:v>148.37</c:v>
                </c:pt>
                <c:pt idx="1914">
                  <c:v>147.98</c:v>
                </c:pt>
                <c:pt idx="1915">
                  <c:v>147.49</c:v>
                </c:pt>
                <c:pt idx="1916">
                  <c:v>148.52</c:v>
                </c:pt>
                <c:pt idx="1917">
                  <c:v>151.18</c:v>
                </c:pt>
                <c:pt idx="1918">
                  <c:v>151.18</c:v>
                </c:pt>
                <c:pt idx="1919">
                  <c:v>152.06</c:v>
                </c:pt>
                <c:pt idx="1920">
                  <c:v>152.9</c:v>
                </c:pt>
                <c:pt idx="1921">
                  <c:v>152.1</c:v>
                </c:pt>
                <c:pt idx="1922">
                  <c:v>150.91</c:v>
                </c:pt>
                <c:pt idx="1923">
                  <c:v>149.1</c:v>
                </c:pt>
                <c:pt idx="1924">
                  <c:v>148.05</c:v>
                </c:pt>
                <c:pt idx="1925">
                  <c:v>148.05</c:v>
                </c:pt>
                <c:pt idx="1926">
                  <c:v>149.84</c:v>
                </c:pt>
                <c:pt idx="1927">
                  <c:v>150.11</c:v>
                </c:pt>
                <c:pt idx="1928">
                  <c:v>151.36</c:v>
                </c:pt>
                <c:pt idx="1929">
                  <c:v>150.13</c:v>
                </c:pt>
                <c:pt idx="1930">
                  <c:v>150.41</c:v>
                </c:pt>
                <c:pt idx="1931">
                  <c:v>150.68</c:v>
                </c:pt>
                <c:pt idx="1932">
                  <c:v>150.68</c:v>
                </c:pt>
                <c:pt idx="1933">
                  <c:v>150.75</c:v>
                </c:pt>
                <c:pt idx="1934">
                  <c:v>149.92</c:v>
                </c:pt>
                <c:pt idx="1935">
                  <c:v>149.59</c:v>
                </c:pt>
                <c:pt idx="1936">
                  <c:v>146.81</c:v>
                </c:pt>
                <c:pt idx="1937">
                  <c:v>146.97</c:v>
                </c:pt>
                <c:pt idx="1938">
                  <c:v>148.71</c:v>
                </c:pt>
                <c:pt idx="1939">
                  <c:v>148.71</c:v>
                </c:pt>
                <c:pt idx="1940">
                  <c:v>153.84</c:v>
                </c:pt>
                <c:pt idx="1941">
                  <c:v>154.82</c:v>
                </c:pt>
                <c:pt idx="1942">
                  <c:v>155.77</c:v>
                </c:pt>
                <c:pt idx="1943">
                  <c:v>152.59</c:v>
                </c:pt>
                <c:pt idx="1944">
                  <c:v>148.4</c:v>
                </c:pt>
                <c:pt idx="1945">
                  <c:v>143.65</c:v>
                </c:pt>
                <c:pt idx="1946">
                  <c:v>143.65</c:v>
                </c:pt>
                <c:pt idx="1947">
                  <c:v>143.76</c:v>
                </c:pt>
                <c:pt idx="1948">
                  <c:v>148.42</c:v>
                </c:pt>
                <c:pt idx="1949">
                  <c:v>152.3800000000001</c:v>
                </c:pt>
                <c:pt idx="1950">
                  <c:v>156.46</c:v>
                </c:pt>
                <c:pt idx="1951">
                  <c:v>156.46</c:v>
                </c:pt>
                <c:pt idx="1952">
                  <c:v>158.0</c:v>
                </c:pt>
                <c:pt idx="1953">
                  <c:v>158.0</c:v>
                </c:pt>
                <c:pt idx="1954">
                  <c:v>146.84</c:v>
                </c:pt>
                <c:pt idx="1955">
                  <c:v>141.94</c:v>
                </c:pt>
                <c:pt idx="1956">
                  <c:v>139.8</c:v>
                </c:pt>
                <c:pt idx="1957">
                  <c:v>144.06</c:v>
                </c:pt>
                <c:pt idx="1958">
                  <c:v>144.06</c:v>
                </c:pt>
                <c:pt idx="1959">
                  <c:v>153.04</c:v>
                </c:pt>
                <c:pt idx="1960">
                  <c:v>153.04</c:v>
                </c:pt>
                <c:pt idx="1961">
                  <c:v>156.05</c:v>
                </c:pt>
                <c:pt idx="1962">
                  <c:v>152.76</c:v>
                </c:pt>
                <c:pt idx="1963">
                  <c:v>149.26</c:v>
                </c:pt>
                <c:pt idx="1964">
                  <c:v>148.34</c:v>
                </c:pt>
                <c:pt idx="1965">
                  <c:v>148.34</c:v>
                </c:pt>
                <c:pt idx="1966">
                  <c:v>148.68</c:v>
                </c:pt>
                <c:pt idx="1967">
                  <c:v>151.73</c:v>
                </c:pt>
                <c:pt idx="1968">
                  <c:v>152.33</c:v>
                </c:pt>
                <c:pt idx="1969">
                  <c:v>151.13</c:v>
                </c:pt>
                <c:pt idx="1970">
                  <c:v>149.92</c:v>
                </c:pt>
                <c:pt idx="1971">
                  <c:v>146.97</c:v>
                </c:pt>
                <c:pt idx="1972">
                  <c:v>146.97</c:v>
                </c:pt>
                <c:pt idx="1973">
                  <c:v>148.45</c:v>
                </c:pt>
                <c:pt idx="1974">
                  <c:v>150.93</c:v>
                </c:pt>
                <c:pt idx="1975">
                  <c:v>151.91</c:v>
                </c:pt>
                <c:pt idx="1976">
                  <c:v>153.44</c:v>
                </c:pt>
                <c:pt idx="1977">
                  <c:v>153.44</c:v>
                </c:pt>
                <c:pt idx="1978">
                  <c:v>151.41</c:v>
                </c:pt>
                <c:pt idx="1979">
                  <c:v>151.41</c:v>
                </c:pt>
                <c:pt idx="1980">
                  <c:v>146.63</c:v>
                </c:pt>
                <c:pt idx="1981">
                  <c:v>145.01</c:v>
                </c:pt>
                <c:pt idx="1982">
                  <c:v>147.79</c:v>
                </c:pt>
                <c:pt idx="1983">
                  <c:v>150.56</c:v>
                </c:pt>
                <c:pt idx="1984">
                  <c:v>152.57</c:v>
                </c:pt>
                <c:pt idx="1985">
                  <c:v>154.76</c:v>
                </c:pt>
                <c:pt idx="1986">
                  <c:v>154.76</c:v>
                </c:pt>
                <c:pt idx="1987">
                  <c:v>153.61</c:v>
                </c:pt>
                <c:pt idx="1988">
                  <c:v>153.61</c:v>
                </c:pt>
                <c:pt idx="1989">
                  <c:v>148.76</c:v>
                </c:pt>
                <c:pt idx="1990">
                  <c:v>148.76</c:v>
                </c:pt>
                <c:pt idx="1991">
                  <c:v>145.58</c:v>
                </c:pt>
                <c:pt idx="1992">
                  <c:v>148.23</c:v>
                </c:pt>
                <c:pt idx="1993">
                  <c:v>148.23</c:v>
                </c:pt>
                <c:pt idx="1994">
                  <c:v>151.67</c:v>
                </c:pt>
                <c:pt idx="1995">
                  <c:v>151.67</c:v>
                </c:pt>
                <c:pt idx="1996">
                  <c:v>151.7</c:v>
                </c:pt>
                <c:pt idx="1997">
                  <c:v>151.7</c:v>
                </c:pt>
                <c:pt idx="1998">
                  <c:v>150.22</c:v>
                </c:pt>
                <c:pt idx="1999">
                  <c:v>150.22</c:v>
                </c:pt>
                <c:pt idx="2000">
                  <c:v>149.6</c:v>
                </c:pt>
                <c:pt idx="2001">
                  <c:v>149.6</c:v>
                </c:pt>
                <c:pt idx="2002">
                  <c:v>145.8500000000001</c:v>
                </c:pt>
                <c:pt idx="2003">
                  <c:v>145.8500000000001</c:v>
                </c:pt>
                <c:pt idx="2004">
                  <c:v>147.18</c:v>
                </c:pt>
                <c:pt idx="2005">
                  <c:v>150.4</c:v>
                </c:pt>
                <c:pt idx="2006">
                  <c:v>150.4</c:v>
                </c:pt>
                <c:pt idx="2007">
                  <c:v>154.91</c:v>
                </c:pt>
                <c:pt idx="2008">
                  <c:v>154.91</c:v>
                </c:pt>
                <c:pt idx="2009">
                  <c:v>151.3800000000001</c:v>
                </c:pt>
                <c:pt idx="2010">
                  <c:v>149.71</c:v>
                </c:pt>
                <c:pt idx="2011">
                  <c:v>148.21</c:v>
                </c:pt>
                <c:pt idx="2012">
                  <c:v>144.11</c:v>
                </c:pt>
                <c:pt idx="2013">
                  <c:v>144.11</c:v>
                </c:pt>
                <c:pt idx="2014">
                  <c:v>148.9</c:v>
                </c:pt>
                <c:pt idx="2015">
                  <c:v>148.9</c:v>
                </c:pt>
                <c:pt idx="2016">
                  <c:v>153.9</c:v>
                </c:pt>
                <c:pt idx="2017">
                  <c:v>153.05</c:v>
                </c:pt>
                <c:pt idx="2018">
                  <c:v>152.73</c:v>
                </c:pt>
                <c:pt idx="2019">
                  <c:v>150.69</c:v>
                </c:pt>
                <c:pt idx="2020">
                  <c:v>150.69</c:v>
                </c:pt>
                <c:pt idx="2021">
                  <c:v>149.64</c:v>
                </c:pt>
                <c:pt idx="2022">
                  <c:v>149.64</c:v>
                </c:pt>
                <c:pt idx="2023">
                  <c:v>146.83</c:v>
                </c:pt>
                <c:pt idx="2024">
                  <c:v>145.9</c:v>
                </c:pt>
                <c:pt idx="2025">
                  <c:v>145.9</c:v>
                </c:pt>
                <c:pt idx="2026">
                  <c:v>149.29</c:v>
                </c:pt>
                <c:pt idx="2027">
                  <c:v>149.29</c:v>
                </c:pt>
                <c:pt idx="2028">
                  <c:v>154.28</c:v>
                </c:pt>
                <c:pt idx="2029">
                  <c:v>154.28</c:v>
                </c:pt>
                <c:pt idx="2030">
                  <c:v>150.53</c:v>
                </c:pt>
                <c:pt idx="2031">
                  <c:v>150.53</c:v>
                </c:pt>
                <c:pt idx="2032">
                  <c:v>150.12</c:v>
                </c:pt>
                <c:pt idx="2033">
                  <c:v>150.12</c:v>
                </c:pt>
                <c:pt idx="2034">
                  <c:v>148.39</c:v>
                </c:pt>
                <c:pt idx="2035">
                  <c:v>150.59</c:v>
                </c:pt>
                <c:pt idx="2036">
                  <c:v>150.59</c:v>
                </c:pt>
                <c:pt idx="2037">
                  <c:v>150.25</c:v>
                </c:pt>
                <c:pt idx="2038">
                  <c:v>150.25</c:v>
                </c:pt>
                <c:pt idx="2039">
                  <c:v>151.42</c:v>
                </c:pt>
                <c:pt idx="2040">
                  <c:v>151.42</c:v>
                </c:pt>
                <c:pt idx="2041">
                  <c:v>150.03</c:v>
                </c:pt>
                <c:pt idx="2042">
                  <c:v>148.63</c:v>
                </c:pt>
                <c:pt idx="2043">
                  <c:v>148.63</c:v>
                </c:pt>
                <c:pt idx="2044">
                  <c:v>150.01</c:v>
                </c:pt>
                <c:pt idx="2045">
                  <c:v>150.01</c:v>
                </c:pt>
                <c:pt idx="2046">
                  <c:v>150.37</c:v>
                </c:pt>
                <c:pt idx="2047">
                  <c:v>150.37</c:v>
                </c:pt>
                <c:pt idx="2048">
                  <c:v>150.51</c:v>
                </c:pt>
                <c:pt idx="2049">
                  <c:v>150.51</c:v>
                </c:pt>
                <c:pt idx="2050">
                  <c:v>149.32</c:v>
                </c:pt>
                <c:pt idx="2051">
                  <c:v>148.31</c:v>
                </c:pt>
                <c:pt idx="2052">
                  <c:v>148.31</c:v>
                </c:pt>
                <c:pt idx="2053">
                  <c:v>147.2</c:v>
                </c:pt>
                <c:pt idx="2054">
                  <c:v>147.2</c:v>
                </c:pt>
                <c:pt idx="2055">
                  <c:v>150.66</c:v>
                </c:pt>
                <c:pt idx="2056">
                  <c:v>150.66</c:v>
                </c:pt>
                <c:pt idx="2057">
                  <c:v>151.72</c:v>
                </c:pt>
                <c:pt idx="2058">
                  <c:v>153.8500000000001</c:v>
                </c:pt>
                <c:pt idx="2059">
                  <c:v>153.8500000000001</c:v>
                </c:pt>
                <c:pt idx="2060">
                  <c:v>150.44</c:v>
                </c:pt>
                <c:pt idx="2061">
                  <c:v>150.44</c:v>
                </c:pt>
                <c:pt idx="2062">
                  <c:v>146.22</c:v>
                </c:pt>
                <c:pt idx="2063">
                  <c:v>146.22</c:v>
                </c:pt>
                <c:pt idx="2064">
                  <c:v>144.34</c:v>
                </c:pt>
                <c:pt idx="2065">
                  <c:v>148.2</c:v>
                </c:pt>
                <c:pt idx="2066">
                  <c:v>148.2</c:v>
                </c:pt>
                <c:pt idx="2067">
                  <c:v>153.84</c:v>
                </c:pt>
                <c:pt idx="2068">
                  <c:v>153.84</c:v>
                </c:pt>
                <c:pt idx="2069">
                  <c:v>152.19</c:v>
                </c:pt>
                <c:pt idx="2070">
                  <c:v>152.19</c:v>
                </c:pt>
                <c:pt idx="2071">
                  <c:v>150.7</c:v>
                </c:pt>
                <c:pt idx="2072">
                  <c:v>148.65</c:v>
                </c:pt>
                <c:pt idx="2073">
                  <c:v>148.65</c:v>
                </c:pt>
                <c:pt idx="2074">
                  <c:v>148.65</c:v>
                </c:pt>
                <c:pt idx="2075">
                  <c:v>148.65</c:v>
                </c:pt>
                <c:pt idx="2076">
                  <c:v>147.98</c:v>
                </c:pt>
                <c:pt idx="2077">
                  <c:v>147.98</c:v>
                </c:pt>
                <c:pt idx="2078">
                  <c:v>148.77</c:v>
                </c:pt>
                <c:pt idx="2079">
                  <c:v>151.75</c:v>
                </c:pt>
                <c:pt idx="2080">
                  <c:v>151.75</c:v>
                </c:pt>
                <c:pt idx="2081">
                  <c:v>152.37</c:v>
                </c:pt>
                <c:pt idx="2082">
                  <c:v>152.37</c:v>
                </c:pt>
                <c:pt idx="2083">
                  <c:v>148.39</c:v>
                </c:pt>
                <c:pt idx="2084">
                  <c:v>145.72</c:v>
                </c:pt>
                <c:pt idx="2085">
                  <c:v>145.72</c:v>
                </c:pt>
                <c:pt idx="2086">
                  <c:v>147.14</c:v>
                </c:pt>
                <c:pt idx="2087">
                  <c:v>147.14</c:v>
                </c:pt>
                <c:pt idx="2088">
                  <c:v>151.8800000000001</c:v>
                </c:pt>
                <c:pt idx="2089">
                  <c:v>151.8800000000001</c:v>
                </c:pt>
                <c:pt idx="2090">
                  <c:v>154.67</c:v>
                </c:pt>
                <c:pt idx="2091">
                  <c:v>152.94</c:v>
                </c:pt>
                <c:pt idx="2092">
                  <c:v>152.94</c:v>
                </c:pt>
                <c:pt idx="2093">
                  <c:v>151.62</c:v>
                </c:pt>
                <c:pt idx="2094">
                  <c:v>151.62</c:v>
                </c:pt>
                <c:pt idx="2095">
                  <c:v>146.14</c:v>
                </c:pt>
                <c:pt idx="2096">
                  <c:v>146.14</c:v>
                </c:pt>
                <c:pt idx="2097">
                  <c:v>147.09</c:v>
                </c:pt>
                <c:pt idx="2098">
                  <c:v>147.6</c:v>
                </c:pt>
                <c:pt idx="2099">
                  <c:v>147.6</c:v>
                </c:pt>
                <c:pt idx="2100">
                  <c:v>154.01</c:v>
                </c:pt>
                <c:pt idx="2101">
                  <c:v>154.01</c:v>
                </c:pt>
                <c:pt idx="2102">
                  <c:v>153.89</c:v>
                </c:pt>
                <c:pt idx="2103">
                  <c:v>153.89</c:v>
                </c:pt>
                <c:pt idx="2104">
                  <c:v>151.93</c:v>
                </c:pt>
                <c:pt idx="2105">
                  <c:v>145.42</c:v>
                </c:pt>
                <c:pt idx="2106">
                  <c:v>145.42</c:v>
                </c:pt>
                <c:pt idx="2107">
                  <c:v>144.78</c:v>
                </c:pt>
                <c:pt idx="2108">
                  <c:v>144.78</c:v>
                </c:pt>
                <c:pt idx="2109">
                  <c:v>153.06</c:v>
                </c:pt>
                <c:pt idx="2110">
                  <c:v>153.06</c:v>
                </c:pt>
                <c:pt idx="2111">
                  <c:v>154.52</c:v>
                </c:pt>
                <c:pt idx="2112">
                  <c:v>152.3800000000001</c:v>
                </c:pt>
                <c:pt idx="2113">
                  <c:v>152.3800000000001</c:v>
                </c:pt>
                <c:pt idx="2114">
                  <c:v>147.55</c:v>
                </c:pt>
                <c:pt idx="2115">
                  <c:v>147.55</c:v>
                </c:pt>
                <c:pt idx="2116">
                  <c:v>144.7</c:v>
                </c:pt>
                <c:pt idx="2117">
                  <c:v>144.7</c:v>
                </c:pt>
                <c:pt idx="2118">
                  <c:v>144.2</c:v>
                </c:pt>
                <c:pt idx="2119">
                  <c:v>149.62</c:v>
                </c:pt>
                <c:pt idx="2120">
                  <c:v>149.62</c:v>
                </c:pt>
                <c:pt idx="2121">
                  <c:v>155.8800000000001</c:v>
                </c:pt>
                <c:pt idx="2122">
                  <c:v>155.8800000000001</c:v>
                </c:pt>
                <c:pt idx="2123">
                  <c:v>156.52</c:v>
                </c:pt>
                <c:pt idx="2124">
                  <c:v>151.46</c:v>
                </c:pt>
                <c:pt idx="2125">
                  <c:v>151.46</c:v>
                </c:pt>
                <c:pt idx="2126">
                  <c:v>147.55</c:v>
                </c:pt>
                <c:pt idx="2127">
                  <c:v>147.55</c:v>
                </c:pt>
                <c:pt idx="2128">
                  <c:v>146.24</c:v>
                </c:pt>
                <c:pt idx="2129">
                  <c:v>146.24</c:v>
                </c:pt>
                <c:pt idx="2130">
                  <c:v>147.84</c:v>
                </c:pt>
                <c:pt idx="2131">
                  <c:v>150.74</c:v>
                </c:pt>
                <c:pt idx="2132">
                  <c:v>150.74</c:v>
                </c:pt>
                <c:pt idx="2133">
                  <c:v>152.07</c:v>
                </c:pt>
                <c:pt idx="2134">
                  <c:v>152.07</c:v>
                </c:pt>
                <c:pt idx="2135">
                  <c:v>152.86</c:v>
                </c:pt>
                <c:pt idx="2136">
                  <c:v>153.1</c:v>
                </c:pt>
                <c:pt idx="2137">
                  <c:v>152.82</c:v>
                </c:pt>
                <c:pt idx="2138">
                  <c:v>149.01</c:v>
                </c:pt>
                <c:pt idx="2139">
                  <c:v>149.01</c:v>
                </c:pt>
                <c:pt idx="2140">
                  <c:v>148.41</c:v>
                </c:pt>
                <c:pt idx="2141">
                  <c:v>148.41</c:v>
                </c:pt>
                <c:pt idx="2142">
                  <c:v>148.15</c:v>
                </c:pt>
                <c:pt idx="2143">
                  <c:v>147.39</c:v>
                </c:pt>
                <c:pt idx="2144">
                  <c:v>149.42</c:v>
                </c:pt>
                <c:pt idx="2145">
                  <c:v>151.83</c:v>
                </c:pt>
                <c:pt idx="2146">
                  <c:v>151.83</c:v>
                </c:pt>
                <c:pt idx="2147">
                  <c:v>151.03</c:v>
                </c:pt>
                <c:pt idx="2148">
                  <c:v>151.03</c:v>
                </c:pt>
                <c:pt idx="2149">
                  <c:v>152.51</c:v>
                </c:pt>
                <c:pt idx="2150">
                  <c:v>152.51</c:v>
                </c:pt>
                <c:pt idx="2151">
                  <c:v>148.15</c:v>
                </c:pt>
                <c:pt idx="2152">
                  <c:v>148.15</c:v>
                </c:pt>
                <c:pt idx="2153">
                  <c:v>146.87</c:v>
                </c:pt>
                <c:pt idx="2154">
                  <c:v>147.62</c:v>
                </c:pt>
                <c:pt idx="2155">
                  <c:v>147.62</c:v>
                </c:pt>
                <c:pt idx="2156">
                  <c:v>150.49</c:v>
                </c:pt>
                <c:pt idx="2157">
                  <c:v>150.49</c:v>
                </c:pt>
                <c:pt idx="2158">
                  <c:v>152.46</c:v>
                </c:pt>
                <c:pt idx="2159">
                  <c:v>152.46</c:v>
                </c:pt>
                <c:pt idx="2160">
                  <c:v>153.6</c:v>
                </c:pt>
                <c:pt idx="2161">
                  <c:v>149.21</c:v>
                </c:pt>
                <c:pt idx="2162">
                  <c:v>149.21</c:v>
                </c:pt>
                <c:pt idx="2163">
                  <c:v>147.71</c:v>
                </c:pt>
                <c:pt idx="2164">
                  <c:v>147.71</c:v>
                </c:pt>
                <c:pt idx="2165">
                  <c:v>151.2</c:v>
                </c:pt>
                <c:pt idx="2166">
                  <c:v>151.2</c:v>
                </c:pt>
                <c:pt idx="2167">
                  <c:v>151.45</c:v>
                </c:pt>
                <c:pt idx="2168">
                  <c:v>152.59</c:v>
                </c:pt>
                <c:pt idx="2169">
                  <c:v>152.59</c:v>
                </c:pt>
                <c:pt idx="2170">
                  <c:v>150.91</c:v>
                </c:pt>
                <c:pt idx="2171">
                  <c:v>150.91</c:v>
                </c:pt>
                <c:pt idx="2172">
                  <c:v>148.51</c:v>
                </c:pt>
                <c:pt idx="2173">
                  <c:v>148.62</c:v>
                </c:pt>
                <c:pt idx="2174">
                  <c:v>147.66</c:v>
                </c:pt>
                <c:pt idx="2175">
                  <c:v>146.43</c:v>
                </c:pt>
                <c:pt idx="2176">
                  <c:v>146.43</c:v>
                </c:pt>
                <c:pt idx="2177">
                  <c:v>152.03</c:v>
                </c:pt>
                <c:pt idx="2178">
                  <c:v>152.03</c:v>
                </c:pt>
                <c:pt idx="2179">
                  <c:v>152.97</c:v>
                </c:pt>
                <c:pt idx="2180">
                  <c:v>155.52</c:v>
                </c:pt>
                <c:pt idx="2181">
                  <c:v>152.46</c:v>
                </c:pt>
                <c:pt idx="2182">
                  <c:v>146.98</c:v>
                </c:pt>
                <c:pt idx="2183">
                  <c:v>146.98</c:v>
                </c:pt>
                <c:pt idx="2184">
                  <c:v>144.07</c:v>
                </c:pt>
                <c:pt idx="2185">
                  <c:v>145.52</c:v>
                </c:pt>
                <c:pt idx="2186">
                  <c:v>146.05</c:v>
                </c:pt>
                <c:pt idx="2187">
                  <c:v>153.28</c:v>
                </c:pt>
                <c:pt idx="2188">
                  <c:v>153.28</c:v>
                </c:pt>
                <c:pt idx="2189">
                  <c:v>154.3</c:v>
                </c:pt>
                <c:pt idx="2190">
                  <c:v>154.3</c:v>
                </c:pt>
                <c:pt idx="2191">
                  <c:v>152.66</c:v>
                </c:pt>
                <c:pt idx="2192">
                  <c:v>150.39</c:v>
                </c:pt>
                <c:pt idx="2193">
                  <c:v>147.93</c:v>
                </c:pt>
                <c:pt idx="2194">
                  <c:v>145.25</c:v>
                </c:pt>
                <c:pt idx="2195">
                  <c:v>145.25</c:v>
                </c:pt>
                <c:pt idx="2196">
                  <c:v>151.51</c:v>
                </c:pt>
                <c:pt idx="2197">
                  <c:v>151.51</c:v>
                </c:pt>
                <c:pt idx="2198">
                  <c:v>155.68</c:v>
                </c:pt>
                <c:pt idx="2199">
                  <c:v>155.68</c:v>
                </c:pt>
                <c:pt idx="2200">
                  <c:v>150.34</c:v>
                </c:pt>
                <c:pt idx="2201">
                  <c:v>150.34</c:v>
                </c:pt>
                <c:pt idx="2202">
                  <c:v>147.02</c:v>
                </c:pt>
                <c:pt idx="2203">
                  <c:v>146.82</c:v>
                </c:pt>
                <c:pt idx="2204">
                  <c:v>146.86</c:v>
                </c:pt>
                <c:pt idx="2205">
                  <c:v>150.11</c:v>
                </c:pt>
                <c:pt idx="2206">
                  <c:v>150.11</c:v>
                </c:pt>
                <c:pt idx="2207">
                  <c:v>150.55</c:v>
                </c:pt>
                <c:pt idx="2208">
                  <c:v>152.03</c:v>
                </c:pt>
                <c:pt idx="2209">
                  <c:v>153.72</c:v>
                </c:pt>
                <c:pt idx="2210">
                  <c:v>151.71</c:v>
                </c:pt>
                <c:pt idx="2211">
                  <c:v>148.83</c:v>
                </c:pt>
                <c:pt idx="2212">
                  <c:v>147.12</c:v>
                </c:pt>
                <c:pt idx="2213">
                  <c:v>147.12</c:v>
                </c:pt>
                <c:pt idx="2214">
                  <c:v>147.87</c:v>
                </c:pt>
                <c:pt idx="2215">
                  <c:v>148.79</c:v>
                </c:pt>
                <c:pt idx="2216">
                  <c:v>149.02</c:v>
                </c:pt>
                <c:pt idx="2217">
                  <c:v>149.55</c:v>
                </c:pt>
                <c:pt idx="2218">
                  <c:v>149.84</c:v>
                </c:pt>
                <c:pt idx="2219">
                  <c:v>152.71</c:v>
                </c:pt>
                <c:pt idx="2220">
                  <c:v>152.71</c:v>
                </c:pt>
                <c:pt idx="2221">
                  <c:v>151.14</c:v>
                </c:pt>
                <c:pt idx="2222">
                  <c:v>151.64</c:v>
                </c:pt>
                <c:pt idx="2223">
                  <c:v>149.2</c:v>
                </c:pt>
                <c:pt idx="2224">
                  <c:v>148.44</c:v>
                </c:pt>
                <c:pt idx="2225">
                  <c:v>147.0</c:v>
                </c:pt>
                <c:pt idx="2226">
                  <c:v>150.81</c:v>
                </c:pt>
                <c:pt idx="2227">
                  <c:v>150.81</c:v>
                </c:pt>
                <c:pt idx="2228">
                  <c:v>152.56</c:v>
                </c:pt>
                <c:pt idx="2229">
                  <c:v>154.57</c:v>
                </c:pt>
                <c:pt idx="2230">
                  <c:v>154.66</c:v>
                </c:pt>
                <c:pt idx="2231">
                  <c:v>146.8800000000001</c:v>
                </c:pt>
                <c:pt idx="2232">
                  <c:v>146.8800000000001</c:v>
                </c:pt>
                <c:pt idx="2233">
                  <c:v>146.18</c:v>
                </c:pt>
                <c:pt idx="2234">
                  <c:v>143.61</c:v>
                </c:pt>
                <c:pt idx="2235">
                  <c:v>145.6</c:v>
                </c:pt>
                <c:pt idx="2236">
                  <c:v>147.61</c:v>
                </c:pt>
                <c:pt idx="2237">
                  <c:v>150.78</c:v>
                </c:pt>
                <c:pt idx="2238">
                  <c:v>154.6</c:v>
                </c:pt>
                <c:pt idx="2239">
                  <c:v>154.6</c:v>
                </c:pt>
                <c:pt idx="2240">
                  <c:v>157.1</c:v>
                </c:pt>
                <c:pt idx="2241">
                  <c:v>154.84</c:v>
                </c:pt>
                <c:pt idx="2242">
                  <c:v>153.29</c:v>
                </c:pt>
                <c:pt idx="2243">
                  <c:v>149.21</c:v>
                </c:pt>
                <c:pt idx="2244">
                  <c:v>147.59</c:v>
                </c:pt>
                <c:pt idx="2245">
                  <c:v>145.3500000000001</c:v>
                </c:pt>
                <c:pt idx="2246">
                  <c:v>143.06</c:v>
                </c:pt>
                <c:pt idx="2247">
                  <c:v>148.71</c:v>
                </c:pt>
                <c:pt idx="2248">
                  <c:v>148.71</c:v>
                </c:pt>
                <c:pt idx="2249">
                  <c:v>151.63</c:v>
                </c:pt>
                <c:pt idx="2250">
                  <c:v>153.28</c:v>
                </c:pt>
                <c:pt idx="2251">
                  <c:v>152.98</c:v>
                </c:pt>
                <c:pt idx="2252">
                  <c:v>155.07</c:v>
                </c:pt>
                <c:pt idx="2253">
                  <c:v>154.3800000000001</c:v>
                </c:pt>
                <c:pt idx="2254">
                  <c:v>151.76</c:v>
                </c:pt>
                <c:pt idx="2255">
                  <c:v>148.45</c:v>
                </c:pt>
                <c:pt idx="2256">
                  <c:v>145.61</c:v>
                </c:pt>
                <c:pt idx="2257">
                  <c:v>144.98</c:v>
                </c:pt>
                <c:pt idx="2258">
                  <c:v>147.13</c:v>
                </c:pt>
                <c:pt idx="2259">
                  <c:v>147.13</c:v>
                </c:pt>
                <c:pt idx="2260">
                  <c:v>151.28</c:v>
                </c:pt>
                <c:pt idx="2261">
                  <c:v>154.43</c:v>
                </c:pt>
                <c:pt idx="2262">
                  <c:v>154.55</c:v>
                </c:pt>
                <c:pt idx="2263">
                  <c:v>152.75</c:v>
                </c:pt>
                <c:pt idx="2264">
                  <c:v>151.5</c:v>
                </c:pt>
                <c:pt idx="2265">
                  <c:v>147.3</c:v>
                </c:pt>
                <c:pt idx="2266">
                  <c:v>147.3</c:v>
                </c:pt>
                <c:pt idx="2267">
                  <c:v>146.95</c:v>
                </c:pt>
                <c:pt idx="2268">
                  <c:v>146.15</c:v>
                </c:pt>
                <c:pt idx="2269">
                  <c:v>146.45</c:v>
                </c:pt>
                <c:pt idx="2270">
                  <c:v>149.0</c:v>
                </c:pt>
                <c:pt idx="2271">
                  <c:v>149.0</c:v>
                </c:pt>
                <c:pt idx="2272">
                  <c:v>151.69</c:v>
                </c:pt>
                <c:pt idx="2273">
                  <c:v>154.4</c:v>
                </c:pt>
                <c:pt idx="2274">
                  <c:v>153.63</c:v>
                </c:pt>
                <c:pt idx="2275">
                  <c:v>151.0</c:v>
                </c:pt>
                <c:pt idx="2276">
                  <c:v>150.67</c:v>
                </c:pt>
                <c:pt idx="2277">
                  <c:v>146.75</c:v>
                </c:pt>
                <c:pt idx="2278">
                  <c:v>146.75</c:v>
                </c:pt>
                <c:pt idx="2279">
                  <c:v>148.78</c:v>
                </c:pt>
                <c:pt idx="2280">
                  <c:v>149.66</c:v>
                </c:pt>
                <c:pt idx="2281">
                  <c:v>151.92</c:v>
                </c:pt>
                <c:pt idx="2282">
                  <c:v>152.99</c:v>
                </c:pt>
                <c:pt idx="2283">
                  <c:v>153.8800000000001</c:v>
                </c:pt>
                <c:pt idx="2284">
                  <c:v>149.76</c:v>
                </c:pt>
                <c:pt idx="2285">
                  <c:v>149.76</c:v>
                </c:pt>
                <c:pt idx="2286">
                  <c:v>147.9</c:v>
                </c:pt>
                <c:pt idx="2287">
                  <c:v>149.24</c:v>
                </c:pt>
                <c:pt idx="2288">
                  <c:v>148.06</c:v>
                </c:pt>
                <c:pt idx="2289">
                  <c:v>147.21</c:v>
                </c:pt>
                <c:pt idx="2290">
                  <c:v>148.28</c:v>
                </c:pt>
                <c:pt idx="2291">
                  <c:v>150.86</c:v>
                </c:pt>
                <c:pt idx="2292">
                  <c:v>154.36</c:v>
                </c:pt>
                <c:pt idx="2293">
                  <c:v>155.1</c:v>
                </c:pt>
                <c:pt idx="2294">
                  <c:v>152.45</c:v>
                </c:pt>
                <c:pt idx="2295">
                  <c:v>149.8500000000001</c:v>
                </c:pt>
                <c:pt idx="2296">
                  <c:v>147.7</c:v>
                </c:pt>
                <c:pt idx="2297">
                  <c:v>145.91</c:v>
                </c:pt>
                <c:pt idx="2298">
                  <c:v>144.94</c:v>
                </c:pt>
                <c:pt idx="2299">
                  <c:v>148.55</c:v>
                </c:pt>
                <c:pt idx="2300">
                  <c:v>148.51</c:v>
                </c:pt>
                <c:pt idx="2301">
                  <c:v>151.65</c:v>
                </c:pt>
                <c:pt idx="2302">
                  <c:v>153.39</c:v>
                </c:pt>
                <c:pt idx="2303">
                  <c:v>153.33</c:v>
                </c:pt>
                <c:pt idx="2304">
                  <c:v>153.87</c:v>
                </c:pt>
                <c:pt idx="2305">
                  <c:v>151.61</c:v>
                </c:pt>
                <c:pt idx="2306">
                  <c:v>149.04</c:v>
                </c:pt>
                <c:pt idx="2307">
                  <c:v>147.8</c:v>
                </c:pt>
                <c:pt idx="2308">
                  <c:v>147.3800000000001</c:v>
                </c:pt>
                <c:pt idx="2309">
                  <c:v>147.3500000000001</c:v>
                </c:pt>
                <c:pt idx="2310">
                  <c:v>147.3500000000001</c:v>
                </c:pt>
                <c:pt idx="2311">
                  <c:v>148.3800000000001</c:v>
                </c:pt>
                <c:pt idx="2312">
                  <c:v>154.97</c:v>
                </c:pt>
                <c:pt idx="2313">
                  <c:v>154.98</c:v>
                </c:pt>
                <c:pt idx="2314">
                  <c:v>154.52</c:v>
                </c:pt>
                <c:pt idx="2315">
                  <c:v>151.16</c:v>
                </c:pt>
                <c:pt idx="2316">
                  <c:v>148.1</c:v>
                </c:pt>
                <c:pt idx="2317">
                  <c:v>147.91</c:v>
                </c:pt>
                <c:pt idx="2318">
                  <c:v>147.5</c:v>
                </c:pt>
                <c:pt idx="2319">
                  <c:v>147.18</c:v>
                </c:pt>
                <c:pt idx="2320">
                  <c:v>149.3800000000001</c:v>
                </c:pt>
                <c:pt idx="2321">
                  <c:v>148.11</c:v>
                </c:pt>
                <c:pt idx="2322">
                  <c:v>148.64</c:v>
                </c:pt>
                <c:pt idx="2323">
                  <c:v>150.19</c:v>
                </c:pt>
                <c:pt idx="2324">
                  <c:v>150.8500000000001</c:v>
                </c:pt>
                <c:pt idx="2325">
                  <c:v>153.9</c:v>
                </c:pt>
                <c:pt idx="2326">
                  <c:v>152.55</c:v>
                </c:pt>
                <c:pt idx="2327">
                  <c:v>151.09</c:v>
                </c:pt>
                <c:pt idx="2328">
                  <c:v>148.77</c:v>
                </c:pt>
                <c:pt idx="2329">
                  <c:v>149.8</c:v>
                </c:pt>
                <c:pt idx="2330">
                  <c:v>147.24</c:v>
                </c:pt>
                <c:pt idx="2331">
                  <c:v>147.19</c:v>
                </c:pt>
                <c:pt idx="2332">
                  <c:v>147.39</c:v>
                </c:pt>
                <c:pt idx="2333">
                  <c:v>147.57</c:v>
                </c:pt>
                <c:pt idx="2334">
                  <c:v>151.65</c:v>
                </c:pt>
                <c:pt idx="2335">
                  <c:v>152.6</c:v>
                </c:pt>
                <c:pt idx="2336">
                  <c:v>152.8500000000001</c:v>
                </c:pt>
                <c:pt idx="2337">
                  <c:v>151.01</c:v>
                </c:pt>
                <c:pt idx="2338">
                  <c:v>150.43</c:v>
                </c:pt>
                <c:pt idx="2339">
                  <c:v>148.97</c:v>
                </c:pt>
                <c:pt idx="2340">
                  <c:v>146.9</c:v>
                </c:pt>
                <c:pt idx="2341">
                  <c:v>149.23</c:v>
                </c:pt>
                <c:pt idx="2342">
                  <c:v>149.63</c:v>
                </c:pt>
                <c:pt idx="2343">
                  <c:v>151.83</c:v>
                </c:pt>
                <c:pt idx="2344">
                  <c:v>149.82</c:v>
                </c:pt>
                <c:pt idx="2345">
                  <c:v>149.17</c:v>
                </c:pt>
                <c:pt idx="2346">
                  <c:v>148.59</c:v>
                </c:pt>
                <c:pt idx="2347">
                  <c:v>148.64</c:v>
                </c:pt>
                <c:pt idx="2348">
                  <c:v>150.81</c:v>
                </c:pt>
                <c:pt idx="2349">
                  <c:v>150.12</c:v>
                </c:pt>
                <c:pt idx="2350">
                  <c:v>150.62</c:v>
                </c:pt>
                <c:pt idx="2351">
                  <c:v>150.69</c:v>
                </c:pt>
                <c:pt idx="2352">
                  <c:v>151.02</c:v>
                </c:pt>
                <c:pt idx="2353">
                  <c:v>153.33</c:v>
                </c:pt>
                <c:pt idx="2354">
                  <c:v>150.36</c:v>
                </c:pt>
                <c:pt idx="2355">
                  <c:v>147.8</c:v>
                </c:pt>
                <c:pt idx="2356">
                  <c:v>147.36</c:v>
                </c:pt>
                <c:pt idx="2357">
                  <c:v>148.14</c:v>
                </c:pt>
                <c:pt idx="2358">
                  <c:v>149.4</c:v>
                </c:pt>
                <c:pt idx="2359">
                  <c:v>149.98</c:v>
                </c:pt>
                <c:pt idx="2360">
                  <c:v>150.3</c:v>
                </c:pt>
                <c:pt idx="2361">
                  <c:v>152.17</c:v>
                </c:pt>
                <c:pt idx="2362">
                  <c:v>150.8</c:v>
                </c:pt>
                <c:pt idx="2363">
                  <c:v>149.68</c:v>
                </c:pt>
                <c:pt idx="2364">
                  <c:v>151.2</c:v>
                </c:pt>
                <c:pt idx="2365">
                  <c:v>150.43</c:v>
                </c:pt>
                <c:pt idx="2366">
                  <c:v>151.89</c:v>
                </c:pt>
                <c:pt idx="2367">
                  <c:v>150.66</c:v>
                </c:pt>
                <c:pt idx="2368">
                  <c:v>151.05</c:v>
                </c:pt>
                <c:pt idx="2369">
                  <c:v>148.61</c:v>
                </c:pt>
                <c:pt idx="2370">
                  <c:v>149.8500000000001</c:v>
                </c:pt>
                <c:pt idx="2371">
                  <c:v>148.52</c:v>
                </c:pt>
                <c:pt idx="2372">
                  <c:v>150.82</c:v>
                </c:pt>
                <c:pt idx="2373">
                  <c:v>151.32</c:v>
                </c:pt>
                <c:pt idx="2374">
                  <c:v>150.64</c:v>
                </c:pt>
                <c:pt idx="2375">
                  <c:v>149.31</c:v>
                </c:pt>
                <c:pt idx="2376">
                  <c:v>150.57</c:v>
                </c:pt>
                <c:pt idx="2377">
                  <c:v>149.42</c:v>
                </c:pt>
                <c:pt idx="2378">
                  <c:v>148.15</c:v>
                </c:pt>
                <c:pt idx="2379">
                  <c:v>147.53</c:v>
                </c:pt>
                <c:pt idx="2380">
                  <c:v>148.78</c:v>
                </c:pt>
                <c:pt idx="2381">
                  <c:v>149.2</c:v>
                </c:pt>
                <c:pt idx="2382">
                  <c:v>150.3800000000001</c:v>
                </c:pt>
                <c:pt idx="2383">
                  <c:v>152.25</c:v>
                </c:pt>
                <c:pt idx="2384">
                  <c:v>152.16</c:v>
                </c:pt>
                <c:pt idx="2385">
                  <c:v>151.26</c:v>
                </c:pt>
                <c:pt idx="2386">
                  <c:v>150.53</c:v>
                </c:pt>
                <c:pt idx="2387">
                  <c:v>148.49</c:v>
                </c:pt>
                <c:pt idx="2388">
                  <c:v>147.13</c:v>
                </c:pt>
                <c:pt idx="2389">
                  <c:v>146.84</c:v>
                </c:pt>
                <c:pt idx="2390">
                  <c:v>149.71</c:v>
                </c:pt>
                <c:pt idx="2391">
                  <c:v>150.86</c:v>
                </c:pt>
                <c:pt idx="2392">
                  <c:v>149.95</c:v>
                </c:pt>
                <c:pt idx="2393">
                  <c:v>151.02</c:v>
                </c:pt>
                <c:pt idx="2394">
                  <c:v>150.99</c:v>
                </c:pt>
                <c:pt idx="2395">
                  <c:v>148.99</c:v>
                </c:pt>
                <c:pt idx="2396">
                  <c:v>151.03</c:v>
                </c:pt>
                <c:pt idx="2397">
                  <c:v>150.57</c:v>
                </c:pt>
                <c:pt idx="2398">
                  <c:v>150.2</c:v>
                </c:pt>
                <c:pt idx="2399">
                  <c:v>150.67</c:v>
                </c:pt>
                <c:pt idx="2400">
                  <c:v>148.62</c:v>
                </c:pt>
                <c:pt idx="2401">
                  <c:v>149.07</c:v>
                </c:pt>
                <c:pt idx="2402">
                  <c:v>150.07</c:v>
                </c:pt>
                <c:pt idx="2403">
                  <c:v>150.21</c:v>
                </c:pt>
                <c:pt idx="2404">
                  <c:v>151.02</c:v>
                </c:pt>
                <c:pt idx="2405">
                  <c:v>151.91</c:v>
                </c:pt>
                <c:pt idx="2406">
                  <c:v>149.36</c:v>
                </c:pt>
                <c:pt idx="2407">
                  <c:v>150.37</c:v>
                </c:pt>
                <c:pt idx="2408">
                  <c:v>149.56</c:v>
                </c:pt>
                <c:pt idx="2409">
                  <c:v>148.4</c:v>
                </c:pt>
                <c:pt idx="2410">
                  <c:v>147.84</c:v>
                </c:pt>
                <c:pt idx="2411">
                  <c:v>150.87</c:v>
                </c:pt>
                <c:pt idx="2412">
                  <c:v>150.43</c:v>
                </c:pt>
                <c:pt idx="2413">
                  <c:v>151.33</c:v>
                </c:pt>
                <c:pt idx="2414">
                  <c:v>152.84</c:v>
                </c:pt>
                <c:pt idx="2415">
                  <c:v>150.5</c:v>
                </c:pt>
                <c:pt idx="2416">
                  <c:v>148.18</c:v>
                </c:pt>
                <c:pt idx="2417">
                  <c:v>149.19</c:v>
                </c:pt>
                <c:pt idx="2418">
                  <c:v>147.63</c:v>
                </c:pt>
                <c:pt idx="2419">
                  <c:v>148.37</c:v>
                </c:pt>
                <c:pt idx="2420">
                  <c:v>148.61</c:v>
                </c:pt>
                <c:pt idx="2421">
                  <c:v>150.95</c:v>
                </c:pt>
                <c:pt idx="2422">
                  <c:v>151.48</c:v>
                </c:pt>
                <c:pt idx="2423">
                  <c:v>152.74</c:v>
                </c:pt>
                <c:pt idx="2424">
                  <c:v>149.89</c:v>
                </c:pt>
                <c:pt idx="2425">
                  <c:v>151.84</c:v>
                </c:pt>
                <c:pt idx="2426">
                  <c:v>150.53</c:v>
                </c:pt>
                <c:pt idx="2427">
                  <c:v>151.14</c:v>
                </c:pt>
                <c:pt idx="2428">
                  <c:v>149.33</c:v>
                </c:pt>
                <c:pt idx="2429">
                  <c:v>147.92</c:v>
                </c:pt>
                <c:pt idx="2430">
                  <c:v>148.08</c:v>
                </c:pt>
                <c:pt idx="2431">
                  <c:v>148.2</c:v>
                </c:pt>
                <c:pt idx="2432">
                  <c:v>151.03</c:v>
                </c:pt>
                <c:pt idx="2433">
                  <c:v>152.8500000000001</c:v>
                </c:pt>
                <c:pt idx="2434">
                  <c:v>153.1</c:v>
                </c:pt>
                <c:pt idx="2435">
                  <c:v>152.64</c:v>
                </c:pt>
                <c:pt idx="2436">
                  <c:v>150.24</c:v>
                </c:pt>
                <c:pt idx="2437">
                  <c:v>149.21</c:v>
                </c:pt>
                <c:pt idx="2438">
                  <c:v>146.95</c:v>
                </c:pt>
                <c:pt idx="2439">
                  <c:v>149.19</c:v>
                </c:pt>
                <c:pt idx="2440">
                  <c:v>148.87</c:v>
                </c:pt>
                <c:pt idx="2441">
                  <c:v>150.15</c:v>
                </c:pt>
                <c:pt idx="2442">
                  <c:v>151.62</c:v>
                </c:pt>
                <c:pt idx="2443">
                  <c:v>150.54</c:v>
                </c:pt>
                <c:pt idx="2444">
                  <c:v>148.75</c:v>
                </c:pt>
                <c:pt idx="2445">
                  <c:v>150.95</c:v>
                </c:pt>
                <c:pt idx="2446">
                  <c:v>149.06</c:v>
                </c:pt>
                <c:pt idx="2447">
                  <c:v>151.32</c:v>
                </c:pt>
                <c:pt idx="2448">
                  <c:v>152.43</c:v>
                </c:pt>
                <c:pt idx="2449">
                  <c:v>151.5</c:v>
                </c:pt>
                <c:pt idx="2450">
                  <c:v>152.82</c:v>
                </c:pt>
                <c:pt idx="2451">
                  <c:v>149.44</c:v>
                </c:pt>
                <c:pt idx="2452">
                  <c:v>146.47</c:v>
                </c:pt>
                <c:pt idx="2453">
                  <c:v>148.09</c:v>
                </c:pt>
                <c:pt idx="2454">
                  <c:v>147.39</c:v>
                </c:pt>
                <c:pt idx="2455">
                  <c:v>148.56</c:v>
                </c:pt>
                <c:pt idx="2456">
                  <c:v>149.37</c:v>
                </c:pt>
                <c:pt idx="2457">
                  <c:v>150.74</c:v>
                </c:pt>
                <c:pt idx="2458">
                  <c:v>153.67</c:v>
                </c:pt>
                <c:pt idx="2459">
                  <c:v>153.18</c:v>
                </c:pt>
                <c:pt idx="2460">
                  <c:v>152.5</c:v>
                </c:pt>
                <c:pt idx="2461">
                  <c:v>149.87</c:v>
                </c:pt>
                <c:pt idx="2462">
                  <c:v>147.23</c:v>
                </c:pt>
                <c:pt idx="2463">
                  <c:v>145.94</c:v>
                </c:pt>
                <c:pt idx="2464">
                  <c:v>145.2</c:v>
                </c:pt>
                <c:pt idx="2465">
                  <c:v>147.07</c:v>
                </c:pt>
                <c:pt idx="2466">
                  <c:v>150.47</c:v>
                </c:pt>
                <c:pt idx="2467">
                  <c:v>151.82</c:v>
                </c:pt>
                <c:pt idx="2468">
                  <c:v>153.83</c:v>
                </c:pt>
                <c:pt idx="2469">
                  <c:v>152.7</c:v>
                </c:pt>
                <c:pt idx="2470">
                  <c:v>152.52</c:v>
                </c:pt>
                <c:pt idx="2471">
                  <c:v>150.65</c:v>
                </c:pt>
                <c:pt idx="2472">
                  <c:v>148.61</c:v>
                </c:pt>
                <c:pt idx="2473">
                  <c:v>146.6</c:v>
                </c:pt>
                <c:pt idx="2474">
                  <c:v>146.46</c:v>
                </c:pt>
                <c:pt idx="2475">
                  <c:v>147.49</c:v>
                </c:pt>
                <c:pt idx="2476">
                  <c:v>149.42</c:v>
                </c:pt>
                <c:pt idx="2477">
                  <c:v>151.76</c:v>
                </c:pt>
                <c:pt idx="2478">
                  <c:v>153.86</c:v>
                </c:pt>
                <c:pt idx="2479">
                  <c:v>151.0</c:v>
                </c:pt>
                <c:pt idx="2480">
                  <c:v>154.79</c:v>
                </c:pt>
                <c:pt idx="2481">
                  <c:v>151.04</c:v>
                </c:pt>
                <c:pt idx="2482">
                  <c:v>150.28</c:v>
                </c:pt>
                <c:pt idx="2483">
                  <c:v>147.04</c:v>
                </c:pt>
                <c:pt idx="2484">
                  <c:v>146.01</c:v>
                </c:pt>
                <c:pt idx="2485">
                  <c:v>148.25</c:v>
                </c:pt>
                <c:pt idx="2486">
                  <c:v>149.29</c:v>
                </c:pt>
                <c:pt idx="2487">
                  <c:v>149.5</c:v>
                </c:pt>
                <c:pt idx="2488">
                  <c:v>151.47</c:v>
                </c:pt>
                <c:pt idx="2489">
                  <c:v>151.1</c:v>
                </c:pt>
                <c:pt idx="2490">
                  <c:v>150.01</c:v>
                </c:pt>
                <c:pt idx="2491">
                  <c:v>151.49</c:v>
                </c:pt>
                <c:pt idx="2492">
                  <c:v>150.32</c:v>
                </c:pt>
                <c:pt idx="2493">
                  <c:v>148.2</c:v>
                </c:pt>
                <c:pt idx="2494">
                  <c:v>149.64</c:v>
                </c:pt>
                <c:pt idx="2495">
                  <c:v>148.57</c:v>
                </c:pt>
                <c:pt idx="2496">
                  <c:v>148.87</c:v>
                </c:pt>
                <c:pt idx="2497">
                  <c:v>151.56</c:v>
                </c:pt>
                <c:pt idx="2498">
                  <c:v>152.51</c:v>
                </c:pt>
                <c:pt idx="2499">
                  <c:v>151.67</c:v>
                </c:pt>
                <c:pt idx="2500">
                  <c:v>150.25</c:v>
                </c:pt>
                <c:pt idx="2501">
                  <c:v>148.61</c:v>
                </c:pt>
                <c:pt idx="2502">
                  <c:v>149.04</c:v>
                </c:pt>
                <c:pt idx="2503">
                  <c:v>149.5</c:v>
                </c:pt>
                <c:pt idx="2504">
                  <c:v>149.66</c:v>
                </c:pt>
                <c:pt idx="2505">
                  <c:v>150.4</c:v>
                </c:pt>
                <c:pt idx="2506">
                  <c:v>151.77</c:v>
                </c:pt>
                <c:pt idx="2507">
                  <c:v>150.49</c:v>
                </c:pt>
                <c:pt idx="2508">
                  <c:v>149.3800000000001</c:v>
                </c:pt>
                <c:pt idx="2509">
                  <c:v>149.61</c:v>
                </c:pt>
                <c:pt idx="2510">
                  <c:v>148.34</c:v>
                </c:pt>
                <c:pt idx="2511">
                  <c:v>150.15</c:v>
                </c:pt>
                <c:pt idx="2512">
                  <c:v>152.15</c:v>
                </c:pt>
                <c:pt idx="2513">
                  <c:v>150.81</c:v>
                </c:pt>
                <c:pt idx="2514">
                  <c:v>150.41</c:v>
                </c:pt>
                <c:pt idx="2515">
                  <c:v>149.05</c:v>
                </c:pt>
                <c:pt idx="2516">
                  <c:v>149.13</c:v>
                </c:pt>
                <c:pt idx="2517">
                  <c:v>149.26</c:v>
                </c:pt>
                <c:pt idx="2518">
                  <c:v>150.75</c:v>
                </c:pt>
                <c:pt idx="2519">
                  <c:v>150.52</c:v>
                </c:pt>
                <c:pt idx="2520">
                  <c:v>150.55</c:v>
                </c:pt>
                <c:pt idx="2521">
                  <c:v>151.32</c:v>
                </c:pt>
                <c:pt idx="2522">
                  <c:v>149.66</c:v>
                </c:pt>
                <c:pt idx="2523">
                  <c:v>149.89</c:v>
                </c:pt>
                <c:pt idx="2524">
                  <c:v>148.3500000000001</c:v>
                </c:pt>
                <c:pt idx="2525">
                  <c:v>149.16</c:v>
                </c:pt>
                <c:pt idx="2526">
                  <c:v>149.3800000000001</c:v>
                </c:pt>
                <c:pt idx="2527">
                  <c:v>147.95</c:v>
                </c:pt>
                <c:pt idx="2528">
                  <c:v>147.16</c:v>
                </c:pt>
                <c:pt idx="2529">
                  <c:v>148.19</c:v>
                </c:pt>
                <c:pt idx="2530">
                  <c:v>148.01</c:v>
                </c:pt>
                <c:pt idx="2531">
                  <c:v>150.01</c:v>
                </c:pt>
                <c:pt idx="2532">
                  <c:v>152.33</c:v>
                </c:pt>
                <c:pt idx="2533">
                  <c:v>152.07</c:v>
                </c:pt>
                <c:pt idx="2534">
                  <c:v>154.36</c:v>
                </c:pt>
                <c:pt idx="2535">
                  <c:v>154.15</c:v>
                </c:pt>
                <c:pt idx="2536">
                  <c:v>151.1</c:v>
                </c:pt>
                <c:pt idx="2537">
                  <c:v>149.3500000000001</c:v>
                </c:pt>
                <c:pt idx="2538">
                  <c:v>147.93</c:v>
                </c:pt>
                <c:pt idx="2539">
                  <c:v>145.68</c:v>
                </c:pt>
                <c:pt idx="2540">
                  <c:v>145.82</c:v>
                </c:pt>
                <c:pt idx="2541">
                  <c:v>147.77</c:v>
                </c:pt>
                <c:pt idx="2542">
                  <c:v>150.29</c:v>
                </c:pt>
                <c:pt idx="2543">
                  <c:v>152.25</c:v>
                </c:pt>
                <c:pt idx="2544">
                  <c:v>152.3800000000001</c:v>
                </c:pt>
                <c:pt idx="2545">
                  <c:v>153.71</c:v>
                </c:pt>
                <c:pt idx="2546">
                  <c:v>152.86</c:v>
                </c:pt>
                <c:pt idx="2547">
                  <c:v>150.87</c:v>
                </c:pt>
                <c:pt idx="2548">
                  <c:v>150.44</c:v>
                </c:pt>
                <c:pt idx="2549">
                  <c:v>148.43</c:v>
                </c:pt>
                <c:pt idx="2550">
                  <c:v>147.17</c:v>
                </c:pt>
                <c:pt idx="2551">
                  <c:v>147.41</c:v>
                </c:pt>
                <c:pt idx="2552">
                  <c:v>148.76</c:v>
                </c:pt>
                <c:pt idx="2553">
                  <c:v>149.82</c:v>
                </c:pt>
                <c:pt idx="2554">
                  <c:v>151.21</c:v>
                </c:pt>
                <c:pt idx="2555">
                  <c:v>151.47</c:v>
                </c:pt>
                <c:pt idx="2556">
                  <c:v>151.36</c:v>
                </c:pt>
                <c:pt idx="2557">
                  <c:v>148.92</c:v>
                </c:pt>
                <c:pt idx="2558">
                  <c:v>148.58</c:v>
                </c:pt>
                <c:pt idx="2559">
                  <c:v>148.84</c:v>
                </c:pt>
                <c:pt idx="2560">
                  <c:v>149.57</c:v>
                </c:pt>
                <c:pt idx="2561">
                  <c:v>150.29</c:v>
                </c:pt>
                <c:pt idx="2562">
                  <c:v>150.15</c:v>
                </c:pt>
                <c:pt idx="2563">
                  <c:v>151.89</c:v>
                </c:pt>
                <c:pt idx="2564">
                  <c:v>150.82</c:v>
                </c:pt>
                <c:pt idx="2565">
                  <c:v>150.49</c:v>
                </c:pt>
                <c:pt idx="2566">
                  <c:v>149.75</c:v>
                </c:pt>
                <c:pt idx="2567">
                  <c:v>149.58</c:v>
                </c:pt>
                <c:pt idx="2568">
                  <c:v>150.08</c:v>
                </c:pt>
                <c:pt idx="2569">
                  <c:v>148.39</c:v>
                </c:pt>
                <c:pt idx="2570">
                  <c:v>149.91</c:v>
                </c:pt>
                <c:pt idx="2571">
                  <c:v>150.4</c:v>
                </c:pt>
                <c:pt idx="2572">
                  <c:v>150.15</c:v>
                </c:pt>
                <c:pt idx="2573">
                  <c:v>151.89</c:v>
                </c:pt>
                <c:pt idx="2574">
                  <c:v>150.11</c:v>
                </c:pt>
                <c:pt idx="2575">
                  <c:v>149.34</c:v>
                </c:pt>
                <c:pt idx="2576">
                  <c:v>150.84</c:v>
                </c:pt>
                <c:pt idx="2577">
                  <c:v>150.45</c:v>
                </c:pt>
                <c:pt idx="2578">
                  <c:v>150.08</c:v>
                </c:pt>
                <c:pt idx="2579">
                  <c:v>150.28</c:v>
                </c:pt>
                <c:pt idx="2580">
                  <c:v>150.74</c:v>
                </c:pt>
                <c:pt idx="2581">
                  <c:v>152.13</c:v>
                </c:pt>
                <c:pt idx="2582">
                  <c:v>150.45</c:v>
                </c:pt>
                <c:pt idx="2583">
                  <c:v>149.93</c:v>
                </c:pt>
                <c:pt idx="2584">
                  <c:v>148.01</c:v>
                </c:pt>
                <c:pt idx="2585">
                  <c:v>146.43</c:v>
                </c:pt>
                <c:pt idx="2586">
                  <c:v>146.04</c:v>
                </c:pt>
                <c:pt idx="2587">
                  <c:v>148.59</c:v>
                </c:pt>
                <c:pt idx="2588">
                  <c:v>150.05</c:v>
                </c:pt>
                <c:pt idx="2589">
                  <c:v>152.18</c:v>
                </c:pt>
                <c:pt idx="2590">
                  <c:v>152.18</c:v>
                </c:pt>
                <c:pt idx="2591">
                  <c:v>152.45</c:v>
                </c:pt>
                <c:pt idx="2592">
                  <c:v>155.43</c:v>
                </c:pt>
                <c:pt idx="2593">
                  <c:v>152.14</c:v>
                </c:pt>
                <c:pt idx="2594">
                  <c:v>149.59</c:v>
                </c:pt>
                <c:pt idx="2595">
                  <c:v>146.53</c:v>
                </c:pt>
                <c:pt idx="2596">
                  <c:v>145.07</c:v>
                </c:pt>
                <c:pt idx="2597">
                  <c:v>147.29</c:v>
                </c:pt>
                <c:pt idx="2598">
                  <c:v>148.99</c:v>
                </c:pt>
                <c:pt idx="2599">
                  <c:v>151.91</c:v>
                </c:pt>
                <c:pt idx="2600">
                  <c:v>153.05</c:v>
                </c:pt>
                <c:pt idx="2601">
                  <c:v>155.31</c:v>
                </c:pt>
                <c:pt idx="2602">
                  <c:v>153.8500000000001</c:v>
                </c:pt>
                <c:pt idx="2603">
                  <c:v>153.12</c:v>
                </c:pt>
                <c:pt idx="2604">
                  <c:v>149.41</c:v>
                </c:pt>
                <c:pt idx="2605">
                  <c:v>148.22</c:v>
                </c:pt>
                <c:pt idx="2606">
                  <c:v>145.94</c:v>
                </c:pt>
                <c:pt idx="2607">
                  <c:v>144.0</c:v>
                </c:pt>
                <c:pt idx="2608">
                  <c:v>143.44</c:v>
                </c:pt>
                <c:pt idx="2609">
                  <c:v>145.19</c:v>
                </c:pt>
                <c:pt idx="2610">
                  <c:v>148.66</c:v>
                </c:pt>
                <c:pt idx="2611">
                  <c:v>153.01</c:v>
                </c:pt>
                <c:pt idx="2612">
                  <c:v>155.76</c:v>
                </c:pt>
                <c:pt idx="2613">
                  <c:v>158.69</c:v>
                </c:pt>
                <c:pt idx="2614">
                  <c:v>159.7</c:v>
                </c:pt>
                <c:pt idx="2615">
                  <c:v>155.17</c:v>
                </c:pt>
                <c:pt idx="2616">
                  <c:v>148.65</c:v>
                </c:pt>
                <c:pt idx="2617">
                  <c:v>146.08</c:v>
                </c:pt>
                <c:pt idx="2618">
                  <c:v>140.64</c:v>
                </c:pt>
                <c:pt idx="2619">
                  <c:v>141.09</c:v>
                </c:pt>
                <c:pt idx="2620">
                  <c:v>142.82</c:v>
                </c:pt>
                <c:pt idx="2621">
                  <c:v>148.56</c:v>
                </c:pt>
                <c:pt idx="2622">
                  <c:v>153.31</c:v>
                </c:pt>
                <c:pt idx="2623">
                  <c:v>155.8800000000001</c:v>
                </c:pt>
                <c:pt idx="2624">
                  <c:v>157.19</c:v>
                </c:pt>
                <c:pt idx="2625">
                  <c:v>155.8500000000001</c:v>
                </c:pt>
                <c:pt idx="2626">
                  <c:v>155.14</c:v>
                </c:pt>
                <c:pt idx="2627">
                  <c:v>150.75</c:v>
                </c:pt>
                <c:pt idx="2628">
                  <c:v>146.78</c:v>
                </c:pt>
                <c:pt idx="2629">
                  <c:v>144.22</c:v>
                </c:pt>
                <c:pt idx="2630">
                  <c:v>141.37</c:v>
                </c:pt>
                <c:pt idx="2631">
                  <c:v>143.3</c:v>
                </c:pt>
                <c:pt idx="2632">
                  <c:v>146.91</c:v>
                </c:pt>
                <c:pt idx="2633">
                  <c:v>153.95</c:v>
                </c:pt>
                <c:pt idx="2634">
                  <c:v>154.18</c:v>
                </c:pt>
                <c:pt idx="2635">
                  <c:v>156.72</c:v>
                </c:pt>
                <c:pt idx="2636">
                  <c:v>154.94</c:v>
                </c:pt>
                <c:pt idx="2637">
                  <c:v>151.29</c:v>
                </c:pt>
                <c:pt idx="2638">
                  <c:v>148.9</c:v>
                </c:pt>
                <c:pt idx="2639">
                  <c:v>147.19</c:v>
                </c:pt>
                <c:pt idx="2640">
                  <c:v>145.19</c:v>
                </c:pt>
                <c:pt idx="2641">
                  <c:v>146.43</c:v>
                </c:pt>
                <c:pt idx="2642">
                  <c:v>147.54</c:v>
                </c:pt>
                <c:pt idx="2643">
                  <c:v>148.8800000000001</c:v>
                </c:pt>
                <c:pt idx="2644">
                  <c:v>151.12</c:v>
                </c:pt>
                <c:pt idx="2645">
                  <c:v>153.46</c:v>
                </c:pt>
                <c:pt idx="2646">
                  <c:v>153.14</c:v>
                </c:pt>
                <c:pt idx="2647">
                  <c:v>151.65</c:v>
                </c:pt>
                <c:pt idx="2648">
                  <c:v>151.24</c:v>
                </c:pt>
                <c:pt idx="2649">
                  <c:v>150.21</c:v>
                </c:pt>
                <c:pt idx="2650">
                  <c:v>148.28</c:v>
                </c:pt>
                <c:pt idx="2651">
                  <c:v>148.69</c:v>
                </c:pt>
                <c:pt idx="2652">
                  <c:v>146.51</c:v>
                </c:pt>
                <c:pt idx="2653">
                  <c:v>147.79</c:v>
                </c:pt>
                <c:pt idx="2654">
                  <c:v>151.09</c:v>
                </c:pt>
                <c:pt idx="2655">
                  <c:v>152.42</c:v>
                </c:pt>
                <c:pt idx="2656">
                  <c:v>154.3</c:v>
                </c:pt>
                <c:pt idx="2657">
                  <c:v>156.57</c:v>
                </c:pt>
                <c:pt idx="2658">
                  <c:v>155.74</c:v>
                </c:pt>
                <c:pt idx="2659">
                  <c:v>152.67</c:v>
                </c:pt>
                <c:pt idx="2660">
                  <c:v>149.49</c:v>
                </c:pt>
                <c:pt idx="2661">
                  <c:v>146.0</c:v>
                </c:pt>
                <c:pt idx="2662">
                  <c:v>145.41</c:v>
                </c:pt>
                <c:pt idx="2663">
                  <c:v>143.5</c:v>
                </c:pt>
                <c:pt idx="2664">
                  <c:v>147.44</c:v>
                </c:pt>
                <c:pt idx="2665">
                  <c:v>149.07</c:v>
                </c:pt>
                <c:pt idx="2666">
                  <c:v>151.46</c:v>
                </c:pt>
                <c:pt idx="2667">
                  <c:v>152.42</c:v>
                </c:pt>
                <c:pt idx="2668">
                  <c:v>152.05</c:v>
                </c:pt>
                <c:pt idx="2669">
                  <c:v>152.36</c:v>
                </c:pt>
                <c:pt idx="2670">
                  <c:v>151.45</c:v>
                </c:pt>
                <c:pt idx="2671">
                  <c:v>150.28</c:v>
                </c:pt>
                <c:pt idx="2672">
                  <c:v>148.01</c:v>
                </c:pt>
                <c:pt idx="2673">
                  <c:v>147.72</c:v>
                </c:pt>
                <c:pt idx="2674">
                  <c:v>147.26</c:v>
                </c:pt>
                <c:pt idx="2675">
                  <c:v>149.18</c:v>
                </c:pt>
                <c:pt idx="2676">
                  <c:v>150.7</c:v>
                </c:pt>
                <c:pt idx="2677">
                  <c:v>151.99</c:v>
                </c:pt>
                <c:pt idx="2678">
                  <c:v>151.23</c:v>
                </c:pt>
                <c:pt idx="2679">
                  <c:v>153.49</c:v>
                </c:pt>
                <c:pt idx="2680">
                  <c:v>152.13</c:v>
                </c:pt>
                <c:pt idx="2681">
                  <c:v>148.91</c:v>
                </c:pt>
                <c:pt idx="2682">
                  <c:v>147.22</c:v>
                </c:pt>
                <c:pt idx="2683">
                  <c:v>146.76</c:v>
                </c:pt>
                <c:pt idx="2684">
                  <c:v>146.86</c:v>
                </c:pt>
                <c:pt idx="2685">
                  <c:v>147.09</c:v>
                </c:pt>
                <c:pt idx="2686">
                  <c:v>149.27</c:v>
                </c:pt>
                <c:pt idx="2687">
                  <c:v>150.64</c:v>
                </c:pt>
                <c:pt idx="2688">
                  <c:v>150.63</c:v>
                </c:pt>
                <c:pt idx="2689">
                  <c:v>152.21</c:v>
                </c:pt>
                <c:pt idx="2690">
                  <c:v>152.7</c:v>
                </c:pt>
                <c:pt idx="2691">
                  <c:v>150.67</c:v>
                </c:pt>
                <c:pt idx="2692">
                  <c:v>152.11</c:v>
                </c:pt>
                <c:pt idx="2693">
                  <c:v>150.95</c:v>
                </c:pt>
                <c:pt idx="2694">
                  <c:v>150.33</c:v>
                </c:pt>
                <c:pt idx="2695">
                  <c:v>148.66</c:v>
                </c:pt>
                <c:pt idx="2696">
                  <c:v>148.19</c:v>
                </c:pt>
                <c:pt idx="2697">
                  <c:v>147.21</c:v>
                </c:pt>
                <c:pt idx="2698">
                  <c:v>148.8</c:v>
                </c:pt>
                <c:pt idx="2699">
                  <c:v>149.06</c:v>
                </c:pt>
                <c:pt idx="2700">
                  <c:v>152.2</c:v>
                </c:pt>
                <c:pt idx="2701">
                  <c:v>151.91</c:v>
                </c:pt>
                <c:pt idx="2702">
                  <c:v>150.67</c:v>
                </c:pt>
                <c:pt idx="2703">
                  <c:v>152.33</c:v>
                </c:pt>
                <c:pt idx="2704">
                  <c:v>149.76</c:v>
                </c:pt>
                <c:pt idx="2705">
                  <c:v>150.56</c:v>
                </c:pt>
                <c:pt idx="2706">
                  <c:v>149.98</c:v>
                </c:pt>
                <c:pt idx="2707">
                  <c:v>151.0</c:v>
                </c:pt>
                <c:pt idx="2708">
                  <c:v>149.57</c:v>
                </c:pt>
                <c:pt idx="2709">
                  <c:v>148.02</c:v>
                </c:pt>
                <c:pt idx="2710">
                  <c:v>150.16</c:v>
                </c:pt>
                <c:pt idx="2711">
                  <c:v>148.8</c:v>
                </c:pt>
                <c:pt idx="2712">
                  <c:v>150.48</c:v>
                </c:pt>
                <c:pt idx="2713">
                  <c:v>151.05</c:v>
                </c:pt>
                <c:pt idx="2714">
                  <c:v>149.95</c:v>
                </c:pt>
                <c:pt idx="2715">
                  <c:v>151.46</c:v>
                </c:pt>
                <c:pt idx="2716">
                  <c:v>150.39</c:v>
                </c:pt>
                <c:pt idx="2717">
                  <c:v>151.8500000000001</c:v>
                </c:pt>
                <c:pt idx="2718">
                  <c:v>150.58</c:v>
                </c:pt>
                <c:pt idx="2719">
                  <c:v>151.57</c:v>
                </c:pt>
                <c:pt idx="2720">
                  <c:v>151.49</c:v>
                </c:pt>
                <c:pt idx="2721">
                  <c:v>149.54</c:v>
                </c:pt>
                <c:pt idx="2722">
                  <c:v>147.82</c:v>
                </c:pt>
                <c:pt idx="2723">
                  <c:v>147.55</c:v>
                </c:pt>
                <c:pt idx="2724">
                  <c:v>148.09</c:v>
                </c:pt>
                <c:pt idx="2725">
                  <c:v>146.99</c:v>
                </c:pt>
                <c:pt idx="2726">
                  <c:v>147.93</c:v>
                </c:pt>
                <c:pt idx="2727">
                  <c:v>149.13</c:v>
                </c:pt>
                <c:pt idx="2728">
                  <c:v>150.05</c:v>
                </c:pt>
                <c:pt idx="2729">
                  <c:v>152.34</c:v>
                </c:pt>
                <c:pt idx="2730">
                  <c:v>152.59</c:v>
                </c:pt>
                <c:pt idx="2731">
                  <c:v>153.97</c:v>
                </c:pt>
                <c:pt idx="2732">
                  <c:v>153.31</c:v>
                </c:pt>
                <c:pt idx="2733">
                  <c:v>150.92</c:v>
                </c:pt>
                <c:pt idx="2734">
                  <c:v>149.08</c:v>
                </c:pt>
                <c:pt idx="2735">
                  <c:v>147.01</c:v>
                </c:pt>
                <c:pt idx="2736">
                  <c:v>146.25</c:v>
                </c:pt>
                <c:pt idx="2737">
                  <c:v>146.68</c:v>
                </c:pt>
                <c:pt idx="2738">
                  <c:v>149.33</c:v>
                </c:pt>
                <c:pt idx="2739">
                  <c:v>149.84</c:v>
                </c:pt>
                <c:pt idx="2740">
                  <c:v>150.6</c:v>
                </c:pt>
                <c:pt idx="2741">
                  <c:v>150.26</c:v>
                </c:pt>
                <c:pt idx="2742">
                  <c:v>151.36</c:v>
                </c:pt>
                <c:pt idx="2743">
                  <c:v>151.13</c:v>
                </c:pt>
                <c:pt idx="2744">
                  <c:v>152.4</c:v>
                </c:pt>
                <c:pt idx="2745">
                  <c:v>150.01</c:v>
                </c:pt>
                <c:pt idx="2746">
                  <c:v>147.71</c:v>
                </c:pt>
                <c:pt idx="2747">
                  <c:v>145.89</c:v>
                </c:pt>
                <c:pt idx="2748">
                  <c:v>148.87</c:v>
                </c:pt>
                <c:pt idx="2749">
                  <c:v>148.55</c:v>
                </c:pt>
                <c:pt idx="2750">
                  <c:v>150.22</c:v>
                </c:pt>
                <c:pt idx="2751">
                  <c:v>152.31</c:v>
                </c:pt>
                <c:pt idx="2752">
                  <c:v>154.87</c:v>
                </c:pt>
                <c:pt idx="2753">
                  <c:v>153.11</c:v>
                </c:pt>
                <c:pt idx="2754">
                  <c:v>151.66</c:v>
                </c:pt>
                <c:pt idx="2755">
                  <c:v>149.37</c:v>
                </c:pt>
                <c:pt idx="2756">
                  <c:v>148.5</c:v>
                </c:pt>
                <c:pt idx="2757">
                  <c:v>144.76</c:v>
                </c:pt>
                <c:pt idx="2758">
                  <c:v>146.83</c:v>
                </c:pt>
                <c:pt idx="2759">
                  <c:v>147.91</c:v>
                </c:pt>
                <c:pt idx="2760">
                  <c:v>150.75</c:v>
                </c:pt>
                <c:pt idx="2761">
                  <c:v>153.64</c:v>
                </c:pt>
                <c:pt idx="2762">
                  <c:v>152.91</c:v>
                </c:pt>
                <c:pt idx="2763">
                  <c:v>154.15</c:v>
                </c:pt>
                <c:pt idx="2764">
                  <c:v>151.55</c:v>
                </c:pt>
                <c:pt idx="2765">
                  <c:v>150.12</c:v>
                </c:pt>
                <c:pt idx="2766">
                  <c:v>150.1</c:v>
                </c:pt>
                <c:pt idx="2767">
                  <c:v>146.01</c:v>
                </c:pt>
                <c:pt idx="2768">
                  <c:v>146.53</c:v>
                </c:pt>
                <c:pt idx="2769">
                  <c:v>145.49</c:v>
                </c:pt>
                <c:pt idx="2770">
                  <c:v>149.46</c:v>
                </c:pt>
                <c:pt idx="2771">
                  <c:v>149.6</c:v>
                </c:pt>
                <c:pt idx="2772">
                  <c:v>153.69</c:v>
                </c:pt>
                <c:pt idx="2773">
                  <c:v>151.79</c:v>
                </c:pt>
                <c:pt idx="2774">
                  <c:v>153.05</c:v>
                </c:pt>
                <c:pt idx="2775">
                  <c:v>152.68</c:v>
                </c:pt>
                <c:pt idx="2776">
                  <c:v>149.87</c:v>
                </c:pt>
                <c:pt idx="2777">
                  <c:v>149.18</c:v>
                </c:pt>
                <c:pt idx="2778">
                  <c:v>147.58</c:v>
                </c:pt>
                <c:pt idx="2779">
                  <c:v>148.49</c:v>
                </c:pt>
                <c:pt idx="2780">
                  <c:v>146.61</c:v>
                </c:pt>
                <c:pt idx="2781">
                  <c:v>148.2</c:v>
                </c:pt>
                <c:pt idx="2782">
                  <c:v>149.54</c:v>
                </c:pt>
                <c:pt idx="2783">
                  <c:v>150.8500000000001</c:v>
                </c:pt>
                <c:pt idx="2784">
                  <c:v>152.29</c:v>
                </c:pt>
                <c:pt idx="2785">
                  <c:v>151.83</c:v>
                </c:pt>
                <c:pt idx="2786">
                  <c:v>151.27</c:v>
                </c:pt>
                <c:pt idx="2787">
                  <c:v>153.0</c:v>
                </c:pt>
                <c:pt idx="2788">
                  <c:v>149.54</c:v>
                </c:pt>
                <c:pt idx="2789">
                  <c:v>146.74</c:v>
                </c:pt>
                <c:pt idx="2790">
                  <c:v>146.91</c:v>
                </c:pt>
                <c:pt idx="2791">
                  <c:v>149.2</c:v>
                </c:pt>
                <c:pt idx="2792">
                  <c:v>150.41</c:v>
                </c:pt>
                <c:pt idx="2793">
                  <c:v>150.71</c:v>
                </c:pt>
                <c:pt idx="2794">
                  <c:v>152.0</c:v>
                </c:pt>
                <c:pt idx="2795">
                  <c:v>152.46</c:v>
                </c:pt>
                <c:pt idx="2796">
                  <c:v>150.1</c:v>
                </c:pt>
                <c:pt idx="2797">
                  <c:v>151.39</c:v>
                </c:pt>
                <c:pt idx="2798">
                  <c:v>148.15</c:v>
                </c:pt>
                <c:pt idx="2799">
                  <c:v>149.24</c:v>
                </c:pt>
                <c:pt idx="2800">
                  <c:v>146.44</c:v>
                </c:pt>
                <c:pt idx="2801">
                  <c:v>148.87</c:v>
                </c:pt>
                <c:pt idx="2802">
                  <c:v>148.87</c:v>
                </c:pt>
                <c:pt idx="2803">
                  <c:v>151.97</c:v>
                </c:pt>
                <c:pt idx="2804">
                  <c:v>154.01</c:v>
                </c:pt>
                <c:pt idx="2805">
                  <c:v>153.91</c:v>
                </c:pt>
                <c:pt idx="2806">
                  <c:v>152.58</c:v>
                </c:pt>
                <c:pt idx="2807">
                  <c:v>151.83</c:v>
                </c:pt>
                <c:pt idx="2808">
                  <c:v>149.46</c:v>
                </c:pt>
                <c:pt idx="2809">
                  <c:v>145.95</c:v>
                </c:pt>
                <c:pt idx="2810">
                  <c:v>146.8800000000001</c:v>
                </c:pt>
                <c:pt idx="2811">
                  <c:v>146.28</c:v>
                </c:pt>
                <c:pt idx="2812">
                  <c:v>145.73</c:v>
                </c:pt>
                <c:pt idx="2813">
                  <c:v>148.81</c:v>
                </c:pt>
                <c:pt idx="2814">
                  <c:v>152.24</c:v>
                </c:pt>
                <c:pt idx="2815">
                  <c:v>155.05</c:v>
                </c:pt>
                <c:pt idx="2816">
                  <c:v>154.79</c:v>
                </c:pt>
                <c:pt idx="2817">
                  <c:v>153.33</c:v>
                </c:pt>
                <c:pt idx="2818">
                  <c:v>149.99</c:v>
                </c:pt>
                <c:pt idx="2819">
                  <c:v>148.28</c:v>
                </c:pt>
                <c:pt idx="2820">
                  <c:v>145.51</c:v>
                </c:pt>
                <c:pt idx="2821">
                  <c:v>148.19</c:v>
                </c:pt>
                <c:pt idx="2822">
                  <c:v>148.11</c:v>
                </c:pt>
                <c:pt idx="2823">
                  <c:v>148.56</c:v>
                </c:pt>
                <c:pt idx="2824">
                  <c:v>150.53</c:v>
                </c:pt>
                <c:pt idx="2825">
                  <c:v>150.14</c:v>
                </c:pt>
                <c:pt idx="2826">
                  <c:v>150.45</c:v>
                </c:pt>
                <c:pt idx="2827">
                  <c:v>150.34</c:v>
                </c:pt>
                <c:pt idx="2828">
                  <c:v>147.89</c:v>
                </c:pt>
                <c:pt idx="2829">
                  <c:v>149.36</c:v>
                </c:pt>
                <c:pt idx="2830">
                  <c:v>149.51</c:v>
                </c:pt>
                <c:pt idx="2831">
                  <c:v>150.98</c:v>
                </c:pt>
                <c:pt idx="2832">
                  <c:v>151.53</c:v>
                </c:pt>
                <c:pt idx="2833">
                  <c:v>152.62</c:v>
                </c:pt>
                <c:pt idx="2834">
                  <c:v>153.3800000000001</c:v>
                </c:pt>
                <c:pt idx="2835">
                  <c:v>151.76</c:v>
                </c:pt>
                <c:pt idx="2836">
                  <c:v>150.75</c:v>
                </c:pt>
                <c:pt idx="2837">
                  <c:v>147.62</c:v>
                </c:pt>
                <c:pt idx="2838">
                  <c:v>147.16</c:v>
                </c:pt>
                <c:pt idx="2839">
                  <c:v>147.29</c:v>
                </c:pt>
                <c:pt idx="2840">
                  <c:v>149.91</c:v>
                </c:pt>
                <c:pt idx="2841">
                  <c:v>148.53</c:v>
                </c:pt>
                <c:pt idx="2842">
                  <c:v>149.52</c:v>
                </c:pt>
                <c:pt idx="2843">
                  <c:v>148.42</c:v>
                </c:pt>
                <c:pt idx="2844">
                  <c:v>150.62</c:v>
                </c:pt>
                <c:pt idx="2845">
                  <c:v>151.73</c:v>
                </c:pt>
                <c:pt idx="2846">
                  <c:v>151.98</c:v>
                </c:pt>
                <c:pt idx="2847">
                  <c:v>152.45</c:v>
                </c:pt>
                <c:pt idx="2848">
                  <c:v>151.67</c:v>
                </c:pt>
                <c:pt idx="2849">
                  <c:v>150.26</c:v>
                </c:pt>
                <c:pt idx="2850">
                  <c:v>149.58</c:v>
                </c:pt>
                <c:pt idx="2851">
                  <c:v>148.5</c:v>
                </c:pt>
                <c:pt idx="2852">
                  <c:v>150.97</c:v>
                </c:pt>
                <c:pt idx="2853">
                  <c:v>149.6</c:v>
                </c:pt>
                <c:pt idx="2854">
                  <c:v>150.36</c:v>
                </c:pt>
                <c:pt idx="2855">
                  <c:v>149.96</c:v>
                </c:pt>
                <c:pt idx="2856">
                  <c:v>149.56</c:v>
                </c:pt>
                <c:pt idx="2857">
                  <c:v>149.03</c:v>
                </c:pt>
                <c:pt idx="2858">
                  <c:v>149.61</c:v>
                </c:pt>
                <c:pt idx="2859">
                  <c:v>148.34</c:v>
                </c:pt>
                <c:pt idx="2860">
                  <c:v>150.29</c:v>
                </c:pt>
                <c:pt idx="2861">
                  <c:v>148.97</c:v>
                </c:pt>
                <c:pt idx="2862">
                  <c:v>149.12</c:v>
                </c:pt>
                <c:pt idx="2863">
                  <c:v>151.3800000000001</c:v>
                </c:pt>
                <c:pt idx="2864">
                  <c:v>152.22</c:v>
                </c:pt>
                <c:pt idx="2865">
                  <c:v>151.84</c:v>
                </c:pt>
                <c:pt idx="2866">
                  <c:v>152.94</c:v>
                </c:pt>
                <c:pt idx="2867">
                  <c:v>151.72</c:v>
                </c:pt>
                <c:pt idx="2868">
                  <c:v>147.62</c:v>
                </c:pt>
                <c:pt idx="2869">
                  <c:v>146.79</c:v>
                </c:pt>
                <c:pt idx="2870">
                  <c:v>145.55</c:v>
                </c:pt>
                <c:pt idx="2871">
                  <c:v>145.99</c:v>
                </c:pt>
                <c:pt idx="2872">
                  <c:v>150.79</c:v>
                </c:pt>
                <c:pt idx="2873">
                  <c:v>152.14</c:v>
                </c:pt>
                <c:pt idx="2874">
                  <c:v>152.77</c:v>
                </c:pt>
                <c:pt idx="2875">
                  <c:v>153.51</c:v>
                </c:pt>
                <c:pt idx="2876">
                  <c:v>152.7</c:v>
                </c:pt>
                <c:pt idx="2877">
                  <c:v>150.24</c:v>
                </c:pt>
                <c:pt idx="2878">
                  <c:v>149.89</c:v>
                </c:pt>
                <c:pt idx="2879">
                  <c:v>149.86</c:v>
                </c:pt>
                <c:pt idx="2880">
                  <c:v>147.71</c:v>
                </c:pt>
                <c:pt idx="2881">
                  <c:v>148.57</c:v>
                </c:pt>
                <c:pt idx="2882">
                  <c:v>149.04</c:v>
                </c:pt>
                <c:pt idx="2883">
                  <c:v>149.07</c:v>
                </c:pt>
                <c:pt idx="2884">
                  <c:v>151.3500000000001</c:v>
                </c:pt>
                <c:pt idx="2885">
                  <c:v>151.24</c:v>
                </c:pt>
                <c:pt idx="2886">
                  <c:v>152.71</c:v>
                </c:pt>
                <c:pt idx="2887">
                  <c:v>151.12</c:v>
                </c:pt>
                <c:pt idx="2888">
                  <c:v>150.52</c:v>
                </c:pt>
                <c:pt idx="2889">
                  <c:v>148.68</c:v>
                </c:pt>
                <c:pt idx="2890">
                  <c:v>148.36</c:v>
                </c:pt>
                <c:pt idx="2891">
                  <c:v>147.08</c:v>
                </c:pt>
                <c:pt idx="2892">
                  <c:v>147.12</c:v>
                </c:pt>
                <c:pt idx="2893">
                  <c:v>148.74</c:v>
                </c:pt>
                <c:pt idx="2894">
                  <c:v>152.95</c:v>
                </c:pt>
                <c:pt idx="2895">
                  <c:v>153.97</c:v>
                </c:pt>
                <c:pt idx="2896">
                  <c:v>153.45</c:v>
                </c:pt>
                <c:pt idx="2897">
                  <c:v>153.46</c:v>
                </c:pt>
                <c:pt idx="2898">
                  <c:v>152.59</c:v>
                </c:pt>
                <c:pt idx="2899">
                  <c:v>151.12</c:v>
                </c:pt>
                <c:pt idx="2900">
                  <c:v>148.3800000000001</c:v>
                </c:pt>
                <c:pt idx="2901">
                  <c:v>145.86</c:v>
                </c:pt>
                <c:pt idx="2902">
                  <c:v>146.0</c:v>
                </c:pt>
                <c:pt idx="2903">
                  <c:v>144.72</c:v>
                </c:pt>
                <c:pt idx="2904">
                  <c:v>147.41</c:v>
                </c:pt>
                <c:pt idx="2905">
                  <c:v>149.2</c:v>
                </c:pt>
                <c:pt idx="2906">
                  <c:v>153.04</c:v>
                </c:pt>
                <c:pt idx="2907">
                  <c:v>154.9</c:v>
                </c:pt>
                <c:pt idx="2908">
                  <c:v>153.9</c:v>
                </c:pt>
                <c:pt idx="2909">
                  <c:v>151.81</c:v>
                </c:pt>
                <c:pt idx="2910">
                  <c:v>148.82</c:v>
                </c:pt>
                <c:pt idx="2911">
                  <c:v>148.87</c:v>
                </c:pt>
                <c:pt idx="2912">
                  <c:v>148.86</c:v>
                </c:pt>
                <c:pt idx="2913">
                  <c:v>150.77</c:v>
                </c:pt>
                <c:pt idx="2914">
                  <c:v>149.65</c:v>
                </c:pt>
                <c:pt idx="2915">
                  <c:v>150.58</c:v>
                </c:pt>
                <c:pt idx="2916">
                  <c:v>147.3500000000001</c:v>
                </c:pt>
                <c:pt idx="2917">
                  <c:v>148.67</c:v>
                </c:pt>
                <c:pt idx="2918">
                  <c:v>148.77</c:v>
                </c:pt>
                <c:pt idx="2919">
                  <c:v>150.44</c:v>
                </c:pt>
                <c:pt idx="2920">
                  <c:v>151.44</c:v>
                </c:pt>
                <c:pt idx="2921">
                  <c:v>151.49</c:v>
                </c:pt>
                <c:pt idx="2922">
                  <c:v>150.04</c:v>
                </c:pt>
                <c:pt idx="2923">
                  <c:v>150.97</c:v>
                </c:pt>
                <c:pt idx="2924">
                  <c:v>150.91</c:v>
                </c:pt>
                <c:pt idx="2925">
                  <c:v>149.97</c:v>
                </c:pt>
                <c:pt idx="2926">
                  <c:v>149.19</c:v>
                </c:pt>
                <c:pt idx="2927">
                  <c:v>150.56</c:v>
                </c:pt>
                <c:pt idx="2928">
                  <c:v>149.04</c:v>
                </c:pt>
                <c:pt idx="2929">
                  <c:v>150.95</c:v>
                </c:pt>
                <c:pt idx="2930">
                  <c:v>148.43</c:v>
                </c:pt>
                <c:pt idx="2931">
                  <c:v>148.59</c:v>
                </c:pt>
                <c:pt idx="2932">
                  <c:v>149.18</c:v>
                </c:pt>
                <c:pt idx="2933">
                  <c:v>150.0</c:v>
                </c:pt>
                <c:pt idx="2934">
                  <c:v>152.8800000000001</c:v>
                </c:pt>
                <c:pt idx="2935">
                  <c:v>152.31</c:v>
                </c:pt>
                <c:pt idx="2936">
                  <c:v>149.91</c:v>
                </c:pt>
                <c:pt idx="2937">
                  <c:v>150.69</c:v>
                </c:pt>
                <c:pt idx="2938">
                  <c:v>147.84</c:v>
                </c:pt>
                <c:pt idx="2939">
                  <c:v>149.3</c:v>
                </c:pt>
                <c:pt idx="2940">
                  <c:v>147.43</c:v>
                </c:pt>
                <c:pt idx="2941">
                  <c:v>149.0</c:v>
                </c:pt>
                <c:pt idx="2942">
                  <c:v>149.75</c:v>
                </c:pt>
                <c:pt idx="2943">
                  <c:v>150.9</c:v>
                </c:pt>
                <c:pt idx="2944">
                  <c:v>153.19</c:v>
                </c:pt>
                <c:pt idx="2945">
                  <c:v>151.01</c:v>
                </c:pt>
                <c:pt idx="2946">
                  <c:v>150.12</c:v>
                </c:pt>
                <c:pt idx="2947">
                  <c:v>150.97</c:v>
                </c:pt>
                <c:pt idx="2948">
                  <c:v>150.28</c:v>
                </c:pt>
                <c:pt idx="2949">
                  <c:v>148.99</c:v>
                </c:pt>
                <c:pt idx="2950">
                  <c:v>148.83</c:v>
                </c:pt>
                <c:pt idx="2951">
                  <c:v>147.8500000000001</c:v>
                </c:pt>
                <c:pt idx="2952">
                  <c:v>148.26</c:v>
                </c:pt>
                <c:pt idx="2953">
                  <c:v>146.91</c:v>
                </c:pt>
                <c:pt idx="2954">
                  <c:v>149.2</c:v>
                </c:pt>
                <c:pt idx="2955">
                  <c:v>152.04</c:v>
                </c:pt>
                <c:pt idx="2956">
                  <c:v>153.48</c:v>
                </c:pt>
                <c:pt idx="2957">
                  <c:v>154.29</c:v>
                </c:pt>
                <c:pt idx="2958">
                  <c:v>153.73</c:v>
                </c:pt>
                <c:pt idx="2959">
                  <c:v>151.86</c:v>
                </c:pt>
                <c:pt idx="2960">
                  <c:v>150.29</c:v>
                </c:pt>
                <c:pt idx="2961">
                  <c:v>147.1</c:v>
                </c:pt>
                <c:pt idx="2962">
                  <c:v>146.13</c:v>
                </c:pt>
                <c:pt idx="2963">
                  <c:v>145.74</c:v>
                </c:pt>
                <c:pt idx="2964">
                  <c:v>148.76</c:v>
                </c:pt>
                <c:pt idx="2965">
                  <c:v>150.82</c:v>
                </c:pt>
                <c:pt idx="2966">
                  <c:v>150.99</c:v>
                </c:pt>
                <c:pt idx="2967">
                  <c:v>153.32</c:v>
                </c:pt>
                <c:pt idx="2968">
                  <c:v>155.98</c:v>
                </c:pt>
                <c:pt idx="2969">
                  <c:v>154.99</c:v>
                </c:pt>
                <c:pt idx="2970">
                  <c:v>150.86</c:v>
                </c:pt>
                <c:pt idx="2971">
                  <c:v>148.06</c:v>
                </c:pt>
                <c:pt idx="2972">
                  <c:v>145.6</c:v>
                </c:pt>
                <c:pt idx="2973">
                  <c:v>143.86</c:v>
                </c:pt>
                <c:pt idx="2974">
                  <c:v>147.87</c:v>
                </c:pt>
                <c:pt idx="2975">
                  <c:v>147.67</c:v>
                </c:pt>
                <c:pt idx="2976">
                  <c:v>149.4</c:v>
                </c:pt>
                <c:pt idx="2977">
                  <c:v>151.11</c:v>
                </c:pt>
                <c:pt idx="2978">
                  <c:v>152.15</c:v>
                </c:pt>
                <c:pt idx="2979">
                  <c:v>153.52</c:v>
                </c:pt>
                <c:pt idx="2980">
                  <c:v>155.07</c:v>
                </c:pt>
                <c:pt idx="2981">
                  <c:v>153.96</c:v>
                </c:pt>
                <c:pt idx="2982">
                  <c:v>151.05</c:v>
                </c:pt>
                <c:pt idx="2983">
                  <c:v>147.09</c:v>
                </c:pt>
                <c:pt idx="2984">
                  <c:v>144.34</c:v>
                </c:pt>
                <c:pt idx="2985">
                  <c:v>144.73</c:v>
                </c:pt>
                <c:pt idx="2986">
                  <c:v>145.34</c:v>
                </c:pt>
                <c:pt idx="2987">
                  <c:v>147.52</c:v>
                </c:pt>
                <c:pt idx="2988">
                  <c:v>150.8500000000001</c:v>
                </c:pt>
                <c:pt idx="2989">
                  <c:v>152.72</c:v>
                </c:pt>
                <c:pt idx="2990">
                  <c:v>155.41</c:v>
                </c:pt>
                <c:pt idx="2991">
                  <c:v>153.96</c:v>
                </c:pt>
                <c:pt idx="2992">
                  <c:v>150.72</c:v>
                </c:pt>
                <c:pt idx="2993">
                  <c:v>149.75</c:v>
                </c:pt>
                <c:pt idx="2994">
                  <c:v>149.36</c:v>
                </c:pt>
                <c:pt idx="2995">
                  <c:v>148.23</c:v>
                </c:pt>
                <c:pt idx="2996">
                  <c:v>148.04</c:v>
                </c:pt>
                <c:pt idx="2997">
                  <c:v>146.8</c:v>
                </c:pt>
                <c:pt idx="2998">
                  <c:v>147.67</c:v>
                </c:pt>
                <c:pt idx="2999">
                  <c:v>149.97</c:v>
                </c:pt>
                <c:pt idx="3000">
                  <c:v>151.66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3750456"/>
        <c:axId val="-2129239272"/>
      </c:scatterChart>
      <c:valAx>
        <c:axId val="-2083750456"/>
        <c:scaling>
          <c:orientation val="minMax"/>
          <c:max val="2500.0"/>
          <c:min val="200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in SWaT</a:t>
                </a:r>
                <a:r>
                  <a:rPr lang="en-US" baseline="0"/>
                  <a:t> (s)</a:t>
                </a:r>
                <a:endParaRPr lang="en-US"/>
              </a:p>
            </c:rich>
          </c:tx>
          <c:layout/>
          <c:overlay val="0"/>
        </c:title>
        <c:majorTickMark val="none"/>
        <c:minorTickMark val="none"/>
        <c:tickLblPos val="nextTo"/>
        <c:crossAx val="-2129239272"/>
        <c:crosses val="autoZero"/>
        <c:crossBetween val="midCat"/>
      </c:valAx>
      <c:valAx>
        <c:axId val="-2129239272"/>
        <c:scaling>
          <c:orientation val="minMax"/>
          <c:max val="160.0"/>
          <c:min val="140.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Influent Turbidity</a:t>
                </a:r>
                <a:r>
                  <a:rPr lang="en-US" baseline="0"/>
                  <a:t> (s)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08375045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strRef>
              <c:f>Sheet2!$A$1:$A$12001</c:f>
              <c:strCache>
                <c:ptCount val="3001"/>
                <c:pt idx="0">
                  <c:v>No.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  <c:pt idx="2000">
                  <c:v>2000</c:v>
                </c:pt>
                <c:pt idx="2001">
                  <c:v>2001</c:v>
                </c:pt>
                <c:pt idx="2002">
                  <c:v>2002</c:v>
                </c:pt>
                <c:pt idx="2003">
                  <c:v>2003</c:v>
                </c:pt>
                <c:pt idx="2004">
                  <c:v>2004</c:v>
                </c:pt>
                <c:pt idx="2005">
                  <c:v>2005</c:v>
                </c:pt>
                <c:pt idx="2006">
                  <c:v>2006</c:v>
                </c:pt>
                <c:pt idx="2007">
                  <c:v>2007</c:v>
                </c:pt>
                <c:pt idx="2008">
                  <c:v>2008</c:v>
                </c:pt>
                <c:pt idx="2009">
                  <c:v>2009</c:v>
                </c:pt>
                <c:pt idx="2010">
                  <c:v>2010</c:v>
                </c:pt>
                <c:pt idx="2011">
                  <c:v>2011</c:v>
                </c:pt>
                <c:pt idx="2012">
                  <c:v>2012</c:v>
                </c:pt>
                <c:pt idx="2013">
                  <c:v>2013</c:v>
                </c:pt>
                <c:pt idx="2014">
                  <c:v>2014</c:v>
                </c:pt>
                <c:pt idx="2015">
                  <c:v>2015</c:v>
                </c:pt>
                <c:pt idx="2016">
                  <c:v>2016</c:v>
                </c:pt>
                <c:pt idx="2017">
                  <c:v>2017</c:v>
                </c:pt>
                <c:pt idx="2018">
                  <c:v>2018</c:v>
                </c:pt>
                <c:pt idx="2019">
                  <c:v>2019</c:v>
                </c:pt>
                <c:pt idx="2020">
                  <c:v>2020</c:v>
                </c:pt>
                <c:pt idx="2021">
                  <c:v>2021</c:v>
                </c:pt>
                <c:pt idx="2022">
                  <c:v>2022</c:v>
                </c:pt>
                <c:pt idx="2023">
                  <c:v>2023</c:v>
                </c:pt>
                <c:pt idx="2024">
                  <c:v>2024</c:v>
                </c:pt>
                <c:pt idx="2025">
                  <c:v>2025</c:v>
                </c:pt>
                <c:pt idx="2026">
                  <c:v>2026</c:v>
                </c:pt>
                <c:pt idx="2027">
                  <c:v>2027</c:v>
                </c:pt>
                <c:pt idx="2028">
                  <c:v>2028</c:v>
                </c:pt>
                <c:pt idx="2029">
                  <c:v>2029</c:v>
                </c:pt>
                <c:pt idx="2030">
                  <c:v>2030</c:v>
                </c:pt>
                <c:pt idx="2031">
                  <c:v>2031</c:v>
                </c:pt>
                <c:pt idx="2032">
                  <c:v>2032</c:v>
                </c:pt>
                <c:pt idx="2033">
                  <c:v>2033</c:v>
                </c:pt>
                <c:pt idx="2034">
                  <c:v>2034</c:v>
                </c:pt>
                <c:pt idx="2035">
                  <c:v>2035</c:v>
                </c:pt>
                <c:pt idx="2036">
                  <c:v>2036</c:v>
                </c:pt>
                <c:pt idx="2037">
                  <c:v>2037</c:v>
                </c:pt>
                <c:pt idx="2038">
                  <c:v>2038</c:v>
                </c:pt>
                <c:pt idx="2039">
                  <c:v>2039</c:v>
                </c:pt>
                <c:pt idx="2040">
                  <c:v>2040</c:v>
                </c:pt>
                <c:pt idx="2041">
                  <c:v>2041</c:v>
                </c:pt>
                <c:pt idx="2042">
                  <c:v>2042</c:v>
                </c:pt>
                <c:pt idx="2043">
                  <c:v>2043</c:v>
                </c:pt>
                <c:pt idx="2044">
                  <c:v>2044</c:v>
                </c:pt>
                <c:pt idx="2045">
                  <c:v>2045</c:v>
                </c:pt>
                <c:pt idx="2046">
                  <c:v>2046</c:v>
                </c:pt>
                <c:pt idx="2047">
                  <c:v>2047</c:v>
                </c:pt>
                <c:pt idx="2048">
                  <c:v>2048</c:v>
                </c:pt>
                <c:pt idx="2049">
                  <c:v>2049</c:v>
                </c:pt>
                <c:pt idx="2050">
                  <c:v>2050</c:v>
                </c:pt>
                <c:pt idx="2051">
                  <c:v>2051</c:v>
                </c:pt>
                <c:pt idx="2052">
                  <c:v>2052</c:v>
                </c:pt>
                <c:pt idx="2053">
                  <c:v>2053</c:v>
                </c:pt>
                <c:pt idx="2054">
                  <c:v>2054</c:v>
                </c:pt>
                <c:pt idx="2055">
                  <c:v>2055</c:v>
                </c:pt>
                <c:pt idx="2056">
                  <c:v>2056</c:v>
                </c:pt>
                <c:pt idx="2057">
                  <c:v>2057</c:v>
                </c:pt>
                <c:pt idx="2058">
                  <c:v>2058</c:v>
                </c:pt>
                <c:pt idx="2059">
                  <c:v>2059</c:v>
                </c:pt>
                <c:pt idx="2060">
                  <c:v>2060</c:v>
                </c:pt>
                <c:pt idx="2061">
                  <c:v>2061</c:v>
                </c:pt>
                <c:pt idx="2062">
                  <c:v>2062</c:v>
                </c:pt>
                <c:pt idx="2063">
                  <c:v>2063</c:v>
                </c:pt>
                <c:pt idx="2064">
                  <c:v>2064</c:v>
                </c:pt>
                <c:pt idx="2065">
                  <c:v>2065</c:v>
                </c:pt>
                <c:pt idx="2066">
                  <c:v>2066</c:v>
                </c:pt>
                <c:pt idx="2067">
                  <c:v>2067</c:v>
                </c:pt>
                <c:pt idx="2068">
                  <c:v>2068</c:v>
                </c:pt>
                <c:pt idx="2069">
                  <c:v>2069</c:v>
                </c:pt>
                <c:pt idx="2070">
                  <c:v>2070</c:v>
                </c:pt>
                <c:pt idx="2071">
                  <c:v>2071</c:v>
                </c:pt>
                <c:pt idx="2072">
                  <c:v>2072</c:v>
                </c:pt>
                <c:pt idx="2073">
                  <c:v>2073</c:v>
                </c:pt>
                <c:pt idx="2074">
                  <c:v>2074</c:v>
                </c:pt>
                <c:pt idx="2075">
                  <c:v>2075</c:v>
                </c:pt>
                <c:pt idx="2076">
                  <c:v>2076</c:v>
                </c:pt>
                <c:pt idx="2077">
                  <c:v>2077</c:v>
                </c:pt>
                <c:pt idx="2078">
                  <c:v>2078</c:v>
                </c:pt>
                <c:pt idx="2079">
                  <c:v>2079</c:v>
                </c:pt>
                <c:pt idx="2080">
                  <c:v>2080</c:v>
                </c:pt>
                <c:pt idx="2081">
                  <c:v>2081</c:v>
                </c:pt>
                <c:pt idx="2082">
                  <c:v>2082</c:v>
                </c:pt>
                <c:pt idx="2083">
                  <c:v>2083</c:v>
                </c:pt>
                <c:pt idx="2084">
                  <c:v>2084</c:v>
                </c:pt>
                <c:pt idx="2085">
                  <c:v>2085</c:v>
                </c:pt>
                <c:pt idx="2086">
                  <c:v>2086</c:v>
                </c:pt>
                <c:pt idx="2087">
                  <c:v>2087</c:v>
                </c:pt>
                <c:pt idx="2088">
                  <c:v>2088</c:v>
                </c:pt>
                <c:pt idx="2089">
                  <c:v>2089</c:v>
                </c:pt>
                <c:pt idx="2090">
                  <c:v>2090</c:v>
                </c:pt>
                <c:pt idx="2091">
                  <c:v>2091</c:v>
                </c:pt>
                <c:pt idx="2092">
                  <c:v>2092</c:v>
                </c:pt>
                <c:pt idx="2093">
                  <c:v>2093</c:v>
                </c:pt>
                <c:pt idx="2094">
                  <c:v>2094</c:v>
                </c:pt>
                <c:pt idx="2095">
                  <c:v>2095</c:v>
                </c:pt>
                <c:pt idx="2096">
                  <c:v>2096</c:v>
                </c:pt>
                <c:pt idx="2097">
                  <c:v>2097</c:v>
                </c:pt>
                <c:pt idx="2098">
                  <c:v>2098</c:v>
                </c:pt>
                <c:pt idx="2099">
                  <c:v>2099</c:v>
                </c:pt>
                <c:pt idx="2100">
                  <c:v>2100</c:v>
                </c:pt>
                <c:pt idx="2101">
                  <c:v>2101</c:v>
                </c:pt>
                <c:pt idx="2102">
                  <c:v>2102</c:v>
                </c:pt>
                <c:pt idx="2103">
                  <c:v>2103</c:v>
                </c:pt>
                <c:pt idx="2104">
                  <c:v>2104</c:v>
                </c:pt>
                <c:pt idx="2105">
                  <c:v>2105</c:v>
                </c:pt>
                <c:pt idx="2106">
                  <c:v>2106</c:v>
                </c:pt>
                <c:pt idx="2107">
                  <c:v>2107</c:v>
                </c:pt>
                <c:pt idx="2108">
                  <c:v>2108</c:v>
                </c:pt>
                <c:pt idx="2109">
                  <c:v>2109</c:v>
                </c:pt>
                <c:pt idx="2110">
                  <c:v>2110</c:v>
                </c:pt>
                <c:pt idx="2111">
                  <c:v>2111</c:v>
                </c:pt>
                <c:pt idx="2112">
                  <c:v>2112</c:v>
                </c:pt>
                <c:pt idx="2113">
                  <c:v>2113</c:v>
                </c:pt>
                <c:pt idx="2114">
                  <c:v>2114</c:v>
                </c:pt>
                <c:pt idx="2115">
                  <c:v>2115</c:v>
                </c:pt>
                <c:pt idx="2116">
                  <c:v>2116</c:v>
                </c:pt>
                <c:pt idx="2117">
                  <c:v>2117</c:v>
                </c:pt>
                <c:pt idx="2118">
                  <c:v>2118</c:v>
                </c:pt>
                <c:pt idx="2119">
                  <c:v>2119</c:v>
                </c:pt>
                <c:pt idx="2120">
                  <c:v>2120</c:v>
                </c:pt>
                <c:pt idx="2121">
                  <c:v>2121</c:v>
                </c:pt>
                <c:pt idx="2122">
                  <c:v>2122</c:v>
                </c:pt>
                <c:pt idx="2123">
                  <c:v>2123</c:v>
                </c:pt>
                <c:pt idx="2124">
                  <c:v>2124</c:v>
                </c:pt>
                <c:pt idx="2125">
                  <c:v>2125</c:v>
                </c:pt>
                <c:pt idx="2126">
                  <c:v>2126</c:v>
                </c:pt>
                <c:pt idx="2127">
                  <c:v>2127</c:v>
                </c:pt>
                <c:pt idx="2128">
                  <c:v>2128</c:v>
                </c:pt>
                <c:pt idx="2129">
                  <c:v>2129</c:v>
                </c:pt>
                <c:pt idx="2130">
                  <c:v>2130</c:v>
                </c:pt>
                <c:pt idx="2131">
                  <c:v>2131</c:v>
                </c:pt>
                <c:pt idx="2132">
                  <c:v>2132</c:v>
                </c:pt>
                <c:pt idx="2133">
                  <c:v>2133</c:v>
                </c:pt>
                <c:pt idx="2134">
                  <c:v>2134</c:v>
                </c:pt>
                <c:pt idx="2135">
                  <c:v>2135</c:v>
                </c:pt>
                <c:pt idx="2136">
                  <c:v>2136</c:v>
                </c:pt>
                <c:pt idx="2137">
                  <c:v>2137</c:v>
                </c:pt>
                <c:pt idx="2138">
                  <c:v>2138</c:v>
                </c:pt>
                <c:pt idx="2139">
                  <c:v>2139</c:v>
                </c:pt>
                <c:pt idx="2140">
                  <c:v>2140</c:v>
                </c:pt>
                <c:pt idx="2141">
                  <c:v>2141</c:v>
                </c:pt>
                <c:pt idx="2142">
                  <c:v>2142</c:v>
                </c:pt>
                <c:pt idx="2143">
                  <c:v>2143</c:v>
                </c:pt>
                <c:pt idx="2144">
                  <c:v>2144</c:v>
                </c:pt>
                <c:pt idx="2145">
                  <c:v>2145</c:v>
                </c:pt>
                <c:pt idx="2146">
                  <c:v>2146</c:v>
                </c:pt>
                <c:pt idx="2147">
                  <c:v>2147</c:v>
                </c:pt>
                <c:pt idx="2148">
                  <c:v>2148</c:v>
                </c:pt>
                <c:pt idx="2149">
                  <c:v>2149</c:v>
                </c:pt>
                <c:pt idx="2150">
                  <c:v>2150</c:v>
                </c:pt>
                <c:pt idx="2151">
                  <c:v>2151</c:v>
                </c:pt>
                <c:pt idx="2152">
                  <c:v>2152</c:v>
                </c:pt>
                <c:pt idx="2153">
                  <c:v>2153</c:v>
                </c:pt>
                <c:pt idx="2154">
                  <c:v>2154</c:v>
                </c:pt>
                <c:pt idx="2155">
                  <c:v>2155</c:v>
                </c:pt>
                <c:pt idx="2156">
                  <c:v>2156</c:v>
                </c:pt>
                <c:pt idx="2157">
                  <c:v>2157</c:v>
                </c:pt>
                <c:pt idx="2158">
                  <c:v>2158</c:v>
                </c:pt>
                <c:pt idx="2159">
                  <c:v>2159</c:v>
                </c:pt>
                <c:pt idx="2160">
                  <c:v>2160</c:v>
                </c:pt>
                <c:pt idx="2161">
                  <c:v>2161</c:v>
                </c:pt>
                <c:pt idx="2162">
                  <c:v>2162</c:v>
                </c:pt>
                <c:pt idx="2163">
                  <c:v>2163</c:v>
                </c:pt>
                <c:pt idx="2164">
                  <c:v>2164</c:v>
                </c:pt>
                <c:pt idx="2165">
                  <c:v>2165</c:v>
                </c:pt>
                <c:pt idx="2166">
                  <c:v>2166</c:v>
                </c:pt>
                <c:pt idx="2167">
                  <c:v>2167</c:v>
                </c:pt>
                <c:pt idx="2168">
                  <c:v>2168</c:v>
                </c:pt>
                <c:pt idx="2169">
                  <c:v>2169</c:v>
                </c:pt>
                <c:pt idx="2170">
                  <c:v>2170</c:v>
                </c:pt>
                <c:pt idx="2171">
                  <c:v>2171</c:v>
                </c:pt>
                <c:pt idx="2172">
                  <c:v>2172</c:v>
                </c:pt>
                <c:pt idx="2173">
                  <c:v>2173</c:v>
                </c:pt>
                <c:pt idx="2174">
                  <c:v>2174</c:v>
                </c:pt>
                <c:pt idx="2175">
                  <c:v>2175</c:v>
                </c:pt>
                <c:pt idx="2176">
                  <c:v>2176</c:v>
                </c:pt>
                <c:pt idx="2177">
                  <c:v>2177</c:v>
                </c:pt>
                <c:pt idx="2178">
                  <c:v>2178</c:v>
                </c:pt>
                <c:pt idx="2179">
                  <c:v>2179</c:v>
                </c:pt>
                <c:pt idx="2180">
                  <c:v>2180</c:v>
                </c:pt>
                <c:pt idx="2181">
                  <c:v>2181</c:v>
                </c:pt>
                <c:pt idx="2182">
                  <c:v>2182</c:v>
                </c:pt>
                <c:pt idx="2183">
                  <c:v>2183</c:v>
                </c:pt>
                <c:pt idx="2184">
                  <c:v>2184</c:v>
                </c:pt>
                <c:pt idx="2185">
                  <c:v>2185</c:v>
                </c:pt>
                <c:pt idx="2186">
                  <c:v>2186</c:v>
                </c:pt>
                <c:pt idx="2187">
                  <c:v>2187</c:v>
                </c:pt>
                <c:pt idx="2188">
                  <c:v>2188</c:v>
                </c:pt>
                <c:pt idx="2189">
                  <c:v>2189</c:v>
                </c:pt>
                <c:pt idx="2190">
                  <c:v>2190</c:v>
                </c:pt>
                <c:pt idx="2191">
                  <c:v>2191</c:v>
                </c:pt>
                <c:pt idx="2192">
                  <c:v>2192</c:v>
                </c:pt>
                <c:pt idx="2193">
                  <c:v>2193</c:v>
                </c:pt>
                <c:pt idx="2194">
                  <c:v>2194</c:v>
                </c:pt>
                <c:pt idx="2195">
                  <c:v>2195</c:v>
                </c:pt>
                <c:pt idx="2196">
                  <c:v>2196</c:v>
                </c:pt>
                <c:pt idx="2197">
                  <c:v>2197</c:v>
                </c:pt>
                <c:pt idx="2198">
                  <c:v>2198</c:v>
                </c:pt>
                <c:pt idx="2199">
                  <c:v>2199</c:v>
                </c:pt>
                <c:pt idx="2200">
                  <c:v>2200</c:v>
                </c:pt>
                <c:pt idx="2201">
                  <c:v>2201</c:v>
                </c:pt>
                <c:pt idx="2202">
                  <c:v>2202</c:v>
                </c:pt>
                <c:pt idx="2203">
                  <c:v>2203</c:v>
                </c:pt>
                <c:pt idx="2204">
                  <c:v>2204</c:v>
                </c:pt>
                <c:pt idx="2205">
                  <c:v>2205</c:v>
                </c:pt>
                <c:pt idx="2206">
                  <c:v>2206</c:v>
                </c:pt>
                <c:pt idx="2207">
                  <c:v>2207</c:v>
                </c:pt>
                <c:pt idx="2208">
                  <c:v>2208</c:v>
                </c:pt>
                <c:pt idx="2209">
                  <c:v>2209</c:v>
                </c:pt>
                <c:pt idx="2210">
                  <c:v>2210</c:v>
                </c:pt>
                <c:pt idx="2211">
                  <c:v>2211</c:v>
                </c:pt>
                <c:pt idx="2212">
                  <c:v>2212</c:v>
                </c:pt>
                <c:pt idx="2213">
                  <c:v>2213</c:v>
                </c:pt>
                <c:pt idx="2214">
                  <c:v>2214</c:v>
                </c:pt>
                <c:pt idx="2215">
                  <c:v>2215</c:v>
                </c:pt>
                <c:pt idx="2216">
                  <c:v>2216</c:v>
                </c:pt>
                <c:pt idx="2217">
                  <c:v>2217</c:v>
                </c:pt>
                <c:pt idx="2218">
                  <c:v>2218</c:v>
                </c:pt>
                <c:pt idx="2219">
                  <c:v>2219</c:v>
                </c:pt>
                <c:pt idx="2220">
                  <c:v>2220</c:v>
                </c:pt>
                <c:pt idx="2221">
                  <c:v>2221</c:v>
                </c:pt>
                <c:pt idx="2222">
                  <c:v>2222</c:v>
                </c:pt>
                <c:pt idx="2223">
                  <c:v>2223</c:v>
                </c:pt>
                <c:pt idx="2224">
                  <c:v>2224</c:v>
                </c:pt>
                <c:pt idx="2225">
                  <c:v>2225</c:v>
                </c:pt>
                <c:pt idx="2226">
                  <c:v>2226</c:v>
                </c:pt>
                <c:pt idx="2227">
                  <c:v>2227</c:v>
                </c:pt>
                <c:pt idx="2228">
                  <c:v>2228</c:v>
                </c:pt>
                <c:pt idx="2229">
                  <c:v>2229</c:v>
                </c:pt>
                <c:pt idx="2230">
                  <c:v>2230</c:v>
                </c:pt>
                <c:pt idx="2231">
                  <c:v>2231</c:v>
                </c:pt>
                <c:pt idx="2232">
                  <c:v>2232</c:v>
                </c:pt>
                <c:pt idx="2233">
                  <c:v>2233</c:v>
                </c:pt>
                <c:pt idx="2234">
                  <c:v>2234</c:v>
                </c:pt>
                <c:pt idx="2235">
                  <c:v>2235</c:v>
                </c:pt>
                <c:pt idx="2236">
                  <c:v>2236</c:v>
                </c:pt>
                <c:pt idx="2237">
                  <c:v>2237</c:v>
                </c:pt>
                <c:pt idx="2238">
                  <c:v>2238</c:v>
                </c:pt>
                <c:pt idx="2239">
                  <c:v>2239</c:v>
                </c:pt>
                <c:pt idx="2240">
                  <c:v>2240</c:v>
                </c:pt>
                <c:pt idx="2241">
                  <c:v>2241</c:v>
                </c:pt>
                <c:pt idx="2242">
                  <c:v>2242</c:v>
                </c:pt>
                <c:pt idx="2243">
                  <c:v>2243</c:v>
                </c:pt>
                <c:pt idx="2244">
                  <c:v>2244</c:v>
                </c:pt>
                <c:pt idx="2245">
                  <c:v>2245</c:v>
                </c:pt>
                <c:pt idx="2246">
                  <c:v>2246</c:v>
                </c:pt>
                <c:pt idx="2247">
                  <c:v>2247</c:v>
                </c:pt>
                <c:pt idx="2248">
                  <c:v>2248</c:v>
                </c:pt>
                <c:pt idx="2249">
                  <c:v>2249</c:v>
                </c:pt>
                <c:pt idx="2250">
                  <c:v>2250</c:v>
                </c:pt>
                <c:pt idx="2251">
                  <c:v>2251</c:v>
                </c:pt>
                <c:pt idx="2252">
                  <c:v>2252</c:v>
                </c:pt>
                <c:pt idx="2253">
                  <c:v>2253</c:v>
                </c:pt>
                <c:pt idx="2254">
                  <c:v>2254</c:v>
                </c:pt>
                <c:pt idx="2255">
                  <c:v>2255</c:v>
                </c:pt>
                <c:pt idx="2256">
                  <c:v>2256</c:v>
                </c:pt>
                <c:pt idx="2257">
                  <c:v>2257</c:v>
                </c:pt>
                <c:pt idx="2258">
                  <c:v>2258</c:v>
                </c:pt>
                <c:pt idx="2259">
                  <c:v>2259</c:v>
                </c:pt>
                <c:pt idx="2260">
                  <c:v>2260</c:v>
                </c:pt>
                <c:pt idx="2261">
                  <c:v>2261</c:v>
                </c:pt>
                <c:pt idx="2262">
                  <c:v>2262</c:v>
                </c:pt>
                <c:pt idx="2263">
                  <c:v>2263</c:v>
                </c:pt>
                <c:pt idx="2264">
                  <c:v>2264</c:v>
                </c:pt>
                <c:pt idx="2265">
                  <c:v>2265</c:v>
                </c:pt>
                <c:pt idx="2266">
                  <c:v>2266</c:v>
                </c:pt>
                <c:pt idx="2267">
                  <c:v>2267</c:v>
                </c:pt>
                <c:pt idx="2268">
                  <c:v>2268</c:v>
                </c:pt>
                <c:pt idx="2269">
                  <c:v>2269</c:v>
                </c:pt>
                <c:pt idx="2270">
                  <c:v>2270</c:v>
                </c:pt>
                <c:pt idx="2271">
                  <c:v>2271</c:v>
                </c:pt>
                <c:pt idx="2272">
                  <c:v>2272</c:v>
                </c:pt>
                <c:pt idx="2273">
                  <c:v>2273</c:v>
                </c:pt>
                <c:pt idx="2274">
                  <c:v>2274</c:v>
                </c:pt>
                <c:pt idx="2275">
                  <c:v>2275</c:v>
                </c:pt>
                <c:pt idx="2276">
                  <c:v>2276</c:v>
                </c:pt>
                <c:pt idx="2277">
                  <c:v>2277</c:v>
                </c:pt>
                <c:pt idx="2278">
                  <c:v>2278</c:v>
                </c:pt>
                <c:pt idx="2279">
                  <c:v>2279</c:v>
                </c:pt>
                <c:pt idx="2280">
                  <c:v>2280</c:v>
                </c:pt>
                <c:pt idx="2281">
                  <c:v>2281</c:v>
                </c:pt>
                <c:pt idx="2282">
                  <c:v>2282</c:v>
                </c:pt>
                <c:pt idx="2283">
                  <c:v>2283</c:v>
                </c:pt>
                <c:pt idx="2284">
                  <c:v>2284</c:v>
                </c:pt>
                <c:pt idx="2285">
                  <c:v>2285</c:v>
                </c:pt>
                <c:pt idx="2286">
                  <c:v>2286</c:v>
                </c:pt>
                <c:pt idx="2287">
                  <c:v>2287</c:v>
                </c:pt>
                <c:pt idx="2288">
                  <c:v>2288</c:v>
                </c:pt>
                <c:pt idx="2289">
                  <c:v>2289</c:v>
                </c:pt>
                <c:pt idx="2290">
                  <c:v>2290</c:v>
                </c:pt>
                <c:pt idx="2291">
                  <c:v>2291</c:v>
                </c:pt>
                <c:pt idx="2292">
                  <c:v>2292</c:v>
                </c:pt>
                <c:pt idx="2293">
                  <c:v>2293</c:v>
                </c:pt>
                <c:pt idx="2294">
                  <c:v>2294</c:v>
                </c:pt>
                <c:pt idx="2295">
                  <c:v>2295</c:v>
                </c:pt>
                <c:pt idx="2296">
                  <c:v>2296</c:v>
                </c:pt>
                <c:pt idx="2297">
                  <c:v>2297</c:v>
                </c:pt>
                <c:pt idx="2298">
                  <c:v>2298</c:v>
                </c:pt>
                <c:pt idx="2299">
                  <c:v>2299</c:v>
                </c:pt>
                <c:pt idx="2300">
                  <c:v>2300</c:v>
                </c:pt>
                <c:pt idx="2301">
                  <c:v>2301</c:v>
                </c:pt>
                <c:pt idx="2302">
                  <c:v>2302</c:v>
                </c:pt>
                <c:pt idx="2303">
                  <c:v>2303</c:v>
                </c:pt>
                <c:pt idx="2304">
                  <c:v>2304</c:v>
                </c:pt>
                <c:pt idx="2305">
                  <c:v>2305</c:v>
                </c:pt>
                <c:pt idx="2306">
                  <c:v>2306</c:v>
                </c:pt>
                <c:pt idx="2307">
                  <c:v>2307</c:v>
                </c:pt>
                <c:pt idx="2308">
                  <c:v>2308</c:v>
                </c:pt>
                <c:pt idx="2309">
                  <c:v>2309</c:v>
                </c:pt>
                <c:pt idx="2310">
                  <c:v>2310</c:v>
                </c:pt>
                <c:pt idx="2311">
                  <c:v>2311</c:v>
                </c:pt>
                <c:pt idx="2312">
                  <c:v>2312</c:v>
                </c:pt>
                <c:pt idx="2313">
                  <c:v>2313</c:v>
                </c:pt>
                <c:pt idx="2314">
                  <c:v>2314</c:v>
                </c:pt>
                <c:pt idx="2315">
                  <c:v>2315</c:v>
                </c:pt>
                <c:pt idx="2316">
                  <c:v>2316</c:v>
                </c:pt>
                <c:pt idx="2317">
                  <c:v>2317</c:v>
                </c:pt>
                <c:pt idx="2318">
                  <c:v>2318</c:v>
                </c:pt>
                <c:pt idx="2319">
                  <c:v>2319</c:v>
                </c:pt>
                <c:pt idx="2320">
                  <c:v>2320</c:v>
                </c:pt>
                <c:pt idx="2321">
                  <c:v>2321</c:v>
                </c:pt>
                <c:pt idx="2322">
                  <c:v>2322</c:v>
                </c:pt>
                <c:pt idx="2323">
                  <c:v>2323</c:v>
                </c:pt>
                <c:pt idx="2324">
                  <c:v>2324</c:v>
                </c:pt>
                <c:pt idx="2325">
                  <c:v>2325</c:v>
                </c:pt>
                <c:pt idx="2326">
                  <c:v>2326</c:v>
                </c:pt>
                <c:pt idx="2327">
                  <c:v>2327</c:v>
                </c:pt>
                <c:pt idx="2328">
                  <c:v>2328</c:v>
                </c:pt>
                <c:pt idx="2329">
                  <c:v>2329</c:v>
                </c:pt>
                <c:pt idx="2330">
                  <c:v>2330</c:v>
                </c:pt>
                <c:pt idx="2331">
                  <c:v>2331</c:v>
                </c:pt>
                <c:pt idx="2332">
                  <c:v>2332</c:v>
                </c:pt>
                <c:pt idx="2333">
                  <c:v>2333</c:v>
                </c:pt>
                <c:pt idx="2334">
                  <c:v>2334</c:v>
                </c:pt>
                <c:pt idx="2335">
                  <c:v>2335</c:v>
                </c:pt>
                <c:pt idx="2336">
                  <c:v>2336</c:v>
                </c:pt>
                <c:pt idx="2337">
                  <c:v>2337</c:v>
                </c:pt>
                <c:pt idx="2338">
                  <c:v>2338</c:v>
                </c:pt>
                <c:pt idx="2339">
                  <c:v>2339</c:v>
                </c:pt>
                <c:pt idx="2340">
                  <c:v>2340</c:v>
                </c:pt>
                <c:pt idx="2341">
                  <c:v>2341</c:v>
                </c:pt>
                <c:pt idx="2342">
                  <c:v>2342</c:v>
                </c:pt>
                <c:pt idx="2343">
                  <c:v>2343</c:v>
                </c:pt>
                <c:pt idx="2344">
                  <c:v>2344</c:v>
                </c:pt>
                <c:pt idx="2345">
                  <c:v>2345</c:v>
                </c:pt>
                <c:pt idx="2346">
                  <c:v>2346</c:v>
                </c:pt>
                <c:pt idx="2347">
                  <c:v>2347</c:v>
                </c:pt>
                <c:pt idx="2348">
                  <c:v>2348</c:v>
                </c:pt>
                <c:pt idx="2349">
                  <c:v>2349</c:v>
                </c:pt>
                <c:pt idx="2350">
                  <c:v>2350</c:v>
                </c:pt>
                <c:pt idx="2351">
                  <c:v>2351</c:v>
                </c:pt>
                <c:pt idx="2352">
                  <c:v>2352</c:v>
                </c:pt>
                <c:pt idx="2353">
                  <c:v>2353</c:v>
                </c:pt>
                <c:pt idx="2354">
                  <c:v>2354</c:v>
                </c:pt>
                <c:pt idx="2355">
                  <c:v>2355</c:v>
                </c:pt>
                <c:pt idx="2356">
                  <c:v>2356</c:v>
                </c:pt>
                <c:pt idx="2357">
                  <c:v>2357</c:v>
                </c:pt>
                <c:pt idx="2358">
                  <c:v>2358</c:v>
                </c:pt>
                <c:pt idx="2359">
                  <c:v>2359</c:v>
                </c:pt>
                <c:pt idx="2360">
                  <c:v>2360</c:v>
                </c:pt>
                <c:pt idx="2361">
                  <c:v>2361</c:v>
                </c:pt>
                <c:pt idx="2362">
                  <c:v>2362</c:v>
                </c:pt>
                <c:pt idx="2363">
                  <c:v>2363</c:v>
                </c:pt>
                <c:pt idx="2364">
                  <c:v>2364</c:v>
                </c:pt>
                <c:pt idx="2365">
                  <c:v>2365</c:v>
                </c:pt>
                <c:pt idx="2366">
                  <c:v>2366</c:v>
                </c:pt>
                <c:pt idx="2367">
                  <c:v>2367</c:v>
                </c:pt>
                <c:pt idx="2368">
                  <c:v>2368</c:v>
                </c:pt>
                <c:pt idx="2369">
                  <c:v>2369</c:v>
                </c:pt>
                <c:pt idx="2370">
                  <c:v>2370</c:v>
                </c:pt>
                <c:pt idx="2371">
                  <c:v>2371</c:v>
                </c:pt>
                <c:pt idx="2372">
                  <c:v>2372</c:v>
                </c:pt>
                <c:pt idx="2373">
                  <c:v>2373</c:v>
                </c:pt>
                <c:pt idx="2374">
                  <c:v>2374</c:v>
                </c:pt>
                <c:pt idx="2375">
                  <c:v>2375</c:v>
                </c:pt>
                <c:pt idx="2376">
                  <c:v>2376</c:v>
                </c:pt>
                <c:pt idx="2377">
                  <c:v>2377</c:v>
                </c:pt>
                <c:pt idx="2378">
                  <c:v>2378</c:v>
                </c:pt>
                <c:pt idx="2379">
                  <c:v>2379</c:v>
                </c:pt>
                <c:pt idx="2380">
                  <c:v>2380</c:v>
                </c:pt>
                <c:pt idx="2381">
                  <c:v>2381</c:v>
                </c:pt>
                <c:pt idx="2382">
                  <c:v>2382</c:v>
                </c:pt>
                <c:pt idx="2383">
                  <c:v>2383</c:v>
                </c:pt>
                <c:pt idx="2384">
                  <c:v>2384</c:v>
                </c:pt>
                <c:pt idx="2385">
                  <c:v>2385</c:v>
                </c:pt>
                <c:pt idx="2386">
                  <c:v>2386</c:v>
                </c:pt>
                <c:pt idx="2387">
                  <c:v>2387</c:v>
                </c:pt>
                <c:pt idx="2388">
                  <c:v>2388</c:v>
                </c:pt>
                <c:pt idx="2389">
                  <c:v>2389</c:v>
                </c:pt>
                <c:pt idx="2390">
                  <c:v>2390</c:v>
                </c:pt>
                <c:pt idx="2391">
                  <c:v>2391</c:v>
                </c:pt>
                <c:pt idx="2392">
                  <c:v>2392</c:v>
                </c:pt>
                <c:pt idx="2393">
                  <c:v>2393</c:v>
                </c:pt>
                <c:pt idx="2394">
                  <c:v>2394</c:v>
                </c:pt>
                <c:pt idx="2395">
                  <c:v>2395</c:v>
                </c:pt>
                <c:pt idx="2396">
                  <c:v>2396</c:v>
                </c:pt>
                <c:pt idx="2397">
                  <c:v>2397</c:v>
                </c:pt>
                <c:pt idx="2398">
                  <c:v>2398</c:v>
                </c:pt>
                <c:pt idx="2399">
                  <c:v>2399</c:v>
                </c:pt>
                <c:pt idx="2400">
                  <c:v>2400</c:v>
                </c:pt>
                <c:pt idx="2401">
                  <c:v>2401</c:v>
                </c:pt>
                <c:pt idx="2402">
                  <c:v>2402</c:v>
                </c:pt>
                <c:pt idx="2403">
                  <c:v>2403</c:v>
                </c:pt>
                <c:pt idx="2404">
                  <c:v>2404</c:v>
                </c:pt>
                <c:pt idx="2405">
                  <c:v>2405</c:v>
                </c:pt>
                <c:pt idx="2406">
                  <c:v>2406</c:v>
                </c:pt>
                <c:pt idx="2407">
                  <c:v>2407</c:v>
                </c:pt>
                <c:pt idx="2408">
                  <c:v>2408</c:v>
                </c:pt>
                <c:pt idx="2409">
                  <c:v>2409</c:v>
                </c:pt>
                <c:pt idx="2410">
                  <c:v>2410</c:v>
                </c:pt>
                <c:pt idx="2411">
                  <c:v>2411</c:v>
                </c:pt>
                <c:pt idx="2412">
                  <c:v>2412</c:v>
                </c:pt>
                <c:pt idx="2413">
                  <c:v>2413</c:v>
                </c:pt>
                <c:pt idx="2414">
                  <c:v>2414</c:v>
                </c:pt>
                <c:pt idx="2415">
                  <c:v>2415</c:v>
                </c:pt>
                <c:pt idx="2416">
                  <c:v>2416</c:v>
                </c:pt>
                <c:pt idx="2417">
                  <c:v>2417</c:v>
                </c:pt>
                <c:pt idx="2418">
                  <c:v>2418</c:v>
                </c:pt>
                <c:pt idx="2419">
                  <c:v>2419</c:v>
                </c:pt>
                <c:pt idx="2420">
                  <c:v>2420</c:v>
                </c:pt>
                <c:pt idx="2421">
                  <c:v>2421</c:v>
                </c:pt>
                <c:pt idx="2422">
                  <c:v>2422</c:v>
                </c:pt>
                <c:pt idx="2423">
                  <c:v>2423</c:v>
                </c:pt>
                <c:pt idx="2424">
                  <c:v>2424</c:v>
                </c:pt>
                <c:pt idx="2425">
                  <c:v>2425</c:v>
                </c:pt>
                <c:pt idx="2426">
                  <c:v>2426</c:v>
                </c:pt>
                <c:pt idx="2427">
                  <c:v>2427</c:v>
                </c:pt>
                <c:pt idx="2428">
                  <c:v>2428</c:v>
                </c:pt>
                <c:pt idx="2429">
                  <c:v>2429</c:v>
                </c:pt>
                <c:pt idx="2430">
                  <c:v>2430</c:v>
                </c:pt>
                <c:pt idx="2431">
                  <c:v>2431</c:v>
                </c:pt>
                <c:pt idx="2432">
                  <c:v>2432</c:v>
                </c:pt>
                <c:pt idx="2433">
                  <c:v>2433</c:v>
                </c:pt>
                <c:pt idx="2434">
                  <c:v>2434</c:v>
                </c:pt>
                <c:pt idx="2435">
                  <c:v>2435</c:v>
                </c:pt>
                <c:pt idx="2436">
                  <c:v>2436</c:v>
                </c:pt>
                <c:pt idx="2437">
                  <c:v>2437</c:v>
                </c:pt>
                <c:pt idx="2438">
                  <c:v>2438</c:v>
                </c:pt>
                <c:pt idx="2439">
                  <c:v>2439</c:v>
                </c:pt>
                <c:pt idx="2440">
                  <c:v>2440</c:v>
                </c:pt>
                <c:pt idx="2441">
                  <c:v>2441</c:v>
                </c:pt>
                <c:pt idx="2442">
                  <c:v>2442</c:v>
                </c:pt>
                <c:pt idx="2443">
                  <c:v>2443</c:v>
                </c:pt>
                <c:pt idx="2444">
                  <c:v>2444</c:v>
                </c:pt>
                <c:pt idx="2445">
                  <c:v>2445</c:v>
                </c:pt>
                <c:pt idx="2446">
                  <c:v>2446</c:v>
                </c:pt>
                <c:pt idx="2447">
                  <c:v>2447</c:v>
                </c:pt>
                <c:pt idx="2448">
                  <c:v>2448</c:v>
                </c:pt>
                <c:pt idx="2449">
                  <c:v>2449</c:v>
                </c:pt>
                <c:pt idx="2450">
                  <c:v>2450</c:v>
                </c:pt>
                <c:pt idx="2451">
                  <c:v>2451</c:v>
                </c:pt>
                <c:pt idx="2452">
                  <c:v>2452</c:v>
                </c:pt>
                <c:pt idx="2453">
                  <c:v>2453</c:v>
                </c:pt>
                <c:pt idx="2454">
                  <c:v>2454</c:v>
                </c:pt>
                <c:pt idx="2455">
                  <c:v>2455</c:v>
                </c:pt>
                <c:pt idx="2456">
                  <c:v>2456</c:v>
                </c:pt>
                <c:pt idx="2457">
                  <c:v>2457</c:v>
                </c:pt>
                <c:pt idx="2458">
                  <c:v>2458</c:v>
                </c:pt>
                <c:pt idx="2459">
                  <c:v>2459</c:v>
                </c:pt>
                <c:pt idx="2460">
                  <c:v>2460</c:v>
                </c:pt>
                <c:pt idx="2461">
                  <c:v>2461</c:v>
                </c:pt>
                <c:pt idx="2462">
                  <c:v>2462</c:v>
                </c:pt>
                <c:pt idx="2463">
                  <c:v>2463</c:v>
                </c:pt>
                <c:pt idx="2464">
                  <c:v>2464</c:v>
                </c:pt>
                <c:pt idx="2465">
                  <c:v>2465</c:v>
                </c:pt>
                <c:pt idx="2466">
                  <c:v>2466</c:v>
                </c:pt>
                <c:pt idx="2467">
                  <c:v>2467</c:v>
                </c:pt>
                <c:pt idx="2468">
                  <c:v>2468</c:v>
                </c:pt>
                <c:pt idx="2469">
                  <c:v>2469</c:v>
                </c:pt>
                <c:pt idx="2470">
                  <c:v>2470</c:v>
                </c:pt>
                <c:pt idx="2471">
                  <c:v>2471</c:v>
                </c:pt>
                <c:pt idx="2472">
                  <c:v>2472</c:v>
                </c:pt>
                <c:pt idx="2473">
                  <c:v>2473</c:v>
                </c:pt>
                <c:pt idx="2474">
                  <c:v>2474</c:v>
                </c:pt>
                <c:pt idx="2475">
                  <c:v>2475</c:v>
                </c:pt>
                <c:pt idx="2476">
                  <c:v>2476</c:v>
                </c:pt>
                <c:pt idx="2477">
                  <c:v>2477</c:v>
                </c:pt>
                <c:pt idx="2478">
                  <c:v>2478</c:v>
                </c:pt>
                <c:pt idx="2479">
                  <c:v>2479</c:v>
                </c:pt>
                <c:pt idx="2480">
                  <c:v>2480</c:v>
                </c:pt>
                <c:pt idx="2481">
                  <c:v>2481</c:v>
                </c:pt>
                <c:pt idx="2482">
                  <c:v>2482</c:v>
                </c:pt>
                <c:pt idx="2483">
                  <c:v>2483</c:v>
                </c:pt>
                <c:pt idx="2484">
                  <c:v>2484</c:v>
                </c:pt>
                <c:pt idx="2485">
                  <c:v>2485</c:v>
                </c:pt>
                <c:pt idx="2486">
                  <c:v>2486</c:v>
                </c:pt>
                <c:pt idx="2487">
                  <c:v>2487</c:v>
                </c:pt>
                <c:pt idx="2488">
                  <c:v>2488</c:v>
                </c:pt>
                <c:pt idx="2489">
                  <c:v>2489</c:v>
                </c:pt>
                <c:pt idx="2490">
                  <c:v>2490</c:v>
                </c:pt>
                <c:pt idx="2491">
                  <c:v>2491</c:v>
                </c:pt>
                <c:pt idx="2492">
                  <c:v>2492</c:v>
                </c:pt>
                <c:pt idx="2493">
                  <c:v>2493</c:v>
                </c:pt>
                <c:pt idx="2494">
                  <c:v>2494</c:v>
                </c:pt>
                <c:pt idx="2495">
                  <c:v>2495</c:v>
                </c:pt>
                <c:pt idx="2496">
                  <c:v>2496</c:v>
                </c:pt>
                <c:pt idx="2497">
                  <c:v>2497</c:v>
                </c:pt>
                <c:pt idx="2498">
                  <c:v>2498</c:v>
                </c:pt>
                <c:pt idx="2499">
                  <c:v>2499</c:v>
                </c:pt>
                <c:pt idx="2500">
                  <c:v>2500</c:v>
                </c:pt>
                <c:pt idx="2501">
                  <c:v>2501</c:v>
                </c:pt>
                <c:pt idx="2502">
                  <c:v>2502</c:v>
                </c:pt>
                <c:pt idx="2503">
                  <c:v>2503</c:v>
                </c:pt>
                <c:pt idx="2504">
                  <c:v>2504</c:v>
                </c:pt>
                <c:pt idx="2505">
                  <c:v>2505</c:v>
                </c:pt>
                <c:pt idx="2506">
                  <c:v>2506</c:v>
                </c:pt>
                <c:pt idx="2507">
                  <c:v>2507</c:v>
                </c:pt>
                <c:pt idx="2508">
                  <c:v>2508</c:v>
                </c:pt>
                <c:pt idx="2509">
                  <c:v>2509</c:v>
                </c:pt>
                <c:pt idx="2510">
                  <c:v>2510</c:v>
                </c:pt>
                <c:pt idx="2511">
                  <c:v>2511</c:v>
                </c:pt>
                <c:pt idx="2512">
                  <c:v>2512</c:v>
                </c:pt>
                <c:pt idx="2513">
                  <c:v>2513</c:v>
                </c:pt>
                <c:pt idx="2514">
                  <c:v>2514</c:v>
                </c:pt>
                <c:pt idx="2515">
                  <c:v>2515</c:v>
                </c:pt>
                <c:pt idx="2516">
                  <c:v>2516</c:v>
                </c:pt>
                <c:pt idx="2517">
                  <c:v>2517</c:v>
                </c:pt>
                <c:pt idx="2518">
                  <c:v>2518</c:v>
                </c:pt>
                <c:pt idx="2519">
                  <c:v>2519</c:v>
                </c:pt>
                <c:pt idx="2520">
                  <c:v>2520</c:v>
                </c:pt>
                <c:pt idx="2521">
                  <c:v>2521</c:v>
                </c:pt>
                <c:pt idx="2522">
                  <c:v>2522</c:v>
                </c:pt>
                <c:pt idx="2523">
                  <c:v>2523</c:v>
                </c:pt>
                <c:pt idx="2524">
                  <c:v>2524</c:v>
                </c:pt>
                <c:pt idx="2525">
                  <c:v>2525</c:v>
                </c:pt>
                <c:pt idx="2526">
                  <c:v>2526</c:v>
                </c:pt>
                <c:pt idx="2527">
                  <c:v>2527</c:v>
                </c:pt>
                <c:pt idx="2528">
                  <c:v>2528</c:v>
                </c:pt>
                <c:pt idx="2529">
                  <c:v>2529</c:v>
                </c:pt>
                <c:pt idx="2530">
                  <c:v>2530</c:v>
                </c:pt>
                <c:pt idx="2531">
                  <c:v>2531</c:v>
                </c:pt>
                <c:pt idx="2532">
                  <c:v>2532</c:v>
                </c:pt>
                <c:pt idx="2533">
                  <c:v>2533</c:v>
                </c:pt>
                <c:pt idx="2534">
                  <c:v>2534</c:v>
                </c:pt>
                <c:pt idx="2535">
                  <c:v>2535</c:v>
                </c:pt>
                <c:pt idx="2536">
                  <c:v>2536</c:v>
                </c:pt>
                <c:pt idx="2537">
                  <c:v>2537</c:v>
                </c:pt>
                <c:pt idx="2538">
                  <c:v>2538</c:v>
                </c:pt>
                <c:pt idx="2539">
                  <c:v>2539</c:v>
                </c:pt>
                <c:pt idx="2540">
                  <c:v>2540</c:v>
                </c:pt>
                <c:pt idx="2541">
                  <c:v>2541</c:v>
                </c:pt>
                <c:pt idx="2542">
                  <c:v>2542</c:v>
                </c:pt>
                <c:pt idx="2543">
                  <c:v>2543</c:v>
                </c:pt>
                <c:pt idx="2544">
                  <c:v>2544</c:v>
                </c:pt>
                <c:pt idx="2545">
                  <c:v>2545</c:v>
                </c:pt>
                <c:pt idx="2546">
                  <c:v>2546</c:v>
                </c:pt>
                <c:pt idx="2547">
                  <c:v>2547</c:v>
                </c:pt>
                <c:pt idx="2548">
                  <c:v>2548</c:v>
                </c:pt>
                <c:pt idx="2549">
                  <c:v>2549</c:v>
                </c:pt>
                <c:pt idx="2550">
                  <c:v>2550</c:v>
                </c:pt>
                <c:pt idx="2551">
                  <c:v>2551</c:v>
                </c:pt>
                <c:pt idx="2552">
                  <c:v>2552</c:v>
                </c:pt>
                <c:pt idx="2553">
                  <c:v>2553</c:v>
                </c:pt>
                <c:pt idx="2554">
                  <c:v>2554</c:v>
                </c:pt>
                <c:pt idx="2555">
                  <c:v>2555</c:v>
                </c:pt>
                <c:pt idx="2556">
                  <c:v>2556</c:v>
                </c:pt>
                <c:pt idx="2557">
                  <c:v>2557</c:v>
                </c:pt>
                <c:pt idx="2558">
                  <c:v>2558</c:v>
                </c:pt>
                <c:pt idx="2559">
                  <c:v>2559</c:v>
                </c:pt>
                <c:pt idx="2560">
                  <c:v>2560</c:v>
                </c:pt>
                <c:pt idx="2561">
                  <c:v>2561</c:v>
                </c:pt>
                <c:pt idx="2562">
                  <c:v>2562</c:v>
                </c:pt>
                <c:pt idx="2563">
                  <c:v>2563</c:v>
                </c:pt>
                <c:pt idx="2564">
                  <c:v>2564</c:v>
                </c:pt>
                <c:pt idx="2565">
                  <c:v>2565</c:v>
                </c:pt>
                <c:pt idx="2566">
                  <c:v>2566</c:v>
                </c:pt>
                <c:pt idx="2567">
                  <c:v>2567</c:v>
                </c:pt>
                <c:pt idx="2568">
                  <c:v>2568</c:v>
                </c:pt>
                <c:pt idx="2569">
                  <c:v>2569</c:v>
                </c:pt>
                <c:pt idx="2570">
                  <c:v>2570</c:v>
                </c:pt>
                <c:pt idx="2571">
                  <c:v>2571</c:v>
                </c:pt>
                <c:pt idx="2572">
                  <c:v>2572</c:v>
                </c:pt>
                <c:pt idx="2573">
                  <c:v>2573</c:v>
                </c:pt>
                <c:pt idx="2574">
                  <c:v>2574</c:v>
                </c:pt>
                <c:pt idx="2575">
                  <c:v>2575</c:v>
                </c:pt>
                <c:pt idx="2576">
                  <c:v>2576</c:v>
                </c:pt>
                <c:pt idx="2577">
                  <c:v>2577</c:v>
                </c:pt>
                <c:pt idx="2578">
                  <c:v>2578</c:v>
                </c:pt>
                <c:pt idx="2579">
                  <c:v>2579</c:v>
                </c:pt>
                <c:pt idx="2580">
                  <c:v>2580</c:v>
                </c:pt>
                <c:pt idx="2581">
                  <c:v>2581</c:v>
                </c:pt>
                <c:pt idx="2582">
                  <c:v>2582</c:v>
                </c:pt>
                <c:pt idx="2583">
                  <c:v>2583</c:v>
                </c:pt>
                <c:pt idx="2584">
                  <c:v>2584</c:v>
                </c:pt>
                <c:pt idx="2585">
                  <c:v>2585</c:v>
                </c:pt>
                <c:pt idx="2586">
                  <c:v>2586</c:v>
                </c:pt>
                <c:pt idx="2587">
                  <c:v>2587</c:v>
                </c:pt>
                <c:pt idx="2588">
                  <c:v>2588</c:v>
                </c:pt>
                <c:pt idx="2589">
                  <c:v>2589</c:v>
                </c:pt>
                <c:pt idx="2590">
                  <c:v>2590</c:v>
                </c:pt>
                <c:pt idx="2591">
                  <c:v>2591</c:v>
                </c:pt>
                <c:pt idx="2592">
                  <c:v>2592</c:v>
                </c:pt>
                <c:pt idx="2593">
                  <c:v>2593</c:v>
                </c:pt>
                <c:pt idx="2594">
                  <c:v>2594</c:v>
                </c:pt>
                <c:pt idx="2595">
                  <c:v>2595</c:v>
                </c:pt>
                <c:pt idx="2596">
                  <c:v>2596</c:v>
                </c:pt>
                <c:pt idx="2597">
                  <c:v>2597</c:v>
                </c:pt>
                <c:pt idx="2598">
                  <c:v>2598</c:v>
                </c:pt>
                <c:pt idx="2599">
                  <c:v>2599</c:v>
                </c:pt>
                <c:pt idx="2600">
                  <c:v>2600</c:v>
                </c:pt>
                <c:pt idx="2601">
                  <c:v>2601</c:v>
                </c:pt>
                <c:pt idx="2602">
                  <c:v>2602</c:v>
                </c:pt>
                <c:pt idx="2603">
                  <c:v>2603</c:v>
                </c:pt>
                <c:pt idx="2604">
                  <c:v>2604</c:v>
                </c:pt>
                <c:pt idx="2605">
                  <c:v>2605</c:v>
                </c:pt>
                <c:pt idx="2606">
                  <c:v>2606</c:v>
                </c:pt>
                <c:pt idx="2607">
                  <c:v>2607</c:v>
                </c:pt>
                <c:pt idx="2608">
                  <c:v>2608</c:v>
                </c:pt>
                <c:pt idx="2609">
                  <c:v>2609</c:v>
                </c:pt>
                <c:pt idx="2610">
                  <c:v>2610</c:v>
                </c:pt>
                <c:pt idx="2611">
                  <c:v>2611</c:v>
                </c:pt>
                <c:pt idx="2612">
                  <c:v>2612</c:v>
                </c:pt>
                <c:pt idx="2613">
                  <c:v>2613</c:v>
                </c:pt>
                <c:pt idx="2614">
                  <c:v>2614</c:v>
                </c:pt>
                <c:pt idx="2615">
                  <c:v>2615</c:v>
                </c:pt>
                <c:pt idx="2616">
                  <c:v>2616</c:v>
                </c:pt>
                <c:pt idx="2617">
                  <c:v>2617</c:v>
                </c:pt>
                <c:pt idx="2618">
                  <c:v>2618</c:v>
                </c:pt>
                <c:pt idx="2619">
                  <c:v>2619</c:v>
                </c:pt>
                <c:pt idx="2620">
                  <c:v>2620</c:v>
                </c:pt>
                <c:pt idx="2621">
                  <c:v>2621</c:v>
                </c:pt>
                <c:pt idx="2622">
                  <c:v>2622</c:v>
                </c:pt>
                <c:pt idx="2623">
                  <c:v>2623</c:v>
                </c:pt>
                <c:pt idx="2624">
                  <c:v>2624</c:v>
                </c:pt>
                <c:pt idx="2625">
                  <c:v>2625</c:v>
                </c:pt>
                <c:pt idx="2626">
                  <c:v>2626</c:v>
                </c:pt>
                <c:pt idx="2627">
                  <c:v>2627</c:v>
                </c:pt>
                <c:pt idx="2628">
                  <c:v>2628</c:v>
                </c:pt>
                <c:pt idx="2629">
                  <c:v>2629</c:v>
                </c:pt>
                <c:pt idx="2630">
                  <c:v>2630</c:v>
                </c:pt>
                <c:pt idx="2631">
                  <c:v>2631</c:v>
                </c:pt>
                <c:pt idx="2632">
                  <c:v>2632</c:v>
                </c:pt>
                <c:pt idx="2633">
                  <c:v>2633</c:v>
                </c:pt>
                <c:pt idx="2634">
                  <c:v>2634</c:v>
                </c:pt>
                <c:pt idx="2635">
                  <c:v>2635</c:v>
                </c:pt>
                <c:pt idx="2636">
                  <c:v>2636</c:v>
                </c:pt>
                <c:pt idx="2637">
                  <c:v>2637</c:v>
                </c:pt>
                <c:pt idx="2638">
                  <c:v>2638</c:v>
                </c:pt>
                <c:pt idx="2639">
                  <c:v>2639</c:v>
                </c:pt>
                <c:pt idx="2640">
                  <c:v>2640</c:v>
                </c:pt>
                <c:pt idx="2641">
                  <c:v>2641</c:v>
                </c:pt>
                <c:pt idx="2642">
                  <c:v>2642</c:v>
                </c:pt>
                <c:pt idx="2643">
                  <c:v>2643</c:v>
                </c:pt>
                <c:pt idx="2644">
                  <c:v>2644</c:v>
                </c:pt>
                <c:pt idx="2645">
                  <c:v>2645</c:v>
                </c:pt>
                <c:pt idx="2646">
                  <c:v>2646</c:v>
                </c:pt>
                <c:pt idx="2647">
                  <c:v>2647</c:v>
                </c:pt>
                <c:pt idx="2648">
                  <c:v>2648</c:v>
                </c:pt>
                <c:pt idx="2649">
                  <c:v>2649</c:v>
                </c:pt>
                <c:pt idx="2650">
                  <c:v>2650</c:v>
                </c:pt>
                <c:pt idx="2651">
                  <c:v>2651</c:v>
                </c:pt>
                <c:pt idx="2652">
                  <c:v>2652</c:v>
                </c:pt>
                <c:pt idx="2653">
                  <c:v>2653</c:v>
                </c:pt>
                <c:pt idx="2654">
                  <c:v>2654</c:v>
                </c:pt>
                <c:pt idx="2655">
                  <c:v>2655</c:v>
                </c:pt>
                <c:pt idx="2656">
                  <c:v>2656</c:v>
                </c:pt>
                <c:pt idx="2657">
                  <c:v>2657</c:v>
                </c:pt>
                <c:pt idx="2658">
                  <c:v>2658</c:v>
                </c:pt>
                <c:pt idx="2659">
                  <c:v>2659</c:v>
                </c:pt>
                <c:pt idx="2660">
                  <c:v>2660</c:v>
                </c:pt>
                <c:pt idx="2661">
                  <c:v>2661</c:v>
                </c:pt>
                <c:pt idx="2662">
                  <c:v>2662</c:v>
                </c:pt>
                <c:pt idx="2663">
                  <c:v>2663</c:v>
                </c:pt>
                <c:pt idx="2664">
                  <c:v>2664</c:v>
                </c:pt>
                <c:pt idx="2665">
                  <c:v>2665</c:v>
                </c:pt>
                <c:pt idx="2666">
                  <c:v>2666</c:v>
                </c:pt>
                <c:pt idx="2667">
                  <c:v>2667</c:v>
                </c:pt>
                <c:pt idx="2668">
                  <c:v>2668</c:v>
                </c:pt>
                <c:pt idx="2669">
                  <c:v>2669</c:v>
                </c:pt>
                <c:pt idx="2670">
                  <c:v>2670</c:v>
                </c:pt>
                <c:pt idx="2671">
                  <c:v>2671</c:v>
                </c:pt>
                <c:pt idx="2672">
                  <c:v>2672</c:v>
                </c:pt>
                <c:pt idx="2673">
                  <c:v>2673</c:v>
                </c:pt>
                <c:pt idx="2674">
                  <c:v>2674</c:v>
                </c:pt>
                <c:pt idx="2675">
                  <c:v>2675</c:v>
                </c:pt>
                <c:pt idx="2676">
                  <c:v>2676</c:v>
                </c:pt>
                <c:pt idx="2677">
                  <c:v>2677</c:v>
                </c:pt>
                <c:pt idx="2678">
                  <c:v>2678</c:v>
                </c:pt>
                <c:pt idx="2679">
                  <c:v>2679</c:v>
                </c:pt>
                <c:pt idx="2680">
                  <c:v>2680</c:v>
                </c:pt>
                <c:pt idx="2681">
                  <c:v>2681</c:v>
                </c:pt>
                <c:pt idx="2682">
                  <c:v>2682</c:v>
                </c:pt>
                <c:pt idx="2683">
                  <c:v>2683</c:v>
                </c:pt>
                <c:pt idx="2684">
                  <c:v>2684</c:v>
                </c:pt>
                <c:pt idx="2685">
                  <c:v>2685</c:v>
                </c:pt>
                <c:pt idx="2686">
                  <c:v>2686</c:v>
                </c:pt>
                <c:pt idx="2687">
                  <c:v>2687</c:v>
                </c:pt>
                <c:pt idx="2688">
                  <c:v>2688</c:v>
                </c:pt>
                <c:pt idx="2689">
                  <c:v>2689</c:v>
                </c:pt>
                <c:pt idx="2690">
                  <c:v>2690</c:v>
                </c:pt>
                <c:pt idx="2691">
                  <c:v>2691</c:v>
                </c:pt>
                <c:pt idx="2692">
                  <c:v>2692</c:v>
                </c:pt>
                <c:pt idx="2693">
                  <c:v>2693</c:v>
                </c:pt>
                <c:pt idx="2694">
                  <c:v>2694</c:v>
                </c:pt>
                <c:pt idx="2695">
                  <c:v>2695</c:v>
                </c:pt>
                <c:pt idx="2696">
                  <c:v>2696</c:v>
                </c:pt>
                <c:pt idx="2697">
                  <c:v>2697</c:v>
                </c:pt>
                <c:pt idx="2698">
                  <c:v>2698</c:v>
                </c:pt>
                <c:pt idx="2699">
                  <c:v>2699</c:v>
                </c:pt>
                <c:pt idx="2700">
                  <c:v>2700</c:v>
                </c:pt>
                <c:pt idx="2701">
                  <c:v>2701</c:v>
                </c:pt>
                <c:pt idx="2702">
                  <c:v>2702</c:v>
                </c:pt>
                <c:pt idx="2703">
                  <c:v>2703</c:v>
                </c:pt>
                <c:pt idx="2704">
                  <c:v>2704</c:v>
                </c:pt>
                <c:pt idx="2705">
                  <c:v>2705</c:v>
                </c:pt>
                <c:pt idx="2706">
                  <c:v>2706</c:v>
                </c:pt>
                <c:pt idx="2707">
                  <c:v>2707</c:v>
                </c:pt>
                <c:pt idx="2708">
                  <c:v>2708</c:v>
                </c:pt>
                <c:pt idx="2709">
                  <c:v>2709</c:v>
                </c:pt>
                <c:pt idx="2710">
                  <c:v>2710</c:v>
                </c:pt>
                <c:pt idx="2711">
                  <c:v>2711</c:v>
                </c:pt>
                <c:pt idx="2712">
                  <c:v>2712</c:v>
                </c:pt>
                <c:pt idx="2713">
                  <c:v>2713</c:v>
                </c:pt>
                <c:pt idx="2714">
                  <c:v>2714</c:v>
                </c:pt>
                <c:pt idx="2715">
                  <c:v>2715</c:v>
                </c:pt>
                <c:pt idx="2716">
                  <c:v>2716</c:v>
                </c:pt>
                <c:pt idx="2717">
                  <c:v>2717</c:v>
                </c:pt>
                <c:pt idx="2718">
                  <c:v>2718</c:v>
                </c:pt>
                <c:pt idx="2719">
                  <c:v>2719</c:v>
                </c:pt>
                <c:pt idx="2720">
                  <c:v>2720</c:v>
                </c:pt>
                <c:pt idx="2721">
                  <c:v>2721</c:v>
                </c:pt>
                <c:pt idx="2722">
                  <c:v>2722</c:v>
                </c:pt>
                <c:pt idx="2723">
                  <c:v>2723</c:v>
                </c:pt>
                <c:pt idx="2724">
                  <c:v>2724</c:v>
                </c:pt>
                <c:pt idx="2725">
                  <c:v>2725</c:v>
                </c:pt>
                <c:pt idx="2726">
                  <c:v>2726</c:v>
                </c:pt>
                <c:pt idx="2727">
                  <c:v>2727</c:v>
                </c:pt>
                <c:pt idx="2728">
                  <c:v>2728</c:v>
                </c:pt>
                <c:pt idx="2729">
                  <c:v>2729</c:v>
                </c:pt>
                <c:pt idx="2730">
                  <c:v>2730</c:v>
                </c:pt>
                <c:pt idx="2731">
                  <c:v>2731</c:v>
                </c:pt>
                <c:pt idx="2732">
                  <c:v>2732</c:v>
                </c:pt>
                <c:pt idx="2733">
                  <c:v>2733</c:v>
                </c:pt>
                <c:pt idx="2734">
                  <c:v>2734</c:v>
                </c:pt>
                <c:pt idx="2735">
                  <c:v>2735</c:v>
                </c:pt>
                <c:pt idx="2736">
                  <c:v>2736</c:v>
                </c:pt>
                <c:pt idx="2737">
                  <c:v>2737</c:v>
                </c:pt>
                <c:pt idx="2738">
                  <c:v>2738</c:v>
                </c:pt>
                <c:pt idx="2739">
                  <c:v>2739</c:v>
                </c:pt>
                <c:pt idx="2740">
                  <c:v>2740</c:v>
                </c:pt>
                <c:pt idx="2741">
                  <c:v>2741</c:v>
                </c:pt>
                <c:pt idx="2742">
                  <c:v>2742</c:v>
                </c:pt>
                <c:pt idx="2743">
                  <c:v>2743</c:v>
                </c:pt>
                <c:pt idx="2744">
                  <c:v>2744</c:v>
                </c:pt>
                <c:pt idx="2745">
                  <c:v>2745</c:v>
                </c:pt>
                <c:pt idx="2746">
                  <c:v>2746</c:v>
                </c:pt>
                <c:pt idx="2747">
                  <c:v>2747</c:v>
                </c:pt>
                <c:pt idx="2748">
                  <c:v>2748</c:v>
                </c:pt>
                <c:pt idx="2749">
                  <c:v>2749</c:v>
                </c:pt>
                <c:pt idx="2750">
                  <c:v>2750</c:v>
                </c:pt>
                <c:pt idx="2751">
                  <c:v>2751</c:v>
                </c:pt>
                <c:pt idx="2752">
                  <c:v>2752</c:v>
                </c:pt>
                <c:pt idx="2753">
                  <c:v>2753</c:v>
                </c:pt>
                <c:pt idx="2754">
                  <c:v>2754</c:v>
                </c:pt>
                <c:pt idx="2755">
                  <c:v>2755</c:v>
                </c:pt>
                <c:pt idx="2756">
                  <c:v>2756</c:v>
                </c:pt>
                <c:pt idx="2757">
                  <c:v>2757</c:v>
                </c:pt>
                <c:pt idx="2758">
                  <c:v>2758</c:v>
                </c:pt>
                <c:pt idx="2759">
                  <c:v>2759</c:v>
                </c:pt>
                <c:pt idx="2760">
                  <c:v>2760</c:v>
                </c:pt>
                <c:pt idx="2761">
                  <c:v>2761</c:v>
                </c:pt>
                <c:pt idx="2762">
                  <c:v>2762</c:v>
                </c:pt>
                <c:pt idx="2763">
                  <c:v>2763</c:v>
                </c:pt>
                <c:pt idx="2764">
                  <c:v>2764</c:v>
                </c:pt>
                <c:pt idx="2765">
                  <c:v>2765</c:v>
                </c:pt>
                <c:pt idx="2766">
                  <c:v>2766</c:v>
                </c:pt>
                <c:pt idx="2767">
                  <c:v>2767</c:v>
                </c:pt>
                <c:pt idx="2768">
                  <c:v>2768</c:v>
                </c:pt>
                <c:pt idx="2769">
                  <c:v>2769</c:v>
                </c:pt>
                <c:pt idx="2770">
                  <c:v>2770</c:v>
                </c:pt>
                <c:pt idx="2771">
                  <c:v>2771</c:v>
                </c:pt>
                <c:pt idx="2772">
                  <c:v>2772</c:v>
                </c:pt>
                <c:pt idx="2773">
                  <c:v>2773</c:v>
                </c:pt>
                <c:pt idx="2774">
                  <c:v>2774</c:v>
                </c:pt>
                <c:pt idx="2775">
                  <c:v>2775</c:v>
                </c:pt>
                <c:pt idx="2776">
                  <c:v>2776</c:v>
                </c:pt>
                <c:pt idx="2777">
                  <c:v>2777</c:v>
                </c:pt>
                <c:pt idx="2778">
                  <c:v>2778</c:v>
                </c:pt>
                <c:pt idx="2779">
                  <c:v>2779</c:v>
                </c:pt>
                <c:pt idx="2780">
                  <c:v>2780</c:v>
                </c:pt>
                <c:pt idx="2781">
                  <c:v>2781</c:v>
                </c:pt>
                <c:pt idx="2782">
                  <c:v>2782</c:v>
                </c:pt>
                <c:pt idx="2783">
                  <c:v>2783</c:v>
                </c:pt>
                <c:pt idx="2784">
                  <c:v>2784</c:v>
                </c:pt>
                <c:pt idx="2785">
                  <c:v>2785</c:v>
                </c:pt>
                <c:pt idx="2786">
                  <c:v>2786</c:v>
                </c:pt>
                <c:pt idx="2787">
                  <c:v>2787</c:v>
                </c:pt>
                <c:pt idx="2788">
                  <c:v>2788</c:v>
                </c:pt>
                <c:pt idx="2789">
                  <c:v>2789</c:v>
                </c:pt>
                <c:pt idx="2790">
                  <c:v>2790</c:v>
                </c:pt>
                <c:pt idx="2791">
                  <c:v>2791</c:v>
                </c:pt>
                <c:pt idx="2792">
                  <c:v>2792</c:v>
                </c:pt>
                <c:pt idx="2793">
                  <c:v>2793</c:v>
                </c:pt>
                <c:pt idx="2794">
                  <c:v>2794</c:v>
                </c:pt>
                <c:pt idx="2795">
                  <c:v>2795</c:v>
                </c:pt>
                <c:pt idx="2796">
                  <c:v>2796</c:v>
                </c:pt>
                <c:pt idx="2797">
                  <c:v>2797</c:v>
                </c:pt>
                <c:pt idx="2798">
                  <c:v>2798</c:v>
                </c:pt>
                <c:pt idx="2799">
                  <c:v>2799</c:v>
                </c:pt>
                <c:pt idx="2800">
                  <c:v>2800</c:v>
                </c:pt>
                <c:pt idx="2801">
                  <c:v>2801</c:v>
                </c:pt>
                <c:pt idx="2802">
                  <c:v>2802</c:v>
                </c:pt>
                <c:pt idx="2803">
                  <c:v>2803</c:v>
                </c:pt>
                <c:pt idx="2804">
                  <c:v>2804</c:v>
                </c:pt>
                <c:pt idx="2805">
                  <c:v>2805</c:v>
                </c:pt>
                <c:pt idx="2806">
                  <c:v>2806</c:v>
                </c:pt>
                <c:pt idx="2807">
                  <c:v>2807</c:v>
                </c:pt>
                <c:pt idx="2808">
                  <c:v>2808</c:v>
                </c:pt>
                <c:pt idx="2809">
                  <c:v>2809</c:v>
                </c:pt>
                <c:pt idx="2810">
                  <c:v>2810</c:v>
                </c:pt>
                <c:pt idx="2811">
                  <c:v>2811</c:v>
                </c:pt>
                <c:pt idx="2812">
                  <c:v>2812</c:v>
                </c:pt>
                <c:pt idx="2813">
                  <c:v>2813</c:v>
                </c:pt>
                <c:pt idx="2814">
                  <c:v>2814</c:v>
                </c:pt>
                <c:pt idx="2815">
                  <c:v>2815</c:v>
                </c:pt>
                <c:pt idx="2816">
                  <c:v>2816</c:v>
                </c:pt>
                <c:pt idx="2817">
                  <c:v>2817</c:v>
                </c:pt>
                <c:pt idx="2818">
                  <c:v>2818</c:v>
                </c:pt>
                <c:pt idx="2819">
                  <c:v>2819</c:v>
                </c:pt>
                <c:pt idx="2820">
                  <c:v>2820</c:v>
                </c:pt>
                <c:pt idx="2821">
                  <c:v>2821</c:v>
                </c:pt>
                <c:pt idx="2822">
                  <c:v>2822</c:v>
                </c:pt>
                <c:pt idx="2823">
                  <c:v>2823</c:v>
                </c:pt>
                <c:pt idx="2824">
                  <c:v>2824</c:v>
                </c:pt>
                <c:pt idx="2825">
                  <c:v>2825</c:v>
                </c:pt>
                <c:pt idx="2826">
                  <c:v>2826</c:v>
                </c:pt>
                <c:pt idx="2827">
                  <c:v>2827</c:v>
                </c:pt>
                <c:pt idx="2828">
                  <c:v>2828</c:v>
                </c:pt>
                <c:pt idx="2829">
                  <c:v>2829</c:v>
                </c:pt>
                <c:pt idx="2830">
                  <c:v>2830</c:v>
                </c:pt>
                <c:pt idx="2831">
                  <c:v>2831</c:v>
                </c:pt>
                <c:pt idx="2832">
                  <c:v>2832</c:v>
                </c:pt>
                <c:pt idx="2833">
                  <c:v>2833</c:v>
                </c:pt>
                <c:pt idx="2834">
                  <c:v>2834</c:v>
                </c:pt>
                <c:pt idx="2835">
                  <c:v>2835</c:v>
                </c:pt>
                <c:pt idx="2836">
                  <c:v>2836</c:v>
                </c:pt>
                <c:pt idx="2837">
                  <c:v>2837</c:v>
                </c:pt>
                <c:pt idx="2838">
                  <c:v>2838</c:v>
                </c:pt>
                <c:pt idx="2839">
                  <c:v>2839</c:v>
                </c:pt>
                <c:pt idx="2840">
                  <c:v>2840</c:v>
                </c:pt>
                <c:pt idx="2841">
                  <c:v>2841</c:v>
                </c:pt>
                <c:pt idx="2842">
                  <c:v>2842</c:v>
                </c:pt>
                <c:pt idx="2843">
                  <c:v>2843</c:v>
                </c:pt>
                <c:pt idx="2844">
                  <c:v>2844</c:v>
                </c:pt>
                <c:pt idx="2845">
                  <c:v>2845</c:v>
                </c:pt>
                <c:pt idx="2846">
                  <c:v>2846</c:v>
                </c:pt>
                <c:pt idx="2847">
                  <c:v>2847</c:v>
                </c:pt>
                <c:pt idx="2848">
                  <c:v>2848</c:v>
                </c:pt>
                <c:pt idx="2849">
                  <c:v>2849</c:v>
                </c:pt>
                <c:pt idx="2850">
                  <c:v>2850</c:v>
                </c:pt>
                <c:pt idx="2851">
                  <c:v>2851</c:v>
                </c:pt>
                <c:pt idx="2852">
                  <c:v>2852</c:v>
                </c:pt>
                <c:pt idx="2853">
                  <c:v>2853</c:v>
                </c:pt>
                <c:pt idx="2854">
                  <c:v>2854</c:v>
                </c:pt>
                <c:pt idx="2855">
                  <c:v>2855</c:v>
                </c:pt>
                <c:pt idx="2856">
                  <c:v>2856</c:v>
                </c:pt>
                <c:pt idx="2857">
                  <c:v>2857</c:v>
                </c:pt>
                <c:pt idx="2858">
                  <c:v>2858</c:v>
                </c:pt>
                <c:pt idx="2859">
                  <c:v>2859</c:v>
                </c:pt>
                <c:pt idx="2860">
                  <c:v>2860</c:v>
                </c:pt>
                <c:pt idx="2861">
                  <c:v>2861</c:v>
                </c:pt>
                <c:pt idx="2862">
                  <c:v>2862</c:v>
                </c:pt>
                <c:pt idx="2863">
                  <c:v>2863</c:v>
                </c:pt>
                <c:pt idx="2864">
                  <c:v>2864</c:v>
                </c:pt>
                <c:pt idx="2865">
                  <c:v>2865</c:v>
                </c:pt>
                <c:pt idx="2866">
                  <c:v>2866</c:v>
                </c:pt>
                <c:pt idx="2867">
                  <c:v>2867</c:v>
                </c:pt>
                <c:pt idx="2868">
                  <c:v>2868</c:v>
                </c:pt>
                <c:pt idx="2869">
                  <c:v>2869</c:v>
                </c:pt>
                <c:pt idx="2870">
                  <c:v>2870</c:v>
                </c:pt>
                <c:pt idx="2871">
                  <c:v>2871</c:v>
                </c:pt>
                <c:pt idx="2872">
                  <c:v>2872</c:v>
                </c:pt>
                <c:pt idx="2873">
                  <c:v>2873</c:v>
                </c:pt>
                <c:pt idx="2874">
                  <c:v>2874</c:v>
                </c:pt>
                <c:pt idx="2875">
                  <c:v>2875</c:v>
                </c:pt>
                <c:pt idx="2876">
                  <c:v>2876</c:v>
                </c:pt>
                <c:pt idx="2877">
                  <c:v>2877</c:v>
                </c:pt>
                <c:pt idx="2878">
                  <c:v>2878</c:v>
                </c:pt>
                <c:pt idx="2879">
                  <c:v>2879</c:v>
                </c:pt>
                <c:pt idx="2880">
                  <c:v>2880</c:v>
                </c:pt>
                <c:pt idx="2881">
                  <c:v>2881</c:v>
                </c:pt>
                <c:pt idx="2882">
                  <c:v>2882</c:v>
                </c:pt>
                <c:pt idx="2883">
                  <c:v>2883</c:v>
                </c:pt>
                <c:pt idx="2884">
                  <c:v>2884</c:v>
                </c:pt>
                <c:pt idx="2885">
                  <c:v>2885</c:v>
                </c:pt>
                <c:pt idx="2886">
                  <c:v>2886</c:v>
                </c:pt>
                <c:pt idx="2887">
                  <c:v>2887</c:v>
                </c:pt>
                <c:pt idx="2888">
                  <c:v>2888</c:v>
                </c:pt>
                <c:pt idx="2889">
                  <c:v>2889</c:v>
                </c:pt>
                <c:pt idx="2890">
                  <c:v>2890</c:v>
                </c:pt>
                <c:pt idx="2891">
                  <c:v>2891</c:v>
                </c:pt>
                <c:pt idx="2892">
                  <c:v>2892</c:v>
                </c:pt>
                <c:pt idx="2893">
                  <c:v>2893</c:v>
                </c:pt>
                <c:pt idx="2894">
                  <c:v>2894</c:v>
                </c:pt>
                <c:pt idx="2895">
                  <c:v>2895</c:v>
                </c:pt>
                <c:pt idx="2896">
                  <c:v>2896</c:v>
                </c:pt>
                <c:pt idx="2897">
                  <c:v>2897</c:v>
                </c:pt>
                <c:pt idx="2898">
                  <c:v>2898</c:v>
                </c:pt>
                <c:pt idx="2899">
                  <c:v>2899</c:v>
                </c:pt>
                <c:pt idx="2900">
                  <c:v>2900</c:v>
                </c:pt>
                <c:pt idx="2901">
                  <c:v>2901</c:v>
                </c:pt>
                <c:pt idx="2902">
                  <c:v>2902</c:v>
                </c:pt>
                <c:pt idx="2903">
                  <c:v>2903</c:v>
                </c:pt>
                <c:pt idx="2904">
                  <c:v>2904</c:v>
                </c:pt>
                <c:pt idx="2905">
                  <c:v>2905</c:v>
                </c:pt>
                <c:pt idx="2906">
                  <c:v>2906</c:v>
                </c:pt>
                <c:pt idx="2907">
                  <c:v>2907</c:v>
                </c:pt>
                <c:pt idx="2908">
                  <c:v>2908</c:v>
                </c:pt>
                <c:pt idx="2909">
                  <c:v>2909</c:v>
                </c:pt>
                <c:pt idx="2910">
                  <c:v>2910</c:v>
                </c:pt>
                <c:pt idx="2911">
                  <c:v>2911</c:v>
                </c:pt>
                <c:pt idx="2912">
                  <c:v>2912</c:v>
                </c:pt>
                <c:pt idx="2913">
                  <c:v>2913</c:v>
                </c:pt>
                <c:pt idx="2914">
                  <c:v>2914</c:v>
                </c:pt>
                <c:pt idx="2915">
                  <c:v>2915</c:v>
                </c:pt>
                <c:pt idx="2916">
                  <c:v>2916</c:v>
                </c:pt>
                <c:pt idx="2917">
                  <c:v>2917</c:v>
                </c:pt>
                <c:pt idx="2918">
                  <c:v>2918</c:v>
                </c:pt>
                <c:pt idx="2919">
                  <c:v>2919</c:v>
                </c:pt>
                <c:pt idx="2920">
                  <c:v>2920</c:v>
                </c:pt>
                <c:pt idx="2921">
                  <c:v>2921</c:v>
                </c:pt>
                <c:pt idx="2922">
                  <c:v>2922</c:v>
                </c:pt>
                <c:pt idx="2923">
                  <c:v>2923</c:v>
                </c:pt>
                <c:pt idx="2924">
                  <c:v>2924</c:v>
                </c:pt>
                <c:pt idx="2925">
                  <c:v>2925</c:v>
                </c:pt>
                <c:pt idx="2926">
                  <c:v>2926</c:v>
                </c:pt>
                <c:pt idx="2927">
                  <c:v>2927</c:v>
                </c:pt>
                <c:pt idx="2928">
                  <c:v>2928</c:v>
                </c:pt>
                <c:pt idx="2929">
                  <c:v>2929</c:v>
                </c:pt>
                <c:pt idx="2930">
                  <c:v>2930</c:v>
                </c:pt>
                <c:pt idx="2931">
                  <c:v>2931</c:v>
                </c:pt>
                <c:pt idx="2932">
                  <c:v>2932</c:v>
                </c:pt>
                <c:pt idx="2933">
                  <c:v>2933</c:v>
                </c:pt>
                <c:pt idx="2934">
                  <c:v>2934</c:v>
                </c:pt>
                <c:pt idx="2935">
                  <c:v>2935</c:v>
                </c:pt>
                <c:pt idx="2936">
                  <c:v>2936</c:v>
                </c:pt>
                <c:pt idx="2937">
                  <c:v>2937</c:v>
                </c:pt>
                <c:pt idx="2938">
                  <c:v>2938</c:v>
                </c:pt>
                <c:pt idx="2939">
                  <c:v>2939</c:v>
                </c:pt>
                <c:pt idx="2940">
                  <c:v>2940</c:v>
                </c:pt>
                <c:pt idx="2941">
                  <c:v>2941</c:v>
                </c:pt>
                <c:pt idx="2942">
                  <c:v>2942</c:v>
                </c:pt>
                <c:pt idx="2943">
                  <c:v>2943</c:v>
                </c:pt>
                <c:pt idx="2944">
                  <c:v>2944</c:v>
                </c:pt>
                <c:pt idx="2945">
                  <c:v>2945</c:v>
                </c:pt>
                <c:pt idx="2946">
                  <c:v>2946</c:v>
                </c:pt>
                <c:pt idx="2947">
                  <c:v>2947</c:v>
                </c:pt>
                <c:pt idx="2948">
                  <c:v>2948</c:v>
                </c:pt>
                <c:pt idx="2949">
                  <c:v>2949</c:v>
                </c:pt>
                <c:pt idx="2950">
                  <c:v>2950</c:v>
                </c:pt>
                <c:pt idx="2951">
                  <c:v>2951</c:v>
                </c:pt>
                <c:pt idx="2952">
                  <c:v>2952</c:v>
                </c:pt>
                <c:pt idx="2953">
                  <c:v>2953</c:v>
                </c:pt>
                <c:pt idx="2954">
                  <c:v>2954</c:v>
                </c:pt>
                <c:pt idx="2955">
                  <c:v>2955</c:v>
                </c:pt>
                <c:pt idx="2956">
                  <c:v>2956</c:v>
                </c:pt>
                <c:pt idx="2957">
                  <c:v>2957</c:v>
                </c:pt>
                <c:pt idx="2958">
                  <c:v>2958</c:v>
                </c:pt>
                <c:pt idx="2959">
                  <c:v>2959</c:v>
                </c:pt>
                <c:pt idx="2960">
                  <c:v>2960</c:v>
                </c:pt>
                <c:pt idx="2961">
                  <c:v>2961</c:v>
                </c:pt>
                <c:pt idx="2962">
                  <c:v>2962</c:v>
                </c:pt>
                <c:pt idx="2963">
                  <c:v>2963</c:v>
                </c:pt>
                <c:pt idx="2964">
                  <c:v>2964</c:v>
                </c:pt>
                <c:pt idx="2965">
                  <c:v>2965</c:v>
                </c:pt>
                <c:pt idx="2966">
                  <c:v>2966</c:v>
                </c:pt>
                <c:pt idx="2967">
                  <c:v>2967</c:v>
                </c:pt>
                <c:pt idx="2968">
                  <c:v>2968</c:v>
                </c:pt>
                <c:pt idx="2969">
                  <c:v>2969</c:v>
                </c:pt>
                <c:pt idx="2970">
                  <c:v>2970</c:v>
                </c:pt>
                <c:pt idx="2971">
                  <c:v>2971</c:v>
                </c:pt>
                <c:pt idx="2972">
                  <c:v>2972</c:v>
                </c:pt>
                <c:pt idx="2973">
                  <c:v>2973</c:v>
                </c:pt>
                <c:pt idx="2974">
                  <c:v>2974</c:v>
                </c:pt>
                <c:pt idx="2975">
                  <c:v>2975</c:v>
                </c:pt>
                <c:pt idx="2976">
                  <c:v>2976</c:v>
                </c:pt>
                <c:pt idx="2977">
                  <c:v>2977</c:v>
                </c:pt>
                <c:pt idx="2978">
                  <c:v>2978</c:v>
                </c:pt>
                <c:pt idx="2979">
                  <c:v>2979</c:v>
                </c:pt>
                <c:pt idx="2980">
                  <c:v>2980</c:v>
                </c:pt>
                <c:pt idx="2981">
                  <c:v>2981</c:v>
                </c:pt>
                <c:pt idx="2982">
                  <c:v>2982</c:v>
                </c:pt>
                <c:pt idx="2983">
                  <c:v>2983</c:v>
                </c:pt>
                <c:pt idx="2984">
                  <c:v>2984</c:v>
                </c:pt>
                <c:pt idx="2985">
                  <c:v>2985</c:v>
                </c:pt>
                <c:pt idx="2986">
                  <c:v>2986</c:v>
                </c:pt>
                <c:pt idx="2987">
                  <c:v>2987</c:v>
                </c:pt>
                <c:pt idx="2988">
                  <c:v>2988</c:v>
                </c:pt>
                <c:pt idx="2989">
                  <c:v>2989</c:v>
                </c:pt>
                <c:pt idx="2990">
                  <c:v>2990</c:v>
                </c:pt>
                <c:pt idx="2991">
                  <c:v>2991</c:v>
                </c:pt>
                <c:pt idx="2992">
                  <c:v>2992</c:v>
                </c:pt>
                <c:pt idx="2993">
                  <c:v>2993</c:v>
                </c:pt>
                <c:pt idx="2994">
                  <c:v>2994</c:v>
                </c:pt>
                <c:pt idx="2995">
                  <c:v>2995</c:v>
                </c:pt>
                <c:pt idx="2996">
                  <c:v>2996</c:v>
                </c:pt>
                <c:pt idx="2997">
                  <c:v>2997</c:v>
                </c:pt>
                <c:pt idx="2998">
                  <c:v>2998</c:v>
                </c:pt>
                <c:pt idx="2999">
                  <c:v>2999</c:v>
                </c:pt>
                <c:pt idx="3000">
                  <c:v>3000</c:v>
                </c:pt>
              </c:strCache>
            </c:strRef>
          </c:xVal>
          <c:yVal>
            <c:numRef>
              <c:f>Sheet2!$F$1:$F$12001</c:f>
              <c:numCache>
                <c:formatCode>General</c:formatCode>
                <c:ptCount val="12001"/>
                <c:pt idx="1">
                  <c:v>146.56</c:v>
                </c:pt>
                <c:pt idx="2">
                  <c:v>148.79</c:v>
                </c:pt>
                <c:pt idx="3">
                  <c:v>151.74</c:v>
                </c:pt>
                <c:pt idx="4">
                  <c:v>153.86</c:v>
                </c:pt>
                <c:pt idx="5">
                  <c:v>154.54</c:v>
                </c:pt>
                <c:pt idx="6">
                  <c:v>154.95</c:v>
                </c:pt>
                <c:pt idx="7">
                  <c:v>151.44</c:v>
                </c:pt>
                <c:pt idx="8">
                  <c:v>149.71</c:v>
                </c:pt>
                <c:pt idx="9">
                  <c:v>147.37</c:v>
                </c:pt>
                <c:pt idx="10">
                  <c:v>144.92</c:v>
                </c:pt>
                <c:pt idx="11">
                  <c:v>145.96</c:v>
                </c:pt>
                <c:pt idx="12">
                  <c:v>148.31</c:v>
                </c:pt>
                <c:pt idx="13">
                  <c:v>151.69</c:v>
                </c:pt>
                <c:pt idx="14">
                  <c:v>154.03</c:v>
                </c:pt>
                <c:pt idx="15">
                  <c:v>152.61</c:v>
                </c:pt>
                <c:pt idx="16">
                  <c:v>151.02</c:v>
                </c:pt>
                <c:pt idx="17">
                  <c:v>151.32</c:v>
                </c:pt>
                <c:pt idx="18">
                  <c:v>149.66</c:v>
                </c:pt>
                <c:pt idx="19">
                  <c:v>147.34</c:v>
                </c:pt>
                <c:pt idx="20">
                  <c:v>146.6</c:v>
                </c:pt>
                <c:pt idx="21">
                  <c:v>147.2</c:v>
                </c:pt>
                <c:pt idx="22">
                  <c:v>149.0</c:v>
                </c:pt>
                <c:pt idx="23">
                  <c:v>152.73</c:v>
                </c:pt>
                <c:pt idx="24">
                  <c:v>152.93</c:v>
                </c:pt>
                <c:pt idx="25">
                  <c:v>155.49</c:v>
                </c:pt>
                <c:pt idx="26">
                  <c:v>152.18</c:v>
                </c:pt>
                <c:pt idx="27">
                  <c:v>149.86</c:v>
                </c:pt>
                <c:pt idx="28">
                  <c:v>149.68</c:v>
                </c:pt>
                <c:pt idx="29">
                  <c:v>147.99</c:v>
                </c:pt>
                <c:pt idx="30">
                  <c:v>147.27</c:v>
                </c:pt>
                <c:pt idx="31">
                  <c:v>146.86</c:v>
                </c:pt>
                <c:pt idx="32">
                  <c:v>148.83</c:v>
                </c:pt>
                <c:pt idx="33">
                  <c:v>151.42</c:v>
                </c:pt>
                <c:pt idx="34">
                  <c:v>154.01</c:v>
                </c:pt>
                <c:pt idx="35">
                  <c:v>153.13</c:v>
                </c:pt>
                <c:pt idx="36">
                  <c:v>152.16</c:v>
                </c:pt>
                <c:pt idx="37">
                  <c:v>148.98</c:v>
                </c:pt>
                <c:pt idx="38">
                  <c:v>147.08</c:v>
                </c:pt>
                <c:pt idx="39">
                  <c:v>145.81</c:v>
                </c:pt>
                <c:pt idx="40">
                  <c:v>146.21</c:v>
                </c:pt>
                <c:pt idx="41">
                  <c:v>146.4</c:v>
                </c:pt>
                <c:pt idx="42">
                  <c:v>149.32</c:v>
                </c:pt>
                <c:pt idx="43">
                  <c:v>152.13</c:v>
                </c:pt>
                <c:pt idx="44">
                  <c:v>154.11</c:v>
                </c:pt>
                <c:pt idx="45">
                  <c:v>155.9</c:v>
                </c:pt>
                <c:pt idx="46">
                  <c:v>152.7</c:v>
                </c:pt>
                <c:pt idx="47">
                  <c:v>152.68</c:v>
                </c:pt>
                <c:pt idx="48">
                  <c:v>148.83</c:v>
                </c:pt>
                <c:pt idx="49">
                  <c:v>146.72</c:v>
                </c:pt>
                <c:pt idx="50">
                  <c:v>144.29</c:v>
                </c:pt>
                <c:pt idx="51">
                  <c:v>145.48</c:v>
                </c:pt>
                <c:pt idx="52">
                  <c:v>146.3500000000001</c:v>
                </c:pt>
                <c:pt idx="53">
                  <c:v>148.29</c:v>
                </c:pt>
                <c:pt idx="54">
                  <c:v>151.01</c:v>
                </c:pt>
                <c:pt idx="55">
                  <c:v>152.65</c:v>
                </c:pt>
                <c:pt idx="56">
                  <c:v>156.9</c:v>
                </c:pt>
                <c:pt idx="57">
                  <c:v>156.02</c:v>
                </c:pt>
                <c:pt idx="58">
                  <c:v>153.46</c:v>
                </c:pt>
                <c:pt idx="59">
                  <c:v>151.9</c:v>
                </c:pt>
                <c:pt idx="60">
                  <c:v>149.2</c:v>
                </c:pt>
                <c:pt idx="61">
                  <c:v>145.96</c:v>
                </c:pt>
                <c:pt idx="62">
                  <c:v>142.63</c:v>
                </c:pt>
                <c:pt idx="63">
                  <c:v>142.54</c:v>
                </c:pt>
                <c:pt idx="64">
                  <c:v>146.17</c:v>
                </c:pt>
                <c:pt idx="65">
                  <c:v>150.49</c:v>
                </c:pt>
                <c:pt idx="66">
                  <c:v>152.92</c:v>
                </c:pt>
                <c:pt idx="67">
                  <c:v>157.86</c:v>
                </c:pt>
                <c:pt idx="68">
                  <c:v>154.34</c:v>
                </c:pt>
                <c:pt idx="69">
                  <c:v>152.77</c:v>
                </c:pt>
                <c:pt idx="70">
                  <c:v>149.92</c:v>
                </c:pt>
                <c:pt idx="71">
                  <c:v>146.32</c:v>
                </c:pt>
                <c:pt idx="72">
                  <c:v>145.77</c:v>
                </c:pt>
                <c:pt idx="73">
                  <c:v>146.79</c:v>
                </c:pt>
                <c:pt idx="74">
                  <c:v>146.61</c:v>
                </c:pt>
                <c:pt idx="75">
                  <c:v>149.04</c:v>
                </c:pt>
                <c:pt idx="76">
                  <c:v>150.96</c:v>
                </c:pt>
                <c:pt idx="77">
                  <c:v>151.37</c:v>
                </c:pt>
                <c:pt idx="78">
                  <c:v>153.78</c:v>
                </c:pt>
                <c:pt idx="79">
                  <c:v>151.25</c:v>
                </c:pt>
                <c:pt idx="80">
                  <c:v>152.02</c:v>
                </c:pt>
                <c:pt idx="81">
                  <c:v>151.37</c:v>
                </c:pt>
                <c:pt idx="82">
                  <c:v>150.52</c:v>
                </c:pt>
                <c:pt idx="83">
                  <c:v>147.4</c:v>
                </c:pt>
                <c:pt idx="84">
                  <c:v>148.89</c:v>
                </c:pt>
                <c:pt idx="85">
                  <c:v>149.37</c:v>
                </c:pt>
                <c:pt idx="86">
                  <c:v>150.93</c:v>
                </c:pt>
                <c:pt idx="87">
                  <c:v>150.42</c:v>
                </c:pt>
                <c:pt idx="88">
                  <c:v>148.89</c:v>
                </c:pt>
                <c:pt idx="89">
                  <c:v>151.26</c:v>
                </c:pt>
                <c:pt idx="90">
                  <c:v>150.33</c:v>
                </c:pt>
                <c:pt idx="91">
                  <c:v>151.97</c:v>
                </c:pt>
                <c:pt idx="92">
                  <c:v>149.66</c:v>
                </c:pt>
                <c:pt idx="93">
                  <c:v>148.3800000000001</c:v>
                </c:pt>
                <c:pt idx="94">
                  <c:v>148.51</c:v>
                </c:pt>
                <c:pt idx="95">
                  <c:v>148.44</c:v>
                </c:pt>
                <c:pt idx="96">
                  <c:v>149.58</c:v>
                </c:pt>
                <c:pt idx="97">
                  <c:v>150.99</c:v>
                </c:pt>
                <c:pt idx="98">
                  <c:v>150.82</c:v>
                </c:pt>
                <c:pt idx="99">
                  <c:v>151.3500000000001</c:v>
                </c:pt>
                <c:pt idx="100">
                  <c:v>149.97</c:v>
                </c:pt>
                <c:pt idx="101">
                  <c:v>151.22</c:v>
                </c:pt>
                <c:pt idx="102">
                  <c:v>149.58</c:v>
                </c:pt>
                <c:pt idx="103">
                  <c:v>150.8800000000001</c:v>
                </c:pt>
                <c:pt idx="104">
                  <c:v>149.87</c:v>
                </c:pt>
                <c:pt idx="105">
                  <c:v>149.17</c:v>
                </c:pt>
                <c:pt idx="106">
                  <c:v>146.94</c:v>
                </c:pt>
                <c:pt idx="107">
                  <c:v>150.52</c:v>
                </c:pt>
                <c:pt idx="108">
                  <c:v>149.83</c:v>
                </c:pt>
                <c:pt idx="109">
                  <c:v>151.72</c:v>
                </c:pt>
                <c:pt idx="110">
                  <c:v>151.51</c:v>
                </c:pt>
                <c:pt idx="111">
                  <c:v>151.67</c:v>
                </c:pt>
                <c:pt idx="112">
                  <c:v>150.36</c:v>
                </c:pt>
                <c:pt idx="113">
                  <c:v>150.3500000000001</c:v>
                </c:pt>
                <c:pt idx="114">
                  <c:v>148.52</c:v>
                </c:pt>
                <c:pt idx="115">
                  <c:v>146.61</c:v>
                </c:pt>
                <c:pt idx="116">
                  <c:v>147.66</c:v>
                </c:pt>
                <c:pt idx="117">
                  <c:v>148.62</c:v>
                </c:pt>
                <c:pt idx="118">
                  <c:v>151.19</c:v>
                </c:pt>
                <c:pt idx="119">
                  <c:v>152.33</c:v>
                </c:pt>
                <c:pt idx="120">
                  <c:v>154.29</c:v>
                </c:pt>
                <c:pt idx="121">
                  <c:v>152.98</c:v>
                </c:pt>
                <c:pt idx="122">
                  <c:v>152.52</c:v>
                </c:pt>
                <c:pt idx="123">
                  <c:v>148.95</c:v>
                </c:pt>
                <c:pt idx="124">
                  <c:v>149.01</c:v>
                </c:pt>
                <c:pt idx="125">
                  <c:v>147.6</c:v>
                </c:pt>
                <c:pt idx="126">
                  <c:v>145.93</c:v>
                </c:pt>
                <c:pt idx="127">
                  <c:v>147.25</c:v>
                </c:pt>
                <c:pt idx="128">
                  <c:v>148.16</c:v>
                </c:pt>
                <c:pt idx="129">
                  <c:v>150.26</c:v>
                </c:pt>
                <c:pt idx="130">
                  <c:v>153.26</c:v>
                </c:pt>
                <c:pt idx="131">
                  <c:v>151.72</c:v>
                </c:pt>
                <c:pt idx="132">
                  <c:v>154.17</c:v>
                </c:pt>
                <c:pt idx="133">
                  <c:v>152.61</c:v>
                </c:pt>
                <c:pt idx="134">
                  <c:v>150.83</c:v>
                </c:pt>
                <c:pt idx="135">
                  <c:v>149.03</c:v>
                </c:pt>
                <c:pt idx="136">
                  <c:v>146.46</c:v>
                </c:pt>
                <c:pt idx="137">
                  <c:v>144.87</c:v>
                </c:pt>
                <c:pt idx="138">
                  <c:v>147.43</c:v>
                </c:pt>
                <c:pt idx="139">
                  <c:v>149.45</c:v>
                </c:pt>
                <c:pt idx="140">
                  <c:v>152.28</c:v>
                </c:pt>
                <c:pt idx="141">
                  <c:v>154.02</c:v>
                </c:pt>
                <c:pt idx="142">
                  <c:v>155.02</c:v>
                </c:pt>
                <c:pt idx="143">
                  <c:v>151.55</c:v>
                </c:pt>
                <c:pt idx="144">
                  <c:v>147.8800000000001</c:v>
                </c:pt>
                <c:pt idx="145">
                  <c:v>144.69</c:v>
                </c:pt>
                <c:pt idx="146">
                  <c:v>145.46</c:v>
                </c:pt>
                <c:pt idx="147">
                  <c:v>146.05</c:v>
                </c:pt>
                <c:pt idx="148">
                  <c:v>150.14</c:v>
                </c:pt>
                <c:pt idx="149">
                  <c:v>151.74</c:v>
                </c:pt>
                <c:pt idx="150">
                  <c:v>154.79</c:v>
                </c:pt>
                <c:pt idx="151">
                  <c:v>155.49</c:v>
                </c:pt>
                <c:pt idx="152">
                  <c:v>154.57</c:v>
                </c:pt>
                <c:pt idx="153">
                  <c:v>150.46</c:v>
                </c:pt>
                <c:pt idx="154">
                  <c:v>147.94</c:v>
                </c:pt>
                <c:pt idx="155">
                  <c:v>144.54</c:v>
                </c:pt>
                <c:pt idx="156">
                  <c:v>144.9</c:v>
                </c:pt>
                <c:pt idx="157">
                  <c:v>145.78</c:v>
                </c:pt>
                <c:pt idx="158">
                  <c:v>150.78</c:v>
                </c:pt>
                <c:pt idx="159">
                  <c:v>153.43</c:v>
                </c:pt>
                <c:pt idx="160">
                  <c:v>153.98</c:v>
                </c:pt>
                <c:pt idx="161">
                  <c:v>154.01</c:v>
                </c:pt>
                <c:pt idx="162">
                  <c:v>154.11</c:v>
                </c:pt>
                <c:pt idx="163">
                  <c:v>150.74</c:v>
                </c:pt>
                <c:pt idx="164">
                  <c:v>149.53</c:v>
                </c:pt>
                <c:pt idx="165">
                  <c:v>148.97</c:v>
                </c:pt>
                <c:pt idx="166">
                  <c:v>148.26</c:v>
                </c:pt>
                <c:pt idx="167">
                  <c:v>146.72</c:v>
                </c:pt>
                <c:pt idx="168">
                  <c:v>147.07</c:v>
                </c:pt>
                <c:pt idx="169">
                  <c:v>149.78</c:v>
                </c:pt>
                <c:pt idx="170">
                  <c:v>153.71</c:v>
                </c:pt>
                <c:pt idx="171">
                  <c:v>151.49</c:v>
                </c:pt>
                <c:pt idx="172">
                  <c:v>151.84</c:v>
                </c:pt>
                <c:pt idx="173">
                  <c:v>149.98</c:v>
                </c:pt>
                <c:pt idx="174">
                  <c:v>149.27</c:v>
                </c:pt>
                <c:pt idx="175">
                  <c:v>149.53</c:v>
                </c:pt>
                <c:pt idx="176">
                  <c:v>148.11</c:v>
                </c:pt>
                <c:pt idx="177">
                  <c:v>146.04</c:v>
                </c:pt>
                <c:pt idx="178">
                  <c:v>147.27</c:v>
                </c:pt>
                <c:pt idx="179">
                  <c:v>149.56</c:v>
                </c:pt>
                <c:pt idx="180">
                  <c:v>151.86</c:v>
                </c:pt>
                <c:pt idx="181">
                  <c:v>153.03</c:v>
                </c:pt>
                <c:pt idx="182">
                  <c:v>153.24</c:v>
                </c:pt>
                <c:pt idx="183">
                  <c:v>150.18</c:v>
                </c:pt>
                <c:pt idx="184">
                  <c:v>148.81</c:v>
                </c:pt>
                <c:pt idx="185">
                  <c:v>146.75</c:v>
                </c:pt>
                <c:pt idx="186">
                  <c:v>148.72</c:v>
                </c:pt>
                <c:pt idx="187">
                  <c:v>149.3800000000001</c:v>
                </c:pt>
                <c:pt idx="188">
                  <c:v>149.01</c:v>
                </c:pt>
                <c:pt idx="189">
                  <c:v>148.95</c:v>
                </c:pt>
                <c:pt idx="190">
                  <c:v>150.56</c:v>
                </c:pt>
                <c:pt idx="191">
                  <c:v>150.77</c:v>
                </c:pt>
                <c:pt idx="192">
                  <c:v>151.11</c:v>
                </c:pt>
                <c:pt idx="193">
                  <c:v>151.01</c:v>
                </c:pt>
                <c:pt idx="194">
                  <c:v>150.02</c:v>
                </c:pt>
                <c:pt idx="195">
                  <c:v>148.33</c:v>
                </c:pt>
                <c:pt idx="196">
                  <c:v>147.54</c:v>
                </c:pt>
                <c:pt idx="197">
                  <c:v>148.96</c:v>
                </c:pt>
                <c:pt idx="198">
                  <c:v>150.8800000000001</c:v>
                </c:pt>
                <c:pt idx="199">
                  <c:v>151.91</c:v>
                </c:pt>
                <c:pt idx="200">
                  <c:v>153.47</c:v>
                </c:pt>
                <c:pt idx="201">
                  <c:v>153.07</c:v>
                </c:pt>
                <c:pt idx="202">
                  <c:v>150.55</c:v>
                </c:pt>
                <c:pt idx="203">
                  <c:v>149.66</c:v>
                </c:pt>
                <c:pt idx="204">
                  <c:v>146.44</c:v>
                </c:pt>
                <c:pt idx="205">
                  <c:v>148.0</c:v>
                </c:pt>
                <c:pt idx="206">
                  <c:v>147.13</c:v>
                </c:pt>
                <c:pt idx="207">
                  <c:v>149.22</c:v>
                </c:pt>
                <c:pt idx="208">
                  <c:v>150.03</c:v>
                </c:pt>
                <c:pt idx="209">
                  <c:v>151.55</c:v>
                </c:pt>
                <c:pt idx="210">
                  <c:v>152.97</c:v>
                </c:pt>
                <c:pt idx="211">
                  <c:v>152.63</c:v>
                </c:pt>
                <c:pt idx="212">
                  <c:v>152.23</c:v>
                </c:pt>
                <c:pt idx="213">
                  <c:v>150.94</c:v>
                </c:pt>
                <c:pt idx="214">
                  <c:v>151.47</c:v>
                </c:pt>
                <c:pt idx="215">
                  <c:v>148.45</c:v>
                </c:pt>
                <c:pt idx="216">
                  <c:v>148.09</c:v>
                </c:pt>
                <c:pt idx="217">
                  <c:v>144.64</c:v>
                </c:pt>
                <c:pt idx="218">
                  <c:v>147.09</c:v>
                </c:pt>
                <c:pt idx="219">
                  <c:v>147.04</c:v>
                </c:pt>
                <c:pt idx="220">
                  <c:v>148.52</c:v>
                </c:pt>
                <c:pt idx="221">
                  <c:v>154.65</c:v>
                </c:pt>
                <c:pt idx="222">
                  <c:v>154.13</c:v>
                </c:pt>
                <c:pt idx="223">
                  <c:v>154.51</c:v>
                </c:pt>
                <c:pt idx="224">
                  <c:v>150.73</c:v>
                </c:pt>
                <c:pt idx="225">
                  <c:v>148.65</c:v>
                </c:pt>
                <c:pt idx="226">
                  <c:v>145.93</c:v>
                </c:pt>
                <c:pt idx="227">
                  <c:v>146.96</c:v>
                </c:pt>
                <c:pt idx="228">
                  <c:v>148.06</c:v>
                </c:pt>
                <c:pt idx="229">
                  <c:v>149.42</c:v>
                </c:pt>
                <c:pt idx="230">
                  <c:v>152.11</c:v>
                </c:pt>
                <c:pt idx="231">
                  <c:v>154.65</c:v>
                </c:pt>
                <c:pt idx="232">
                  <c:v>154.24</c:v>
                </c:pt>
                <c:pt idx="233">
                  <c:v>152.18</c:v>
                </c:pt>
                <c:pt idx="234">
                  <c:v>149.14</c:v>
                </c:pt>
                <c:pt idx="235">
                  <c:v>149.43</c:v>
                </c:pt>
                <c:pt idx="236">
                  <c:v>146.08</c:v>
                </c:pt>
                <c:pt idx="237">
                  <c:v>146.08</c:v>
                </c:pt>
                <c:pt idx="238">
                  <c:v>145.99</c:v>
                </c:pt>
                <c:pt idx="239">
                  <c:v>149.71</c:v>
                </c:pt>
                <c:pt idx="240">
                  <c:v>149.55</c:v>
                </c:pt>
                <c:pt idx="241">
                  <c:v>150.8</c:v>
                </c:pt>
                <c:pt idx="242">
                  <c:v>152.43</c:v>
                </c:pt>
                <c:pt idx="243">
                  <c:v>153.4</c:v>
                </c:pt>
                <c:pt idx="244">
                  <c:v>152.34</c:v>
                </c:pt>
                <c:pt idx="245">
                  <c:v>151.59</c:v>
                </c:pt>
                <c:pt idx="246">
                  <c:v>148.29</c:v>
                </c:pt>
                <c:pt idx="247">
                  <c:v>147.9</c:v>
                </c:pt>
                <c:pt idx="248">
                  <c:v>147.3</c:v>
                </c:pt>
                <c:pt idx="249">
                  <c:v>148.74</c:v>
                </c:pt>
                <c:pt idx="250">
                  <c:v>149.18</c:v>
                </c:pt>
                <c:pt idx="251">
                  <c:v>150.71</c:v>
                </c:pt>
                <c:pt idx="252">
                  <c:v>151.08</c:v>
                </c:pt>
                <c:pt idx="253">
                  <c:v>152.55</c:v>
                </c:pt>
                <c:pt idx="254">
                  <c:v>153.5</c:v>
                </c:pt>
                <c:pt idx="255">
                  <c:v>153.64</c:v>
                </c:pt>
                <c:pt idx="256">
                  <c:v>150.58</c:v>
                </c:pt>
                <c:pt idx="257">
                  <c:v>149.42</c:v>
                </c:pt>
                <c:pt idx="258">
                  <c:v>147.91</c:v>
                </c:pt>
                <c:pt idx="259">
                  <c:v>148.8800000000001</c:v>
                </c:pt>
                <c:pt idx="260">
                  <c:v>149.4</c:v>
                </c:pt>
                <c:pt idx="261">
                  <c:v>148.9</c:v>
                </c:pt>
                <c:pt idx="262">
                  <c:v>148.73</c:v>
                </c:pt>
                <c:pt idx="263">
                  <c:v>150.3800000000001</c:v>
                </c:pt>
                <c:pt idx="264">
                  <c:v>150.0</c:v>
                </c:pt>
                <c:pt idx="265">
                  <c:v>150.33</c:v>
                </c:pt>
                <c:pt idx="266">
                  <c:v>152.41</c:v>
                </c:pt>
                <c:pt idx="267">
                  <c:v>153.3500000000001</c:v>
                </c:pt>
                <c:pt idx="268">
                  <c:v>151.2</c:v>
                </c:pt>
                <c:pt idx="269">
                  <c:v>149.61</c:v>
                </c:pt>
                <c:pt idx="270">
                  <c:v>146.92</c:v>
                </c:pt>
                <c:pt idx="271">
                  <c:v>146.89</c:v>
                </c:pt>
                <c:pt idx="272">
                  <c:v>147.04</c:v>
                </c:pt>
                <c:pt idx="273">
                  <c:v>149.01</c:v>
                </c:pt>
                <c:pt idx="274">
                  <c:v>150.73</c:v>
                </c:pt>
                <c:pt idx="275">
                  <c:v>151.45</c:v>
                </c:pt>
                <c:pt idx="276">
                  <c:v>151.55</c:v>
                </c:pt>
                <c:pt idx="277">
                  <c:v>152.08</c:v>
                </c:pt>
                <c:pt idx="278">
                  <c:v>149.19</c:v>
                </c:pt>
                <c:pt idx="279">
                  <c:v>149.42</c:v>
                </c:pt>
                <c:pt idx="280">
                  <c:v>148.29</c:v>
                </c:pt>
                <c:pt idx="281">
                  <c:v>147.3</c:v>
                </c:pt>
                <c:pt idx="282">
                  <c:v>148.9</c:v>
                </c:pt>
                <c:pt idx="283">
                  <c:v>149.96</c:v>
                </c:pt>
                <c:pt idx="284">
                  <c:v>150.91</c:v>
                </c:pt>
                <c:pt idx="285">
                  <c:v>153.24</c:v>
                </c:pt>
                <c:pt idx="286">
                  <c:v>152.4</c:v>
                </c:pt>
                <c:pt idx="287">
                  <c:v>151.32</c:v>
                </c:pt>
                <c:pt idx="288">
                  <c:v>150.32</c:v>
                </c:pt>
                <c:pt idx="289">
                  <c:v>149.83</c:v>
                </c:pt>
                <c:pt idx="290">
                  <c:v>146.79</c:v>
                </c:pt>
                <c:pt idx="291">
                  <c:v>148.08</c:v>
                </c:pt>
                <c:pt idx="292">
                  <c:v>148.0</c:v>
                </c:pt>
                <c:pt idx="293">
                  <c:v>150.26</c:v>
                </c:pt>
                <c:pt idx="294">
                  <c:v>149.76</c:v>
                </c:pt>
                <c:pt idx="295">
                  <c:v>149.04</c:v>
                </c:pt>
                <c:pt idx="296">
                  <c:v>151.03</c:v>
                </c:pt>
                <c:pt idx="297">
                  <c:v>150.74</c:v>
                </c:pt>
                <c:pt idx="298">
                  <c:v>149.92</c:v>
                </c:pt>
                <c:pt idx="299">
                  <c:v>150.9</c:v>
                </c:pt>
                <c:pt idx="300">
                  <c:v>152.11</c:v>
                </c:pt>
                <c:pt idx="301">
                  <c:v>153.19</c:v>
                </c:pt>
                <c:pt idx="302">
                  <c:v>149.8500000000001</c:v>
                </c:pt>
                <c:pt idx="303">
                  <c:v>148.15</c:v>
                </c:pt>
                <c:pt idx="304">
                  <c:v>147.44</c:v>
                </c:pt>
                <c:pt idx="305">
                  <c:v>147.5</c:v>
                </c:pt>
                <c:pt idx="306">
                  <c:v>149.84</c:v>
                </c:pt>
                <c:pt idx="307">
                  <c:v>149.86</c:v>
                </c:pt>
                <c:pt idx="308">
                  <c:v>153.46</c:v>
                </c:pt>
                <c:pt idx="309">
                  <c:v>154.46</c:v>
                </c:pt>
                <c:pt idx="310">
                  <c:v>152.71</c:v>
                </c:pt>
                <c:pt idx="311">
                  <c:v>149.64</c:v>
                </c:pt>
                <c:pt idx="312">
                  <c:v>146.17</c:v>
                </c:pt>
                <c:pt idx="313">
                  <c:v>145.94</c:v>
                </c:pt>
                <c:pt idx="314">
                  <c:v>146.9</c:v>
                </c:pt>
                <c:pt idx="315">
                  <c:v>147.64</c:v>
                </c:pt>
                <c:pt idx="316">
                  <c:v>149.64</c:v>
                </c:pt>
                <c:pt idx="317">
                  <c:v>150.99</c:v>
                </c:pt>
                <c:pt idx="318">
                  <c:v>153.3800000000001</c:v>
                </c:pt>
                <c:pt idx="319">
                  <c:v>152.21</c:v>
                </c:pt>
                <c:pt idx="320">
                  <c:v>153.06</c:v>
                </c:pt>
                <c:pt idx="321">
                  <c:v>151.13</c:v>
                </c:pt>
                <c:pt idx="322">
                  <c:v>148.1</c:v>
                </c:pt>
                <c:pt idx="323">
                  <c:v>147.39</c:v>
                </c:pt>
                <c:pt idx="324">
                  <c:v>146.16</c:v>
                </c:pt>
                <c:pt idx="325">
                  <c:v>147.39</c:v>
                </c:pt>
                <c:pt idx="326">
                  <c:v>149.29</c:v>
                </c:pt>
                <c:pt idx="327">
                  <c:v>151.58</c:v>
                </c:pt>
                <c:pt idx="328">
                  <c:v>151.4</c:v>
                </c:pt>
                <c:pt idx="329">
                  <c:v>154.37</c:v>
                </c:pt>
                <c:pt idx="330">
                  <c:v>152.3</c:v>
                </c:pt>
                <c:pt idx="331">
                  <c:v>152.71</c:v>
                </c:pt>
                <c:pt idx="332">
                  <c:v>150.27</c:v>
                </c:pt>
                <c:pt idx="333">
                  <c:v>149.37</c:v>
                </c:pt>
                <c:pt idx="334">
                  <c:v>147.86</c:v>
                </c:pt>
                <c:pt idx="335">
                  <c:v>149.37</c:v>
                </c:pt>
                <c:pt idx="336">
                  <c:v>148.16</c:v>
                </c:pt>
                <c:pt idx="337">
                  <c:v>148.73</c:v>
                </c:pt>
                <c:pt idx="338">
                  <c:v>149.72</c:v>
                </c:pt>
                <c:pt idx="339">
                  <c:v>149.11</c:v>
                </c:pt>
                <c:pt idx="340">
                  <c:v>150.69</c:v>
                </c:pt>
                <c:pt idx="341">
                  <c:v>149.46</c:v>
                </c:pt>
                <c:pt idx="342">
                  <c:v>148.39</c:v>
                </c:pt>
                <c:pt idx="343">
                  <c:v>147.58</c:v>
                </c:pt>
                <c:pt idx="344">
                  <c:v>150.4</c:v>
                </c:pt>
                <c:pt idx="345">
                  <c:v>151.25</c:v>
                </c:pt>
                <c:pt idx="346">
                  <c:v>152.62</c:v>
                </c:pt>
                <c:pt idx="347">
                  <c:v>152.04</c:v>
                </c:pt>
                <c:pt idx="348">
                  <c:v>151.64</c:v>
                </c:pt>
                <c:pt idx="349">
                  <c:v>149.51</c:v>
                </c:pt>
                <c:pt idx="350">
                  <c:v>149.3500000000001</c:v>
                </c:pt>
                <c:pt idx="351">
                  <c:v>148.27</c:v>
                </c:pt>
                <c:pt idx="352">
                  <c:v>149.16</c:v>
                </c:pt>
                <c:pt idx="353">
                  <c:v>149.8500000000001</c:v>
                </c:pt>
                <c:pt idx="354">
                  <c:v>149.67</c:v>
                </c:pt>
                <c:pt idx="355">
                  <c:v>150.95</c:v>
                </c:pt>
                <c:pt idx="356">
                  <c:v>151.44</c:v>
                </c:pt>
                <c:pt idx="357">
                  <c:v>151.03</c:v>
                </c:pt>
                <c:pt idx="358">
                  <c:v>150.26</c:v>
                </c:pt>
                <c:pt idx="359">
                  <c:v>150.06</c:v>
                </c:pt>
                <c:pt idx="360">
                  <c:v>147.95</c:v>
                </c:pt>
                <c:pt idx="361">
                  <c:v>149.16</c:v>
                </c:pt>
                <c:pt idx="362">
                  <c:v>150.63</c:v>
                </c:pt>
                <c:pt idx="363">
                  <c:v>150.27</c:v>
                </c:pt>
                <c:pt idx="364">
                  <c:v>150.39</c:v>
                </c:pt>
                <c:pt idx="365">
                  <c:v>149.09</c:v>
                </c:pt>
                <c:pt idx="366">
                  <c:v>151.14</c:v>
                </c:pt>
                <c:pt idx="367">
                  <c:v>149.3500000000001</c:v>
                </c:pt>
                <c:pt idx="368">
                  <c:v>150.05</c:v>
                </c:pt>
                <c:pt idx="369">
                  <c:v>150.8</c:v>
                </c:pt>
                <c:pt idx="370">
                  <c:v>151.09</c:v>
                </c:pt>
                <c:pt idx="371">
                  <c:v>150.55</c:v>
                </c:pt>
                <c:pt idx="372">
                  <c:v>150.09</c:v>
                </c:pt>
                <c:pt idx="373">
                  <c:v>150.83</c:v>
                </c:pt>
                <c:pt idx="374">
                  <c:v>147.84</c:v>
                </c:pt>
                <c:pt idx="375">
                  <c:v>150.53</c:v>
                </c:pt>
                <c:pt idx="376">
                  <c:v>148.7</c:v>
                </c:pt>
                <c:pt idx="377">
                  <c:v>149.65</c:v>
                </c:pt>
                <c:pt idx="378">
                  <c:v>148.07</c:v>
                </c:pt>
                <c:pt idx="379">
                  <c:v>148.05</c:v>
                </c:pt>
                <c:pt idx="380">
                  <c:v>149.65</c:v>
                </c:pt>
                <c:pt idx="381">
                  <c:v>148.63</c:v>
                </c:pt>
                <c:pt idx="382">
                  <c:v>150.86</c:v>
                </c:pt>
                <c:pt idx="383">
                  <c:v>151.75</c:v>
                </c:pt>
                <c:pt idx="384">
                  <c:v>152.26</c:v>
                </c:pt>
                <c:pt idx="385">
                  <c:v>151.5</c:v>
                </c:pt>
                <c:pt idx="386">
                  <c:v>150.61</c:v>
                </c:pt>
                <c:pt idx="387">
                  <c:v>149.52</c:v>
                </c:pt>
                <c:pt idx="388">
                  <c:v>148.48</c:v>
                </c:pt>
                <c:pt idx="389">
                  <c:v>150.5</c:v>
                </c:pt>
                <c:pt idx="390">
                  <c:v>150.32</c:v>
                </c:pt>
                <c:pt idx="391">
                  <c:v>149.19</c:v>
                </c:pt>
                <c:pt idx="392">
                  <c:v>151.44</c:v>
                </c:pt>
                <c:pt idx="393">
                  <c:v>150.81</c:v>
                </c:pt>
                <c:pt idx="394">
                  <c:v>153.68</c:v>
                </c:pt>
                <c:pt idx="395">
                  <c:v>152.12</c:v>
                </c:pt>
                <c:pt idx="396">
                  <c:v>150.25</c:v>
                </c:pt>
                <c:pt idx="397">
                  <c:v>147.84</c:v>
                </c:pt>
                <c:pt idx="398">
                  <c:v>147.87</c:v>
                </c:pt>
                <c:pt idx="399">
                  <c:v>149.6</c:v>
                </c:pt>
                <c:pt idx="400">
                  <c:v>149.04</c:v>
                </c:pt>
                <c:pt idx="401">
                  <c:v>149.68</c:v>
                </c:pt>
                <c:pt idx="402">
                  <c:v>149.3500000000001</c:v>
                </c:pt>
                <c:pt idx="403">
                  <c:v>149.17</c:v>
                </c:pt>
                <c:pt idx="404">
                  <c:v>149.37</c:v>
                </c:pt>
                <c:pt idx="405">
                  <c:v>149.64</c:v>
                </c:pt>
                <c:pt idx="406">
                  <c:v>152.4</c:v>
                </c:pt>
                <c:pt idx="407">
                  <c:v>152.27</c:v>
                </c:pt>
                <c:pt idx="408">
                  <c:v>152.11</c:v>
                </c:pt>
                <c:pt idx="409">
                  <c:v>149.46</c:v>
                </c:pt>
                <c:pt idx="410">
                  <c:v>147.76</c:v>
                </c:pt>
                <c:pt idx="411">
                  <c:v>146.08</c:v>
                </c:pt>
                <c:pt idx="412">
                  <c:v>147.53</c:v>
                </c:pt>
                <c:pt idx="413">
                  <c:v>149.45</c:v>
                </c:pt>
                <c:pt idx="414">
                  <c:v>149.65</c:v>
                </c:pt>
                <c:pt idx="415">
                  <c:v>151.55</c:v>
                </c:pt>
                <c:pt idx="416">
                  <c:v>151.75</c:v>
                </c:pt>
                <c:pt idx="417">
                  <c:v>149.33</c:v>
                </c:pt>
                <c:pt idx="418">
                  <c:v>149.77</c:v>
                </c:pt>
                <c:pt idx="419">
                  <c:v>150.69</c:v>
                </c:pt>
                <c:pt idx="420">
                  <c:v>151.76</c:v>
                </c:pt>
                <c:pt idx="421">
                  <c:v>149.72</c:v>
                </c:pt>
                <c:pt idx="422">
                  <c:v>150.46</c:v>
                </c:pt>
                <c:pt idx="423">
                  <c:v>149.17</c:v>
                </c:pt>
                <c:pt idx="424">
                  <c:v>149.58</c:v>
                </c:pt>
                <c:pt idx="425">
                  <c:v>148.87</c:v>
                </c:pt>
                <c:pt idx="426">
                  <c:v>148.17</c:v>
                </c:pt>
                <c:pt idx="427">
                  <c:v>151.17</c:v>
                </c:pt>
                <c:pt idx="428">
                  <c:v>149.61</c:v>
                </c:pt>
                <c:pt idx="429">
                  <c:v>149.66</c:v>
                </c:pt>
                <c:pt idx="430">
                  <c:v>149.83</c:v>
                </c:pt>
                <c:pt idx="431">
                  <c:v>151.97</c:v>
                </c:pt>
                <c:pt idx="432">
                  <c:v>151.99</c:v>
                </c:pt>
                <c:pt idx="433">
                  <c:v>152.18</c:v>
                </c:pt>
                <c:pt idx="434">
                  <c:v>150.75</c:v>
                </c:pt>
                <c:pt idx="435">
                  <c:v>149.53</c:v>
                </c:pt>
                <c:pt idx="436">
                  <c:v>149.56</c:v>
                </c:pt>
                <c:pt idx="437">
                  <c:v>146.65</c:v>
                </c:pt>
                <c:pt idx="438">
                  <c:v>147.83</c:v>
                </c:pt>
                <c:pt idx="439">
                  <c:v>145.66</c:v>
                </c:pt>
                <c:pt idx="440">
                  <c:v>148.97</c:v>
                </c:pt>
                <c:pt idx="441">
                  <c:v>149.78</c:v>
                </c:pt>
                <c:pt idx="442">
                  <c:v>152.75</c:v>
                </c:pt>
                <c:pt idx="443">
                  <c:v>154.8500000000001</c:v>
                </c:pt>
                <c:pt idx="444">
                  <c:v>153.24</c:v>
                </c:pt>
                <c:pt idx="445">
                  <c:v>153.8</c:v>
                </c:pt>
                <c:pt idx="446">
                  <c:v>149.94</c:v>
                </c:pt>
                <c:pt idx="447">
                  <c:v>147.81</c:v>
                </c:pt>
                <c:pt idx="448">
                  <c:v>147.8</c:v>
                </c:pt>
                <c:pt idx="449">
                  <c:v>146.53</c:v>
                </c:pt>
                <c:pt idx="450">
                  <c:v>148.13</c:v>
                </c:pt>
                <c:pt idx="451">
                  <c:v>149.44</c:v>
                </c:pt>
                <c:pt idx="452">
                  <c:v>150.21</c:v>
                </c:pt>
                <c:pt idx="453">
                  <c:v>152.21</c:v>
                </c:pt>
                <c:pt idx="454">
                  <c:v>153.94</c:v>
                </c:pt>
                <c:pt idx="455">
                  <c:v>151.17</c:v>
                </c:pt>
                <c:pt idx="456">
                  <c:v>150.22</c:v>
                </c:pt>
                <c:pt idx="457">
                  <c:v>149.07</c:v>
                </c:pt>
                <c:pt idx="458">
                  <c:v>149.3500000000001</c:v>
                </c:pt>
                <c:pt idx="459">
                  <c:v>148.83</c:v>
                </c:pt>
                <c:pt idx="460">
                  <c:v>148.47</c:v>
                </c:pt>
                <c:pt idx="461">
                  <c:v>149.56</c:v>
                </c:pt>
                <c:pt idx="462">
                  <c:v>149.32</c:v>
                </c:pt>
                <c:pt idx="463">
                  <c:v>150.29</c:v>
                </c:pt>
                <c:pt idx="464">
                  <c:v>149.5</c:v>
                </c:pt>
                <c:pt idx="465">
                  <c:v>151.63</c:v>
                </c:pt>
                <c:pt idx="466">
                  <c:v>150.87</c:v>
                </c:pt>
                <c:pt idx="467">
                  <c:v>151.9</c:v>
                </c:pt>
                <c:pt idx="468">
                  <c:v>151.15</c:v>
                </c:pt>
                <c:pt idx="469">
                  <c:v>152.81</c:v>
                </c:pt>
                <c:pt idx="470">
                  <c:v>148.24</c:v>
                </c:pt>
                <c:pt idx="471">
                  <c:v>146.8800000000001</c:v>
                </c:pt>
                <c:pt idx="472">
                  <c:v>145.59</c:v>
                </c:pt>
                <c:pt idx="473">
                  <c:v>147.93</c:v>
                </c:pt>
                <c:pt idx="474">
                  <c:v>147.62</c:v>
                </c:pt>
                <c:pt idx="475">
                  <c:v>149.74</c:v>
                </c:pt>
                <c:pt idx="476">
                  <c:v>152.84</c:v>
                </c:pt>
                <c:pt idx="477">
                  <c:v>151.81</c:v>
                </c:pt>
                <c:pt idx="478">
                  <c:v>154.32</c:v>
                </c:pt>
                <c:pt idx="479">
                  <c:v>151.56</c:v>
                </c:pt>
                <c:pt idx="480">
                  <c:v>149.6</c:v>
                </c:pt>
                <c:pt idx="481">
                  <c:v>149.62</c:v>
                </c:pt>
                <c:pt idx="482">
                  <c:v>147.1</c:v>
                </c:pt>
                <c:pt idx="483">
                  <c:v>149.55</c:v>
                </c:pt>
                <c:pt idx="484">
                  <c:v>148.5</c:v>
                </c:pt>
                <c:pt idx="485">
                  <c:v>147.18</c:v>
                </c:pt>
                <c:pt idx="486">
                  <c:v>150.62</c:v>
                </c:pt>
                <c:pt idx="487">
                  <c:v>152.3500000000001</c:v>
                </c:pt>
                <c:pt idx="488">
                  <c:v>152.31</c:v>
                </c:pt>
                <c:pt idx="489">
                  <c:v>151.95</c:v>
                </c:pt>
                <c:pt idx="490">
                  <c:v>151.5</c:v>
                </c:pt>
                <c:pt idx="491">
                  <c:v>151.8</c:v>
                </c:pt>
                <c:pt idx="492">
                  <c:v>149.77</c:v>
                </c:pt>
                <c:pt idx="493">
                  <c:v>149.7</c:v>
                </c:pt>
                <c:pt idx="494">
                  <c:v>148.73</c:v>
                </c:pt>
                <c:pt idx="495">
                  <c:v>147.91</c:v>
                </c:pt>
                <c:pt idx="496">
                  <c:v>148.96</c:v>
                </c:pt>
                <c:pt idx="497">
                  <c:v>150.73</c:v>
                </c:pt>
                <c:pt idx="498">
                  <c:v>148.41</c:v>
                </c:pt>
                <c:pt idx="499">
                  <c:v>149.7</c:v>
                </c:pt>
                <c:pt idx="500">
                  <c:v>151.29</c:v>
                </c:pt>
                <c:pt idx="501">
                  <c:v>151.42</c:v>
                </c:pt>
                <c:pt idx="502">
                  <c:v>151.8500000000001</c:v>
                </c:pt>
                <c:pt idx="503">
                  <c:v>150.26</c:v>
                </c:pt>
                <c:pt idx="504">
                  <c:v>149.07</c:v>
                </c:pt>
                <c:pt idx="505">
                  <c:v>147.28</c:v>
                </c:pt>
                <c:pt idx="506">
                  <c:v>147.15</c:v>
                </c:pt>
                <c:pt idx="507">
                  <c:v>148.02</c:v>
                </c:pt>
                <c:pt idx="508">
                  <c:v>150.63</c:v>
                </c:pt>
                <c:pt idx="509">
                  <c:v>151.56</c:v>
                </c:pt>
                <c:pt idx="510">
                  <c:v>151.53</c:v>
                </c:pt>
                <c:pt idx="511">
                  <c:v>152.57</c:v>
                </c:pt>
                <c:pt idx="512">
                  <c:v>150.11</c:v>
                </c:pt>
                <c:pt idx="513">
                  <c:v>147.62</c:v>
                </c:pt>
                <c:pt idx="514">
                  <c:v>146.15</c:v>
                </c:pt>
                <c:pt idx="515">
                  <c:v>147.3500000000001</c:v>
                </c:pt>
                <c:pt idx="516">
                  <c:v>150.19</c:v>
                </c:pt>
                <c:pt idx="517">
                  <c:v>152.69</c:v>
                </c:pt>
                <c:pt idx="518">
                  <c:v>154.15</c:v>
                </c:pt>
                <c:pt idx="519">
                  <c:v>153.62</c:v>
                </c:pt>
                <c:pt idx="520">
                  <c:v>151.83</c:v>
                </c:pt>
                <c:pt idx="521">
                  <c:v>148.46</c:v>
                </c:pt>
                <c:pt idx="522">
                  <c:v>148.41</c:v>
                </c:pt>
                <c:pt idx="523">
                  <c:v>148.36</c:v>
                </c:pt>
                <c:pt idx="524">
                  <c:v>148.6</c:v>
                </c:pt>
                <c:pt idx="525">
                  <c:v>149.3</c:v>
                </c:pt>
                <c:pt idx="526">
                  <c:v>149.36</c:v>
                </c:pt>
                <c:pt idx="527">
                  <c:v>151.05</c:v>
                </c:pt>
                <c:pt idx="528">
                  <c:v>151.4</c:v>
                </c:pt>
                <c:pt idx="529">
                  <c:v>152.64</c:v>
                </c:pt>
                <c:pt idx="530">
                  <c:v>151.4</c:v>
                </c:pt>
                <c:pt idx="531">
                  <c:v>150.92</c:v>
                </c:pt>
                <c:pt idx="532">
                  <c:v>150.92</c:v>
                </c:pt>
                <c:pt idx="533">
                  <c:v>149.83</c:v>
                </c:pt>
                <c:pt idx="534">
                  <c:v>148.33</c:v>
                </c:pt>
                <c:pt idx="535">
                  <c:v>147.64</c:v>
                </c:pt>
                <c:pt idx="536">
                  <c:v>148.45</c:v>
                </c:pt>
                <c:pt idx="537">
                  <c:v>148.68</c:v>
                </c:pt>
                <c:pt idx="538">
                  <c:v>147.54</c:v>
                </c:pt>
                <c:pt idx="539">
                  <c:v>151.22</c:v>
                </c:pt>
                <c:pt idx="540">
                  <c:v>152.26</c:v>
                </c:pt>
                <c:pt idx="541">
                  <c:v>152.5</c:v>
                </c:pt>
                <c:pt idx="542">
                  <c:v>152.47</c:v>
                </c:pt>
                <c:pt idx="543">
                  <c:v>148.6</c:v>
                </c:pt>
                <c:pt idx="544">
                  <c:v>148.65</c:v>
                </c:pt>
                <c:pt idx="545">
                  <c:v>147.77</c:v>
                </c:pt>
                <c:pt idx="546">
                  <c:v>148.05</c:v>
                </c:pt>
                <c:pt idx="547">
                  <c:v>148.76</c:v>
                </c:pt>
                <c:pt idx="548">
                  <c:v>149.52</c:v>
                </c:pt>
                <c:pt idx="549">
                  <c:v>151.76</c:v>
                </c:pt>
                <c:pt idx="550">
                  <c:v>150.9</c:v>
                </c:pt>
                <c:pt idx="551">
                  <c:v>151.46</c:v>
                </c:pt>
                <c:pt idx="552">
                  <c:v>150.87</c:v>
                </c:pt>
                <c:pt idx="553">
                  <c:v>150.94</c:v>
                </c:pt>
                <c:pt idx="554">
                  <c:v>150.81</c:v>
                </c:pt>
                <c:pt idx="555">
                  <c:v>150.33</c:v>
                </c:pt>
                <c:pt idx="556">
                  <c:v>148.82</c:v>
                </c:pt>
                <c:pt idx="557">
                  <c:v>148.3500000000001</c:v>
                </c:pt>
                <c:pt idx="558">
                  <c:v>147.56</c:v>
                </c:pt>
                <c:pt idx="559">
                  <c:v>149.67</c:v>
                </c:pt>
                <c:pt idx="560">
                  <c:v>150.24</c:v>
                </c:pt>
                <c:pt idx="561">
                  <c:v>150.23</c:v>
                </c:pt>
                <c:pt idx="562">
                  <c:v>150.49</c:v>
                </c:pt>
                <c:pt idx="563">
                  <c:v>149.54</c:v>
                </c:pt>
                <c:pt idx="564">
                  <c:v>148.55</c:v>
                </c:pt>
                <c:pt idx="565">
                  <c:v>150.81</c:v>
                </c:pt>
                <c:pt idx="566">
                  <c:v>149.67</c:v>
                </c:pt>
                <c:pt idx="567">
                  <c:v>149.43</c:v>
                </c:pt>
                <c:pt idx="568">
                  <c:v>151.3800000000001</c:v>
                </c:pt>
                <c:pt idx="569">
                  <c:v>150.48</c:v>
                </c:pt>
                <c:pt idx="570">
                  <c:v>151.67</c:v>
                </c:pt>
                <c:pt idx="571">
                  <c:v>151.24</c:v>
                </c:pt>
                <c:pt idx="572">
                  <c:v>150.82</c:v>
                </c:pt>
                <c:pt idx="573">
                  <c:v>148.84</c:v>
                </c:pt>
                <c:pt idx="574">
                  <c:v>149.3</c:v>
                </c:pt>
                <c:pt idx="575">
                  <c:v>149.2</c:v>
                </c:pt>
                <c:pt idx="576">
                  <c:v>149.18</c:v>
                </c:pt>
                <c:pt idx="577">
                  <c:v>148.94</c:v>
                </c:pt>
                <c:pt idx="578">
                  <c:v>149.94</c:v>
                </c:pt>
                <c:pt idx="579">
                  <c:v>150.21</c:v>
                </c:pt>
                <c:pt idx="580">
                  <c:v>152.39</c:v>
                </c:pt>
                <c:pt idx="581">
                  <c:v>151.03</c:v>
                </c:pt>
                <c:pt idx="582">
                  <c:v>150.77</c:v>
                </c:pt>
                <c:pt idx="583">
                  <c:v>149.68</c:v>
                </c:pt>
                <c:pt idx="584">
                  <c:v>149.6</c:v>
                </c:pt>
                <c:pt idx="585">
                  <c:v>149.51</c:v>
                </c:pt>
                <c:pt idx="586">
                  <c:v>149.18</c:v>
                </c:pt>
                <c:pt idx="587">
                  <c:v>148.7</c:v>
                </c:pt>
                <c:pt idx="588">
                  <c:v>148.89</c:v>
                </c:pt>
                <c:pt idx="589">
                  <c:v>150.2</c:v>
                </c:pt>
                <c:pt idx="590">
                  <c:v>150.04</c:v>
                </c:pt>
                <c:pt idx="591">
                  <c:v>151.27</c:v>
                </c:pt>
                <c:pt idx="592">
                  <c:v>150.17</c:v>
                </c:pt>
                <c:pt idx="593">
                  <c:v>150.3</c:v>
                </c:pt>
                <c:pt idx="594">
                  <c:v>150.7</c:v>
                </c:pt>
                <c:pt idx="595">
                  <c:v>151.95</c:v>
                </c:pt>
                <c:pt idx="596">
                  <c:v>151.48</c:v>
                </c:pt>
                <c:pt idx="597">
                  <c:v>149.06</c:v>
                </c:pt>
                <c:pt idx="598">
                  <c:v>149.45</c:v>
                </c:pt>
                <c:pt idx="599">
                  <c:v>148.39</c:v>
                </c:pt>
                <c:pt idx="600">
                  <c:v>148.6</c:v>
                </c:pt>
                <c:pt idx="601">
                  <c:v>149.01</c:v>
                </c:pt>
                <c:pt idx="602">
                  <c:v>149.09</c:v>
                </c:pt>
                <c:pt idx="603">
                  <c:v>149.27</c:v>
                </c:pt>
                <c:pt idx="604">
                  <c:v>151.57</c:v>
                </c:pt>
                <c:pt idx="605">
                  <c:v>152.75</c:v>
                </c:pt>
                <c:pt idx="606">
                  <c:v>151.37</c:v>
                </c:pt>
                <c:pt idx="607">
                  <c:v>148.47</c:v>
                </c:pt>
                <c:pt idx="608">
                  <c:v>148.75</c:v>
                </c:pt>
                <c:pt idx="609">
                  <c:v>148.1</c:v>
                </c:pt>
                <c:pt idx="610">
                  <c:v>148.08</c:v>
                </c:pt>
                <c:pt idx="611">
                  <c:v>152.03</c:v>
                </c:pt>
                <c:pt idx="612">
                  <c:v>151.92</c:v>
                </c:pt>
                <c:pt idx="613">
                  <c:v>152.58</c:v>
                </c:pt>
                <c:pt idx="614">
                  <c:v>151.65</c:v>
                </c:pt>
                <c:pt idx="615">
                  <c:v>150.79</c:v>
                </c:pt>
                <c:pt idx="616">
                  <c:v>148.8500000000001</c:v>
                </c:pt>
                <c:pt idx="617">
                  <c:v>147.75</c:v>
                </c:pt>
                <c:pt idx="618">
                  <c:v>147.63</c:v>
                </c:pt>
                <c:pt idx="619">
                  <c:v>148.0</c:v>
                </c:pt>
                <c:pt idx="620">
                  <c:v>150.87</c:v>
                </c:pt>
                <c:pt idx="621">
                  <c:v>151.47</c:v>
                </c:pt>
                <c:pt idx="622">
                  <c:v>152.16</c:v>
                </c:pt>
                <c:pt idx="623">
                  <c:v>151.56</c:v>
                </c:pt>
                <c:pt idx="624">
                  <c:v>152.43</c:v>
                </c:pt>
                <c:pt idx="625">
                  <c:v>149.56</c:v>
                </c:pt>
                <c:pt idx="626">
                  <c:v>147.57</c:v>
                </c:pt>
                <c:pt idx="627">
                  <c:v>147.97</c:v>
                </c:pt>
                <c:pt idx="628">
                  <c:v>146.43</c:v>
                </c:pt>
                <c:pt idx="629">
                  <c:v>149.29</c:v>
                </c:pt>
                <c:pt idx="630">
                  <c:v>150.45</c:v>
                </c:pt>
                <c:pt idx="631">
                  <c:v>153.5</c:v>
                </c:pt>
                <c:pt idx="632">
                  <c:v>152.1</c:v>
                </c:pt>
                <c:pt idx="633">
                  <c:v>152.21</c:v>
                </c:pt>
                <c:pt idx="634">
                  <c:v>150.71</c:v>
                </c:pt>
                <c:pt idx="635">
                  <c:v>149.73</c:v>
                </c:pt>
                <c:pt idx="636">
                  <c:v>149.05</c:v>
                </c:pt>
                <c:pt idx="637">
                  <c:v>147.93</c:v>
                </c:pt>
                <c:pt idx="638">
                  <c:v>147.71</c:v>
                </c:pt>
                <c:pt idx="639">
                  <c:v>146.46</c:v>
                </c:pt>
                <c:pt idx="640">
                  <c:v>149.24</c:v>
                </c:pt>
                <c:pt idx="641">
                  <c:v>151.22</c:v>
                </c:pt>
                <c:pt idx="642">
                  <c:v>152.19</c:v>
                </c:pt>
                <c:pt idx="643">
                  <c:v>152.17</c:v>
                </c:pt>
                <c:pt idx="644">
                  <c:v>152.12</c:v>
                </c:pt>
                <c:pt idx="645">
                  <c:v>150.18</c:v>
                </c:pt>
                <c:pt idx="646">
                  <c:v>151.01</c:v>
                </c:pt>
                <c:pt idx="647">
                  <c:v>148.12</c:v>
                </c:pt>
                <c:pt idx="648">
                  <c:v>148.24</c:v>
                </c:pt>
                <c:pt idx="649">
                  <c:v>148.04</c:v>
                </c:pt>
                <c:pt idx="650">
                  <c:v>150.74</c:v>
                </c:pt>
                <c:pt idx="651">
                  <c:v>152.54</c:v>
                </c:pt>
                <c:pt idx="652">
                  <c:v>152.21</c:v>
                </c:pt>
                <c:pt idx="653">
                  <c:v>150.82</c:v>
                </c:pt>
                <c:pt idx="654">
                  <c:v>148.82</c:v>
                </c:pt>
                <c:pt idx="655">
                  <c:v>147.59</c:v>
                </c:pt>
                <c:pt idx="656">
                  <c:v>147.97</c:v>
                </c:pt>
                <c:pt idx="657">
                  <c:v>148.79</c:v>
                </c:pt>
                <c:pt idx="658">
                  <c:v>149.78</c:v>
                </c:pt>
                <c:pt idx="659">
                  <c:v>151.94</c:v>
                </c:pt>
                <c:pt idx="660">
                  <c:v>152.28</c:v>
                </c:pt>
                <c:pt idx="661">
                  <c:v>151.06</c:v>
                </c:pt>
                <c:pt idx="662">
                  <c:v>150.99</c:v>
                </c:pt>
                <c:pt idx="663">
                  <c:v>150.79</c:v>
                </c:pt>
                <c:pt idx="664">
                  <c:v>149.97</c:v>
                </c:pt>
                <c:pt idx="665">
                  <c:v>147.49</c:v>
                </c:pt>
                <c:pt idx="666">
                  <c:v>146.04</c:v>
                </c:pt>
                <c:pt idx="667">
                  <c:v>147.83</c:v>
                </c:pt>
                <c:pt idx="668">
                  <c:v>149.37</c:v>
                </c:pt>
                <c:pt idx="669">
                  <c:v>151.86</c:v>
                </c:pt>
                <c:pt idx="670">
                  <c:v>154.21</c:v>
                </c:pt>
                <c:pt idx="671">
                  <c:v>153.15</c:v>
                </c:pt>
                <c:pt idx="672">
                  <c:v>152.63</c:v>
                </c:pt>
                <c:pt idx="673">
                  <c:v>149.91</c:v>
                </c:pt>
                <c:pt idx="674">
                  <c:v>145.84</c:v>
                </c:pt>
                <c:pt idx="675">
                  <c:v>147.63</c:v>
                </c:pt>
                <c:pt idx="676">
                  <c:v>148.56</c:v>
                </c:pt>
                <c:pt idx="677">
                  <c:v>147.97</c:v>
                </c:pt>
                <c:pt idx="678">
                  <c:v>149.64</c:v>
                </c:pt>
                <c:pt idx="679">
                  <c:v>150.15</c:v>
                </c:pt>
                <c:pt idx="680">
                  <c:v>152.21</c:v>
                </c:pt>
                <c:pt idx="681">
                  <c:v>153.48</c:v>
                </c:pt>
                <c:pt idx="682">
                  <c:v>152.1</c:v>
                </c:pt>
                <c:pt idx="683">
                  <c:v>148.8</c:v>
                </c:pt>
                <c:pt idx="684">
                  <c:v>146.53</c:v>
                </c:pt>
                <c:pt idx="685">
                  <c:v>145.8500000000001</c:v>
                </c:pt>
                <c:pt idx="686">
                  <c:v>147.72</c:v>
                </c:pt>
                <c:pt idx="687">
                  <c:v>149.01</c:v>
                </c:pt>
                <c:pt idx="688">
                  <c:v>150.23</c:v>
                </c:pt>
                <c:pt idx="689">
                  <c:v>149.4</c:v>
                </c:pt>
                <c:pt idx="690">
                  <c:v>150.8800000000001</c:v>
                </c:pt>
                <c:pt idx="691">
                  <c:v>152.78</c:v>
                </c:pt>
                <c:pt idx="692">
                  <c:v>151.56</c:v>
                </c:pt>
                <c:pt idx="693">
                  <c:v>151.7</c:v>
                </c:pt>
                <c:pt idx="694">
                  <c:v>151.0</c:v>
                </c:pt>
                <c:pt idx="695">
                  <c:v>152.8</c:v>
                </c:pt>
                <c:pt idx="696">
                  <c:v>150.95</c:v>
                </c:pt>
                <c:pt idx="697">
                  <c:v>150.08</c:v>
                </c:pt>
                <c:pt idx="698">
                  <c:v>147.5</c:v>
                </c:pt>
                <c:pt idx="699">
                  <c:v>148.77</c:v>
                </c:pt>
                <c:pt idx="700">
                  <c:v>146.44</c:v>
                </c:pt>
                <c:pt idx="701">
                  <c:v>148.99</c:v>
                </c:pt>
                <c:pt idx="702">
                  <c:v>150.22</c:v>
                </c:pt>
                <c:pt idx="703">
                  <c:v>150.86</c:v>
                </c:pt>
                <c:pt idx="704">
                  <c:v>152.13</c:v>
                </c:pt>
                <c:pt idx="705">
                  <c:v>153.51</c:v>
                </c:pt>
                <c:pt idx="706">
                  <c:v>152.64</c:v>
                </c:pt>
                <c:pt idx="707">
                  <c:v>151.01</c:v>
                </c:pt>
                <c:pt idx="708">
                  <c:v>149.74</c:v>
                </c:pt>
                <c:pt idx="709">
                  <c:v>147.66</c:v>
                </c:pt>
                <c:pt idx="710">
                  <c:v>148.46</c:v>
                </c:pt>
                <c:pt idx="711">
                  <c:v>148.32</c:v>
                </c:pt>
                <c:pt idx="712">
                  <c:v>150.43</c:v>
                </c:pt>
                <c:pt idx="713">
                  <c:v>152.12</c:v>
                </c:pt>
                <c:pt idx="714">
                  <c:v>151.22</c:v>
                </c:pt>
                <c:pt idx="715">
                  <c:v>151.6</c:v>
                </c:pt>
                <c:pt idx="716">
                  <c:v>151.12</c:v>
                </c:pt>
                <c:pt idx="717">
                  <c:v>150.16</c:v>
                </c:pt>
                <c:pt idx="718">
                  <c:v>148.59</c:v>
                </c:pt>
                <c:pt idx="719">
                  <c:v>148.28</c:v>
                </c:pt>
                <c:pt idx="720">
                  <c:v>148.21</c:v>
                </c:pt>
                <c:pt idx="721">
                  <c:v>146.44</c:v>
                </c:pt>
                <c:pt idx="722">
                  <c:v>148.33</c:v>
                </c:pt>
                <c:pt idx="723">
                  <c:v>150.17</c:v>
                </c:pt>
                <c:pt idx="724">
                  <c:v>151.29</c:v>
                </c:pt>
                <c:pt idx="725">
                  <c:v>153.77</c:v>
                </c:pt>
                <c:pt idx="726">
                  <c:v>152.1</c:v>
                </c:pt>
                <c:pt idx="727">
                  <c:v>152.37</c:v>
                </c:pt>
                <c:pt idx="728">
                  <c:v>147.3800000000001</c:v>
                </c:pt>
                <c:pt idx="729">
                  <c:v>148.14</c:v>
                </c:pt>
                <c:pt idx="730">
                  <c:v>150.53</c:v>
                </c:pt>
                <c:pt idx="731">
                  <c:v>149.19</c:v>
                </c:pt>
                <c:pt idx="732">
                  <c:v>149.28</c:v>
                </c:pt>
                <c:pt idx="733">
                  <c:v>150.15</c:v>
                </c:pt>
                <c:pt idx="734">
                  <c:v>148.34</c:v>
                </c:pt>
                <c:pt idx="735">
                  <c:v>150.06</c:v>
                </c:pt>
                <c:pt idx="736">
                  <c:v>150.84</c:v>
                </c:pt>
                <c:pt idx="737">
                  <c:v>151.23</c:v>
                </c:pt>
                <c:pt idx="738">
                  <c:v>152.22</c:v>
                </c:pt>
                <c:pt idx="739">
                  <c:v>148.77</c:v>
                </c:pt>
                <c:pt idx="740">
                  <c:v>150.7</c:v>
                </c:pt>
                <c:pt idx="741">
                  <c:v>149.68</c:v>
                </c:pt>
                <c:pt idx="742">
                  <c:v>149.71</c:v>
                </c:pt>
                <c:pt idx="743">
                  <c:v>147.37</c:v>
                </c:pt>
                <c:pt idx="744">
                  <c:v>148.1</c:v>
                </c:pt>
                <c:pt idx="745">
                  <c:v>148.8500000000001</c:v>
                </c:pt>
                <c:pt idx="746">
                  <c:v>149.12</c:v>
                </c:pt>
                <c:pt idx="747">
                  <c:v>150.6</c:v>
                </c:pt>
                <c:pt idx="748">
                  <c:v>151.07</c:v>
                </c:pt>
                <c:pt idx="749">
                  <c:v>151.18</c:v>
                </c:pt>
                <c:pt idx="750">
                  <c:v>153.02</c:v>
                </c:pt>
                <c:pt idx="751">
                  <c:v>150.52</c:v>
                </c:pt>
                <c:pt idx="752">
                  <c:v>150.11</c:v>
                </c:pt>
                <c:pt idx="753">
                  <c:v>149.48</c:v>
                </c:pt>
                <c:pt idx="754">
                  <c:v>148.29</c:v>
                </c:pt>
                <c:pt idx="755">
                  <c:v>149.79</c:v>
                </c:pt>
                <c:pt idx="756">
                  <c:v>151.21</c:v>
                </c:pt>
                <c:pt idx="757">
                  <c:v>148.73</c:v>
                </c:pt>
                <c:pt idx="758">
                  <c:v>149.74</c:v>
                </c:pt>
                <c:pt idx="759">
                  <c:v>149.53</c:v>
                </c:pt>
                <c:pt idx="760">
                  <c:v>148.96</c:v>
                </c:pt>
                <c:pt idx="761">
                  <c:v>150.09</c:v>
                </c:pt>
                <c:pt idx="762">
                  <c:v>149.64</c:v>
                </c:pt>
                <c:pt idx="763">
                  <c:v>151.34</c:v>
                </c:pt>
                <c:pt idx="764">
                  <c:v>152.65</c:v>
                </c:pt>
                <c:pt idx="765">
                  <c:v>153.39</c:v>
                </c:pt>
                <c:pt idx="766">
                  <c:v>152.61</c:v>
                </c:pt>
                <c:pt idx="767">
                  <c:v>149.05</c:v>
                </c:pt>
                <c:pt idx="768">
                  <c:v>148.17</c:v>
                </c:pt>
                <c:pt idx="769">
                  <c:v>145.75</c:v>
                </c:pt>
                <c:pt idx="770">
                  <c:v>145.17</c:v>
                </c:pt>
                <c:pt idx="771">
                  <c:v>146.4</c:v>
                </c:pt>
                <c:pt idx="772">
                  <c:v>149.27</c:v>
                </c:pt>
                <c:pt idx="773">
                  <c:v>151.16</c:v>
                </c:pt>
                <c:pt idx="774">
                  <c:v>151.94</c:v>
                </c:pt>
                <c:pt idx="775">
                  <c:v>152.52</c:v>
                </c:pt>
                <c:pt idx="776">
                  <c:v>154.8800000000001</c:v>
                </c:pt>
                <c:pt idx="777">
                  <c:v>153.53</c:v>
                </c:pt>
                <c:pt idx="778">
                  <c:v>152.05</c:v>
                </c:pt>
                <c:pt idx="779">
                  <c:v>150.58</c:v>
                </c:pt>
                <c:pt idx="780">
                  <c:v>147.13</c:v>
                </c:pt>
                <c:pt idx="781">
                  <c:v>146.08</c:v>
                </c:pt>
                <c:pt idx="782">
                  <c:v>146.34</c:v>
                </c:pt>
                <c:pt idx="783">
                  <c:v>148.47</c:v>
                </c:pt>
                <c:pt idx="784">
                  <c:v>151.27</c:v>
                </c:pt>
                <c:pt idx="785">
                  <c:v>152.3</c:v>
                </c:pt>
                <c:pt idx="786">
                  <c:v>151.41</c:v>
                </c:pt>
                <c:pt idx="787">
                  <c:v>151.96</c:v>
                </c:pt>
                <c:pt idx="788">
                  <c:v>148.86</c:v>
                </c:pt>
                <c:pt idx="789">
                  <c:v>149.44</c:v>
                </c:pt>
                <c:pt idx="790">
                  <c:v>148.8800000000001</c:v>
                </c:pt>
                <c:pt idx="791">
                  <c:v>148.13</c:v>
                </c:pt>
                <c:pt idx="792">
                  <c:v>149.14</c:v>
                </c:pt>
                <c:pt idx="793">
                  <c:v>148.8800000000001</c:v>
                </c:pt>
                <c:pt idx="794">
                  <c:v>149.95</c:v>
                </c:pt>
                <c:pt idx="795">
                  <c:v>151.04</c:v>
                </c:pt>
                <c:pt idx="796">
                  <c:v>151.75</c:v>
                </c:pt>
                <c:pt idx="797">
                  <c:v>152.13</c:v>
                </c:pt>
                <c:pt idx="798">
                  <c:v>150.84</c:v>
                </c:pt>
                <c:pt idx="799">
                  <c:v>148.94</c:v>
                </c:pt>
                <c:pt idx="800">
                  <c:v>148.96</c:v>
                </c:pt>
                <c:pt idx="801">
                  <c:v>147.43</c:v>
                </c:pt>
                <c:pt idx="802">
                  <c:v>149.78</c:v>
                </c:pt>
                <c:pt idx="803">
                  <c:v>148.74</c:v>
                </c:pt>
                <c:pt idx="804">
                  <c:v>150.62</c:v>
                </c:pt>
                <c:pt idx="805">
                  <c:v>152.91</c:v>
                </c:pt>
                <c:pt idx="806">
                  <c:v>152.24</c:v>
                </c:pt>
                <c:pt idx="807">
                  <c:v>150.98</c:v>
                </c:pt>
                <c:pt idx="808">
                  <c:v>149.56</c:v>
                </c:pt>
                <c:pt idx="809">
                  <c:v>148.92</c:v>
                </c:pt>
                <c:pt idx="810">
                  <c:v>147.93</c:v>
                </c:pt>
                <c:pt idx="811">
                  <c:v>149.41</c:v>
                </c:pt>
                <c:pt idx="812">
                  <c:v>149.32</c:v>
                </c:pt>
                <c:pt idx="813">
                  <c:v>149.81</c:v>
                </c:pt>
                <c:pt idx="814">
                  <c:v>151.1</c:v>
                </c:pt>
                <c:pt idx="815">
                  <c:v>150.8800000000001</c:v>
                </c:pt>
                <c:pt idx="816">
                  <c:v>152.78</c:v>
                </c:pt>
                <c:pt idx="817">
                  <c:v>153.26</c:v>
                </c:pt>
                <c:pt idx="818">
                  <c:v>150.22</c:v>
                </c:pt>
                <c:pt idx="819">
                  <c:v>149.54</c:v>
                </c:pt>
                <c:pt idx="820">
                  <c:v>149.23</c:v>
                </c:pt>
                <c:pt idx="821">
                  <c:v>150.08</c:v>
                </c:pt>
                <c:pt idx="822">
                  <c:v>151.39</c:v>
                </c:pt>
                <c:pt idx="823">
                  <c:v>147.05</c:v>
                </c:pt>
                <c:pt idx="824">
                  <c:v>147.06</c:v>
                </c:pt>
                <c:pt idx="825">
                  <c:v>148.34</c:v>
                </c:pt>
                <c:pt idx="826">
                  <c:v>149.26</c:v>
                </c:pt>
                <c:pt idx="827">
                  <c:v>151.8800000000001</c:v>
                </c:pt>
                <c:pt idx="828">
                  <c:v>151.87</c:v>
                </c:pt>
                <c:pt idx="829">
                  <c:v>151.42</c:v>
                </c:pt>
                <c:pt idx="830">
                  <c:v>150.37</c:v>
                </c:pt>
                <c:pt idx="831">
                  <c:v>149.78</c:v>
                </c:pt>
                <c:pt idx="832">
                  <c:v>148.46</c:v>
                </c:pt>
                <c:pt idx="833">
                  <c:v>147.67</c:v>
                </c:pt>
                <c:pt idx="834">
                  <c:v>147.83</c:v>
                </c:pt>
                <c:pt idx="835">
                  <c:v>150.83</c:v>
                </c:pt>
                <c:pt idx="836">
                  <c:v>152.12</c:v>
                </c:pt>
                <c:pt idx="837">
                  <c:v>152.56</c:v>
                </c:pt>
                <c:pt idx="838">
                  <c:v>150.78</c:v>
                </c:pt>
                <c:pt idx="839">
                  <c:v>149.86</c:v>
                </c:pt>
                <c:pt idx="840">
                  <c:v>149.06</c:v>
                </c:pt>
                <c:pt idx="841">
                  <c:v>148.59</c:v>
                </c:pt>
                <c:pt idx="842">
                  <c:v>149.17</c:v>
                </c:pt>
                <c:pt idx="843">
                  <c:v>148.82</c:v>
                </c:pt>
                <c:pt idx="844">
                  <c:v>149.68</c:v>
                </c:pt>
                <c:pt idx="845">
                  <c:v>151.19</c:v>
                </c:pt>
                <c:pt idx="846">
                  <c:v>149.77</c:v>
                </c:pt>
                <c:pt idx="847">
                  <c:v>150.67</c:v>
                </c:pt>
                <c:pt idx="848">
                  <c:v>150.66</c:v>
                </c:pt>
                <c:pt idx="849">
                  <c:v>150.7</c:v>
                </c:pt>
                <c:pt idx="850">
                  <c:v>148.52</c:v>
                </c:pt>
                <c:pt idx="851">
                  <c:v>150.59</c:v>
                </c:pt>
                <c:pt idx="852">
                  <c:v>149.89</c:v>
                </c:pt>
                <c:pt idx="853">
                  <c:v>149.02</c:v>
                </c:pt>
                <c:pt idx="854">
                  <c:v>148.58</c:v>
                </c:pt>
                <c:pt idx="855">
                  <c:v>151.31</c:v>
                </c:pt>
                <c:pt idx="856">
                  <c:v>151.7</c:v>
                </c:pt>
                <c:pt idx="857">
                  <c:v>152.8500000000001</c:v>
                </c:pt>
                <c:pt idx="858">
                  <c:v>151.32</c:v>
                </c:pt>
                <c:pt idx="859">
                  <c:v>148.0</c:v>
                </c:pt>
                <c:pt idx="860">
                  <c:v>148.16</c:v>
                </c:pt>
                <c:pt idx="861">
                  <c:v>146.08</c:v>
                </c:pt>
                <c:pt idx="862">
                  <c:v>148.09</c:v>
                </c:pt>
                <c:pt idx="863">
                  <c:v>149.79</c:v>
                </c:pt>
                <c:pt idx="864">
                  <c:v>151.6</c:v>
                </c:pt>
                <c:pt idx="865">
                  <c:v>150.39</c:v>
                </c:pt>
                <c:pt idx="866">
                  <c:v>152.61</c:v>
                </c:pt>
                <c:pt idx="867">
                  <c:v>153.63</c:v>
                </c:pt>
                <c:pt idx="868">
                  <c:v>152.7</c:v>
                </c:pt>
                <c:pt idx="869">
                  <c:v>151.31</c:v>
                </c:pt>
                <c:pt idx="870">
                  <c:v>149.6</c:v>
                </c:pt>
                <c:pt idx="871">
                  <c:v>147.44</c:v>
                </c:pt>
                <c:pt idx="872">
                  <c:v>146.8800000000001</c:v>
                </c:pt>
                <c:pt idx="873">
                  <c:v>146.54</c:v>
                </c:pt>
                <c:pt idx="874">
                  <c:v>146.8</c:v>
                </c:pt>
                <c:pt idx="875">
                  <c:v>150.53</c:v>
                </c:pt>
                <c:pt idx="876">
                  <c:v>153.46</c:v>
                </c:pt>
                <c:pt idx="877">
                  <c:v>152.04</c:v>
                </c:pt>
                <c:pt idx="878">
                  <c:v>151.3500000000001</c:v>
                </c:pt>
                <c:pt idx="879">
                  <c:v>151.59</c:v>
                </c:pt>
                <c:pt idx="880">
                  <c:v>149.46</c:v>
                </c:pt>
                <c:pt idx="881">
                  <c:v>150.48</c:v>
                </c:pt>
                <c:pt idx="882">
                  <c:v>149.59</c:v>
                </c:pt>
                <c:pt idx="883">
                  <c:v>149.41</c:v>
                </c:pt>
                <c:pt idx="884">
                  <c:v>149.12</c:v>
                </c:pt>
                <c:pt idx="885">
                  <c:v>149.09</c:v>
                </c:pt>
                <c:pt idx="886">
                  <c:v>148.97</c:v>
                </c:pt>
                <c:pt idx="887">
                  <c:v>148.52</c:v>
                </c:pt>
                <c:pt idx="888">
                  <c:v>148.45</c:v>
                </c:pt>
                <c:pt idx="889">
                  <c:v>147.61</c:v>
                </c:pt>
                <c:pt idx="890">
                  <c:v>150.61</c:v>
                </c:pt>
                <c:pt idx="891">
                  <c:v>150.09</c:v>
                </c:pt>
                <c:pt idx="892">
                  <c:v>152.29</c:v>
                </c:pt>
                <c:pt idx="893">
                  <c:v>151.81</c:v>
                </c:pt>
                <c:pt idx="894">
                  <c:v>153.53</c:v>
                </c:pt>
                <c:pt idx="895">
                  <c:v>151.56</c:v>
                </c:pt>
                <c:pt idx="896">
                  <c:v>152.02</c:v>
                </c:pt>
                <c:pt idx="897">
                  <c:v>150.12</c:v>
                </c:pt>
                <c:pt idx="898">
                  <c:v>147.36</c:v>
                </c:pt>
                <c:pt idx="899">
                  <c:v>147.29</c:v>
                </c:pt>
                <c:pt idx="900">
                  <c:v>146.79</c:v>
                </c:pt>
                <c:pt idx="901">
                  <c:v>148.8500000000001</c:v>
                </c:pt>
                <c:pt idx="902">
                  <c:v>148.23</c:v>
                </c:pt>
                <c:pt idx="903">
                  <c:v>152.05</c:v>
                </c:pt>
                <c:pt idx="904">
                  <c:v>150.96</c:v>
                </c:pt>
                <c:pt idx="905">
                  <c:v>154.03</c:v>
                </c:pt>
                <c:pt idx="906">
                  <c:v>152.41</c:v>
                </c:pt>
                <c:pt idx="907">
                  <c:v>149.6</c:v>
                </c:pt>
                <c:pt idx="908">
                  <c:v>148.24</c:v>
                </c:pt>
                <c:pt idx="909">
                  <c:v>148.3800000000001</c:v>
                </c:pt>
                <c:pt idx="910">
                  <c:v>147.11</c:v>
                </c:pt>
                <c:pt idx="911">
                  <c:v>145.94</c:v>
                </c:pt>
                <c:pt idx="912">
                  <c:v>150.54</c:v>
                </c:pt>
                <c:pt idx="913">
                  <c:v>151.5</c:v>
                </c:pt>
                <c:pt idx="914">
                  <c:v>151.7</c:v>
                </c:pt>
                <c:pt idx="915">
                  <c:v>152.83</c:v>
                </c:pt>
                <c:pt idx="916">
                  <c:v>153.61</c:v>
                </c:pt>
                <c:pt idx="917">
                  <c:v>153.6</c:v>
                </c:pt>
                <c:pt idx="918">
                  <c:v>150.76</c:v>
                </c:pt>
                <c:pt idx="919">
                  <c:v>149.04</c:v>
                </c:pt>
                <c:pt idx="920">
                  <c:v>147.41</c:v>
                </c:pt>
                <c:pt idx="921">
                  <c:v>146.89</c:v>
                </c:pt>
                <c:pt idx="922">
                  <c:v>146.15</c:v>
                </c:pt>
                <c:pt idx="923">
                  <c:v>146.29</c:v>
                </c:pt>
                <c:pt idx="924">
                  <c:v>150.05</c:v>
                </c:pt>
                <c:pt idx="925">
                  <c:v>150.97</c:v>
                </c:pt>
                <c:pt idx="926">
                  <c:v>152.17</c:v>
                </c:pt>
                <c:pt idx="927">
                  <c:v>154.04</c:v>
                </c:pt>
                <c:pt idx="928">
                  <c:v>155.11</c:v>
                </c:pt>
                <c:pt idx="929">
                  <c:v>151.19</c:v>
                </c:pt>
                <c:pt idx="930">
                  <c:v>149.19</c:v>
                </c:pt>
                <c:pt idx="931">
                  <c:v>145.73</c:v>
                </c:pt>
                <c:pt idx="932">
                  <c:v>146.43</c:v>
                </c:pt>
                <c:pt idx="933">
                  <c:v>146.57</c:v>
                </c:pt>
                <c:pt idx="934">
                  <c:v>150.91</c:v>
                </c:pt>
                <c:pt idx="935">
                  <c:v>152.25</c:v>
                </c:pt>
                <c:pt idx="936">
                  <c:v>153.3</c:v>
                </c:pt>
                <c:pt idx="937">
                  <c:v>152.86</c:v>
                </c:pt>
                <c:pt idx="938">
                  <c:v>151.21</c:v>
                </c:pt>
                <c:pt idx="939">
                  <c:v>149.79</c:v>
                </c:pt>
                <c:pt idx="940">
                  <c:v>149.62</c:v>
                </c:pt>
                <c:pt idx="941">
                  <c:v>147.64</c:v>
                </c:pt>
                <c:pt idx="942">
                  <c:v>149.01</c:v>
                </c:pt>
                <c:pt idx="943">
                  <c:v>147.82</c:v>
                </c:pt>
                <c:pt idx="944">
                  <c:v>148.98</c:v>
                </c:pt>
                <c:pt idx="945">
                  <c:v>150.3</c:v>
                </c:pt>
                <c:pt idx="946">
                  <c:v>150.19</c:v>
                </c:pt>
                <c:pt idx="947">
                  <c:v>151.95</c:v>
                </c:pt>
                <c:pt idx="948">
                  <c:v>151.69</c:v>
                </c:pt>
                <c:pt idx="949">
                  <c:v>151.83</c:v>
                </c:pt>
                <c:pt idx="950">
                  <c:v>150.08</c:v>
                </c:pt>
                <c:pt idx="951">
                  <c:v>149.01</c:v>
                </c:pt>
                <c:pt idx="952">
                  <c:v>149.78</c:v>
                </c:pt>
                <c:pt idx="953">
                  <c:v>148.7</c:v>
                </c:pt>
                <c:pt idx="954">
                  <c:v>150.73</c:v>
                </c:pt>
                <c:pt idx="955">
                  <c:v>149.75</c:v>
                </c:pt>
                <c:pt idx="956">
                  <c:v>148.36</c:v>
                </c:pt>
                <c:pt idx="957">
                  <c:v>150.18</c:v>
                </c:pt>
                <c:pt idx="958">
                  <c:v>151.11</c:v>
                </c:pt>
                <c:pt idx="959">
                  <c:v>151.03</c:v>
                </c:pt>
                <c:pt idx="960">
                  <c:v>149.13</c:v>
                </c:pt>
                <c:pt idx="961">
                  <c:v>148.99</c:v>
                </c:pt>
                <c:pt idx="962">
                  <c:v>148.71</c:v>
                </c:pt>
                <c:pt idx="963">
                  <c:v>149.27</c:v>
                </c:pt>
                <c:pt idx="964">
                  <c:v>149.4</c:v>
                </c:pt>
                <c:pt idx="965">
                  <c:v>149.47</c:v>
                </c:pt>
                <c:pt idx="966">
                  <c:v>151.29</c:v>
                </c:pt>
                <c:pt idx="967">
                  <c:v>151.09</c:v>
                </c:pt>
                <c:pt idx="968">
                  <c:v>152.04</c:v>
                </c:pt>
                <c:pt idx="969">
                  <c:v>152.09</c:v>
                </c:pt>
                <c:pt idx="970">
                  <c:v>152.46</c:v>
                </c:pt>
                <c:pt idx="971">
                  <c:v>149.36</c:v>
                </c:pt>
                <c:pt idx="972">
                  <c:v>148.19</c:v>
                </c:pt>
                <c:pt idx="973">
                  <c:v>146.63</c:v>
                </c:pt>
                <c:pt idx="974">
                  <c:v>146.52</c:v>
                </c:pt>
                <c:pt idx="975">
                  <c:v>149.13</c:v>
                </c:pt>
                <c:pt idx="976">
                  <c:v>151.03</c:v>
                </c:pt>
                <c:pt idx="977">
                  <c:v>153.74</c:v>
                </c:pt>
                <c:pt idx="978">
                  <c:v>153.55</c:v>
                </c:pt>
                <c:pt idx="979">
                  <c:v>153.2</c:v>
                </c:pt>
                <c:pt idx="980">
                  <c:v>150.83</c:v>
                </c:pt>
                <c:pt idx="981">
                  <c:v>148.8500000000001</c:v>
                </c:pt>
                <c:pt idx="982">
                  <c:v>147.73</c:v>
                </c:pt>
                <c:pt idx="983">
                  <c:v>144.99</c:v>
                </c:pt>
                <c:pt idx="984">
                  <c:v>145.54</c:v>
                </c:pt>
                <c:pt idx="985">
                  <c:v>147.26</c:v>
                </c:pt>
                <c:pt idx="986">
                  <c:v>150.43</c:v>
                </c:pt>
                <c:pt idx="987">
                  <c:v>153.27</c:v>
                </c:pt>
                <c:pt idx="988">
                  <c:v>152.92</c:v>
                </c:pt>
                <c:pt idx="989">
                  <c:v>151.23</c:v>
                </c:pt>
                <c:pt idx="990">
                  <c:v>149.47</c:v>
                </c:pt>
                <c:pt idx="991">
                  <c:v>148.73</c:v>
                </c:pt>
                <c:pt idx="992">
                  <c:v>149.68</c:v>
                </c:pt>
                <c:pt idx="993">
                  <c:v>150.73</c:v>
                </c:pt>
                <c:pt idx="994">
                  <c:v>150.89</c:v>
                </c:pt>
                <c:pt idx="995">
                  <c:v>150.62</c:v>
                </c:pt>
                <c:pt idx="996">
                  <c:v>150.24</c:v>
                </c:pt>
                <c:pt idx="997">
                  <c:v>152.29</c:v>
                </c:pt>
                <c:pt idx="998">
                  <c:v>151.43</c:v>
                </c:pt>
                <c:pt idx="999">
                  <c:v>151.96</c:v>
                </c:pt>
                <c:pt idx="1000">
                  <c:v>149.65</c:v>
                </c:pt>
                <c:pt idx="1001">
                  <c:v>148.99</c:v>
                </c:pt>
                <c:pt idx="1002">
                  <c:v>148.62</c:v>
                </c:pt>
                <c:pt idx="1003">
                  <c:v>148.59</c:v>
                </c:pt>
                <c:pt idx="1004">
                  <c:v>148.03</c:v>
                </c:pt>
                <c:pt idx="1005">
                  <c:v>148.55</c:v>
                </c:pt>
                <c:pt idx="1006">
                  <c:v>148.89</c:v>
                </c:pt>
                <c:pt idx="1007">
                  <c:v>149.91</c:v>
                </c:pt>
                <c:pt idx="1008">
                  <c:v>151.57</c:v>
                </c:pt>
                <c:pt idx="1009">
                  <c:v>150.2</c:v>
                </c:pt>
                <c:pt idx="1010">
                  <c:v>150.95</c:v>
                </c:pt>
                <c:pt idx="1011">
                  <c:v>150.73</c:v>
                </c:pt>
                <c:pt idx="1012">
                  <c:v>150.37</c:v>
                </c:pt>
                <c:pt idx="1013">
                  <c:v>152.43</c:v>
                </c:pt>
                <c:pt idx="1014">
                  <c:v>149.61</c:v>
                </c:pt>
                <c:pt idx="1015">
                  <c:v>148.62</c:v>
                </c:pt>
                <c:pt idx="1016">
                  <c:v>148.44</c:v>
                </c:pt>
                <c:pt idx="1017">
                  <c:v>148.8500000000001</c:v>
                </c:pt>
                <c:pt idx="1018">
                  <c:v>149.13</c:v>
                </c:pt>
                <c:pt idx="1019">
                  <c:v>152.34</c:v>
                </c:pt>
                <c:pt idx="1020">
                  <c:v>149.05</c:v>
                </c:pt>
                <c:pt idx="1021">
                  <c:v>150.93</c:v>
                </c:pt>
                <c:pt idx="1022">
                  <c:v>149.82</c:v>
                </c:pt>
                <c:pt idx="1023">
                  <c:v>149.03</c:v>
                </c:pt>
                <c:pt idx="1024">
                  <c:v>149.12</c:v>
                </c:pt>
                <c:pt idx="1025">
                  <c:v>148.49</c:v>
                </c:pt>
                <c:pt idx="1026">
                  <c:v>148.66</c:v>
                </c:pt>
                <c:pt idx="1027">
                  <c:v>151.54</c:v>
                </c:pt>
                <c:pt idx="1028">
                  <c:v>151.74</c:v>
                </c:pt>
                <c:pt idx="1029">
                  <c:v>154.46</c:v>
                </c:pt>
                <c:pt idx="1030">
                  <c:v>153.02</c:v>
                </c:pt>
                <c:pt idx="1031">
                  <c:v>153.11</c:v>
                </c:pt>
                <c:pt idx="1032">
                  <c:v>149.57</c:v>
                </c:pt>
                <c:pt idx="1033">
                  <c:v>146.77</c:v>
                </c:pt>
                <c:pt idx="1034">
                  <c:v>145.68</c:v>
                </c:pt>
                <c:pt idx="1035">
                  <c:v>144.32</c:v>
                </c:pt>
                <c:pt idx="1036">
                  <c:v>147.94</c:v>
                </c:pt>
                <c:pt idx="1037">
                  <c:v>149.24</c:v>
                </c:pt>
                <c:pt idx="1038">
                  <c:v>150.12</c:v>
                </c:pt>
                <c:pt idx="1039">
                  <c:v>152.31</c:v>
                </c:pt>
                <c:pt idx="1040">
                  <c:v>153.28</c:v>
                </c:pt>
                <c:pt idx="1041">
                  <c:v>151.89</c:v>
                </c:pt>
                <c:pt idx="1042">
                  <c:v>152.0</c:v>
                </c:pt>
                <c:pt idx="1043">
                  <c:v>150.52</c:v>
                </c:pt>
                <c:pt idx="1044">
                  <c:v>148.93</c:v>
                </c:pt>
                <c:pt idx="1045">
                  <c:v>144.77</c:v>
                </c:pt>
                <c:pt idx="1046">
                  <c:v>146.33</c:v>
                </c:pt>
                <c:pt idx="1047">
                  <c:v>147.22</c:v>
                </c:pt>
                <c:pt idx="1048">
                  <c:v>150.95</c:v>
                </c:pt>
                <c:pt idx="1049">
                  <c:v>154.26</c:v>
                </c:pt>
                <c:pt idx="1050">
                  <c:v>155.21</c:v>
                </c:pt>
                <c:pt idx="1051">
                  <c:v>154.82</c:v>
                </c:pt>
                <c:pt idx="1052">
                  <c:v>152.04</c:v>
                </c:pt>
                <c:pt idx="1053">
                  <c:v>147.58</c:v>
                </c:pt>
                <c:pt idx="1054">
                  <c:v>144.06</c:v>
                </c:pt>
                <c:pt idx="1055">
                  <c:v>142.43</c:v>
                </c:pt>
                <c:pt idx="1056">
                  <c:v>144.37</c:v>
                </c:pt>
                <c:pt idx="1057">
                  <c:v>149.72</c:v>
                </c:pt>
                <c:pt idx="1058">
                  <c:v>154.3800000000001</c:v>
                </c:pt>
                <c:pt idx="1059">
                  <c:v>156.83</c:v>
                </c:pt>
                <c:pt idx="1060">
                  <c:v>156.17</c:v>
                </c:pt>
                <c:pt idx="1061">
                  <c:v>153.87</c:v>
                </c:pt>
                <c:pt idx="1062">
                  <c:v>149.31</c:v>
                </c:pt>
                <c:pt idx="1063">
                  <c:v>146.42</c:v>
                </c:pt>
                <c:pt idx="1064">
                  <c:v>143.3800000000001</c:v>
                </c:pt>
                <c:pt idx="1065">
                  <c:v>143.13</c:v>
                </c:pt>
                <c:pt idx="1066">
                  <c:v>145.09</c:v>
                </c:pt>
                <c:pt idx="1067">
                  <c:v>150.37</c:v>
                </c:pt>
                <c:pt idx="1068">
                  <c:v>153.75</c:v>
                </c:pt>
                <c:pt idx="1069">
                  <c:v>156.08</c:v>
                </c:pt>
                <c:pt idx="1070">
                  <c:v>157.48</c:v>
                </c:pt>
                <c:pt idx="1071">
                  <c:v>155.37</c:v>
                </c:pt>
                <c:pt idx="1072">
                  <c:v>152.03</c:v>
                </c:pt>
                <c:pt idx="1073">
                  <c:v>149.4</c:v>
                </c:pt>
                <c:pt idx="1074">
                  <c:v>145.97</c:v>
                </c:pt>
                <c:pt idx="1075">
                  <c:v>143.76</c:v>
                </c:pt>
                <c:pt idx="1076">
                  <c:v>146.06</c:v>
                </c:pt>
                <c:pt idx="1077">
                  <c:v>148.46</c:v>
                </c:pt>
                <c:pt idx="1078">
                  <c:v>150.26</c:v>
                </c:pt>
                <c:pt idx="1079">
                  <c:v>151.81</c:v>
                </c:pt>
                <c:pt idx="1080">
                  <c:v>154.36</c:v>
                </c:pt>
                <c:pt idx="1081">
                  <c:v>153.8</c:v>
                </c:pt>
                <c:pt idx="1082">
                  <c:v>151.53</c:v>
                </c:pt>
                <c:pt idx="1083">
                  <c:v>149.71</c:v>
                </c:pt>
                <c:pt idx="1084">
                  <c:v>150.33</c:v>
                </c:pt>
                <c:pt idx="1085">
                  <c:v>149.36</c:v>
                </c:pt>
                <c:pt idx="1086">
                  <c:v>147.44</c:v>
                </c:pt>
                <c:pt idx="1087">
                  <c:v>148.82</c:v>
                </c:pt>
                <c:pt idx="1088">
                  <c:v>147.99</c:v>
                </c:pt>
                <c:pt idx="1089">
                  <c:v>149.19</c:v>
                </c:pt>
                <c:pt idx="1090">
                  <c:v>149.3800000000001</c:v>
                </c:pt>
                <c:pt idx="1091">
                  <c:v>150.23</c:v>
                </c:pt>
                <c:pt idx="1092">
                  <c:v>149.86</c:v>
                </c:pt>
                <c:pt idx="1093">
                  <c:v>151.95</c:v>
                </c:pt>
                <c:pt idx="1094">
                  <c:v>150.2</c:v>
                </c:pt>
                <c:pt idx="1095">
                  <c:v>149.86</c:v>
                </c:pt>
                <c:pt idx="1096">
                  <c:v>150.8</c:v>
                </c:pt>
                <c:pt idx="1097">
                  <c:v>151.89</c:v>
                </c:pt>
                <c:pt idx="1098">
                  <c:v>150.93</c:v>
                </c:pt>
                <c:pt idx="1099">
                  <c:v>150.29</c:v>
                </c:pt>
                <c:pt idx="1100">
                  <c:v>148.74</c:v>
                </c:pt>
                <c:pt idx="1101">
                  <c:v>147.66</c:v>
                </c:pt>
                <c:pt idx="1102">
                  <c:v>149.04</c:v>
                </c:pt>
                <c:pt idx="1103">
                  <c:v>148.49</c:v>
                </c:pt>
                <c:pt idx="1104">
                  <c:v>150.46</c:v>
                </c:pt>
                <c:pt idx="1105">
                  <c:v>150.46</c:v>
                </c:pt>
                <c:pt idx="1106">
                  <c:v>149.83</c:v>
                </c:pt>
                <c:pt idx="1107">
                  <c:v>150.8500000000001</c:v>
                </c:pt>
                <c:pt idx="1108">
                  <c:v>150.51</c:v>
                </c:pt>
                <c:pt idx="1109">
                  <c:v>153.86</c:v>
                </c:pt>
                <c:pt idx="1110">
                  <c:v>151.28</c:v>
                </c:pt>
                <c:pt idx="1111">
                  <c:v>151.12</c:v>
                </c:pt>
                <c:pt idx="1112">
                  <c:v>148.98</c:v>
                </c:pt>
                <c:pt idx="1113">
                  <c:v>148.5</c:v>
                </c:pt>
                <c:pt idx="1114">
                  <c:v>146.04</c:v>
                </c:pt>
                <c:pt idx="1115">
                  <c:v>146.65</c:v>
                </c:pt>
                <c:pt idx="1116">
                  <c:v>147.58</c:v>
                </c:pt>
                <c:pt idx="1117">
                  <c:v>147.58</c:v>
                </c:pt>
                <c:pt idx="1118">
                  <c:v>151.21</c:v>
                </c:pt>
                <c:pt idx="1119">
                  <c:v>152.93</c:v>
                </c:pt>
                <c:pt idx="1120">
                  <c:v>154.71</c:v>
                </c:pt>
                <c:pt idx="1121">
                  <c:v>154.51</c:v>
                </c:pt>
                <c:pt idx="1122">
                  <c:v>149.61</c:v>
                </c:pt>
                <c:pt idx="1123">
                  <c:v>149.8800000000001</c:v>
                </c:pt>
                <c:pt idx="1124">
                  <c:v>149.8800000000001</c:v>
                </c:pt>
                <c:pt idx="1125">
                  <c:v>148.25</c:v>
                </c:pt>
                <c:pt idx="1126">
                  <c:v>148.21</c:v>
                </c:pt>
                <c:pt idx="1127">
                  <c:v>149.45</c:v>
                </c:pt>
                <c:pt idx="1128">
                  <c:v>150.12</c:v>
                </c:pt>
                <c:pt idx="1129">
                  <c:v>151.08</c:v>
                </c:pt>
                <c:pt idx="1130">
                  <c:v>150.41</c:v>
                </c:pt>
                <c:pt idx="1131">
                  <c:v>151.37</c:v>
                </c:pt>
                <c:pt idx="1132">
                  <c:v>149.19</c:v>
                </c:pt>
                <c:pt idx="1133">
                  <c:v>147.81</c:v>
                </c:pt>
                <c:pt idx="1134">
                  <c:v>149.69</c:v>
                </c:pt>
                <c:pt idx="1135">
                  <c:v>148.3500000000001</c:v>
                </c:pt>
                <c:pt idx="1136">
                  <c:v>150.17</c:v>
                </c:pt>
                <c:pt idx="1137">
                  <c:v>152.56</c:v>
                </c:pt>
                <c:pt idx="1138">
                  <c:v>153.54</c:v>
                </c:pt>
                <c:pt idx="1139">
                  <c:v>152.08</c:v>
                </c:pt>
                <c:pt idx="1140">
                  <c:v>149.33</c:v>
                </c:pt>
                <c:pt idx="1141">
                  <c:v>148.29</c:v>
                </c:pt>
                <c:pt idx="1142">
                  <c:v>149.14</c:v>
                </c:pt>
                <c:pt idx="1143">
                  <c:v>149.34</c:v>
                </c:pt>
                <c:pt idx="1144">
                  <c:v>149.34</c:v>
                </c:pt>
                <c:pt idx="1145">
                  <c:v>149.48</c:v>
                </c:pt>
                <c:pt idx="1146">
                  <c:v>149.79</c:v>
                </c:pt>
                <c:pt idx="1147">
                  <c:v>148.8</c:v>
                </c:pt>
                <c:pt idx="1148">
                  <c:v>150.36</c:v>
                </c:pt>
                <c:pt idx="1149">
                  <c:v>148.9</c:v>
                </c:pt>
                <c:pt idx="1150">
                  <c:v>147.77</c:v>
                </c:pt>
                <c:pt idx="1151">
                  <c:v>149.01</c:v>
                </c:pt>
                <c:pt idx="1152">
                  <c:v>148.9</c:v>
                </c:pt>
                <c:pt idx="1153">
                  <c:v>148.9</c:v>
                </c:pt>
                <c:pt idx="1154">
                  <c:v>152.74</c:v>
                </c:pt>
                <c:pt idx="1155">
                  <c:v>152.74</c:v>
                </c:pt>
                <c:pt idx="1156">
                  <c:v>153.58</c:v>
                </c:pt>
                <c:pt idx="1157">
                  <c:v>149.15</c:v>
                </c:pt>
                <c:pt idx="1158">
                  <c:v>149.58</c:v>
                </c:pt>
                <c:pt idx="1159">
                  <c:v>147.15</c:v>
                </c:pt>
                <c:pt idx="1160">
                  <c:v>147.15</c:v>
                </c:pt>
                <c:pt idx="1161">
                  <c:v>147.03</c:v>
                </c:pt>
                <c:pt idx="1162">
                  <c:v>148.76</c:v>
                </c:pt>
                <c:pt idx="1163">
                  <c:v>150.16</c:v>
                </c:pt>
                <c:pt idx="1164">
                  <c:v>152.22</c:v>
                </c:pt>
                <c:pt idx="1165">
                  <c:v>153.31</c:v>
                </c:pt>
                <c:pt idx="1166">
                  <c:v>153.05</c:v>
                </c:pt>
                <c:pt idx="1167">
                  <c:v>153.05</c:v>
                </c:pt>
                <c:pt idx="1168">
                  <c:v>146.64</c:v>
                </c:pt>
                <c:pt idx="1169">
                  <c:v>147.3</c:v>
                </c:pt>
                <c:pt idx="1170">
                  <c:v>148.12</c:v>
                </c:pt>
                <c:pt idx="1171">
                  <c:v>148.23</c:v>
                </c:pt>
                <c:pt idx="1172">
                  <c:v>151.08</c:v>
                </c:pt>
                <c:pt idx="1173">
                  <c:v>150.8</c:v>
                </c:pt>
                <c:pt idx="1174">
                  <c:v>150.8</c:v>
                </c:pt>
                <c:pt idx="1175">
                  <c:v>150.89</c:v>
                </c:pt>
                <c:pt idx="1176">
                  <c:v>151.1</c:v>
                </c:pt>
                <c:pt idx="1177">
                  <c:v>149.8800000000001</c:v>
                </c:pt>
                <c:pt idx="1178">
                  <c:v>149.01</c:v>
                </c:pt>
                <c:pt idx="1179">
                  <c:v>149.03</c:v>
                </c:pt>
                <c:pt idx="1180">
                  <c:v>149.31</c:v>
                </c:pt>
                <c:pt idx="1181">
                  <c:v>150.83</c:v>
                </c:pt>
                <c:pt idx="1182">
                  <c:v>149.1</c:v>
                </c:pt>
                <c:pt idx="1183">
                  <c:v>149.1</c:v>
                </c:pt>
                <c:pt idx="1184">
                  <c:v>150.94</c:v>
                </c:pt>
                <c:pt idx="1185">
                  <c:v>150.96</c:v>
                </c:pt>
                <c:pt idx="1186">
                  <c:v>151.53</c:v>
                </c:pt>
                <c:pt idx="1187">
                  <c:v>148.1</c:v>
                </c:pt>
                <c:pt idx="1188">
                  <c:v>148.08</c:v>
                </c:pt>
                <c:pt idx="1189">
                  <c:v>147.39</c:v>
                </c:pt>
                <c:pt idx="1190">
                  <c:v>147.39</c:v>
                </c:pt>
                <c:pt idx="1191">
                  <c:v>151.68</c:v>
                </c:pt>
                <c:pt idx="1192">
                  <c:v>153.96</c:v>
                </c:pt>
                <c:pt idx="1193">
                  <c:v>154.64</c:v>
                </c:pt>
                <c:pt idx="1194">
                  <c:v>150.65</c:v>
                </c:pt>
                <c:pt idx="1195">
                  <c:v>150.65</c:v>
                </c:pt>
                <c:pt idx="1196">
                  <c:v>146.15</c:v>
                </c:pt>
                <c:pt idx="1197">
                  <c:v>146.15</c:v>
                </c:pt>
                <c:pt idx="1198">
                  <c:v>147.29</c:v>
                </c:pt>
                <c:pt idx="1199">
                  <c:v>149.89</c:v>
                </c:pt>
                <c:pt idx="1200">
                  <c:v>153.59</c:v>
                </c:pt>
                <c:pt idx="1201">
                  <c:v>153.94</c:v>
                </c:pt>
                <c:pt idx="1202">
                  <c:v>153.94</c:v>
                </c:pt>
                <c:pt idx="1203">
                  <c:v>151.3500000000001</c:v>
                </c:pt>
                <c:pt idx="1204">
                  <c:v>151.3500000000001</c:v>
                </c:pt>
                <c:pt idx="1205">
                  <c:v>147.24</c:v>
                </c:pt>
                <c:pt idx="1206">
                  <c:v>146.94</c:v>
                </c:pt>
                <c:pt idx="1207">
                  <c:v>147.09</c:v>
                </c:pt>
                <c:pt idx="1208">
                  <c:v>147.91</c:v>
                </c:pt>
                <c:pt idx="1209">
                  <c:v>148.09</c:v>
                </c:pt>
                <c:pt idx="1210">
                  <c:v>150.8</c:v>
                </c:pt>
                <c:pt idx="1211">
                  <c:v>152.24</c:v>
                </c:pt>
                <c:pt idx="1212">
                  <c:v>151.53</c:v>
                </c:pt>
                <c:pt idx="1213">
                  <c:v>151.53</c:v>
                </c:pt>
                <c:pt idx="1214">
                  <c:v>149.5</c:v>
                </c:pt>
                <c:pt idx="1215">
                  <c:v>150.8500000000001</c:v>
                </c:pt>
                <c:pt idx="1216">
                  <c:v>150.6</c:v>
                </c:pt>
                <c:pt idx="1217">
                  <c:v>151.39</c:v>
                </c:pt>
                <c:pt idx="1218">
                  <c:v>149.46</c:v>
                </c:pt>
                <c:pt idx="1219">
                  <c:v>148.62</c:v>
                </c:pt>
                <c:pt idx="1220">
                  <c:v>148.62</c:v>
                </c:pt>
                <c:pt idx="1221">
                  <c:v>148.15</c:v>
                </c:pt>
                <c:pt idx="1222">
                  <c:v>147.8500000000001</c:v>
                </c:pt>
                <c:pt idx="1223">
                  <c:v>150.54</c:v>
                </c:pt>
                <c:pt idx="1224">
                  <c:v>153.78</c:v>
                </c:pt>
                <c:pt idx="1225">
                  <c:v>153.78</c:v>
                </c:pt>
                <c:pt idx="1226">
                  <c:v>153.89</c:v>
                </c:pt>
                <c:pt idx="1227">
                  <c:v>153.89</c:v>
                </c:pt>
                <c:pt idx="1228">
                  <c:v>147.42</c:v>
                </c:pt>
                <c:pt idx="1229">
                  <c:v>146.91</c:v>
                </c:pt>
                <c:pt idx="1230">
                  <c:v>144.6</c:v>
                </c:pt>
                <c:pt idx="1231">
                  <c:v>147.27</c:v>
                </c:pt>
                <c:pt idx="1232">
                  <c:v>147.27</c:v>
                </c:pt>
                <c:pt idx="1233">
                  <c:v>152.51</c:v>
                </c:pt>
                <c:pt idx="1234">
                  <c:v>152.51</c:v>
                </c:pt>
                <c:pt idx="1235">
                  <c:v>153.93</c:v>
                </c:pt>
                <c:pt idx="1236">
                  <c:v>153.4</c:v>
                </c:pt>
                <c:pt idx="1237">
                  <c:v>149.86</c:v>
                </c:pt>
                <c:pt idx="1238">
                  <c:v>146.92</c:v>
                </c:pt>
                <c:pt idx="1239">
                  <c:v>146.92</c:v>
                </c:pt>
                <c:pt idx="1240">
                  <c:v>145.22</c:v>
                </c:pt>
                <c:pt idx="1241">
                  <c:v>148.11</c:v>
                </c:pt>
                <c:pt idx="1242">
                  <c:v>150.14</c:v>
                </c:pt>
                <c:pt idx="1243">
                  <c:v>152.92</c:v>
                </c:pt>
                <c:pt idx="1244">
                  <c:v>152.92</c:v>
                </c:pt>
                <c:pt idx="1245">
                  <c:v>154.13</c:v>
                </c:pt>
                <c:pt idx="1246">
                  <c:v>154.13</c:v>
                </c:pt>
                <c:pt idx="1247">
                  <c:v>149.44</c:v>
                </c:pt>
                <c:pt idx="1248">
                  <c:v>146.84</c:v>
                </c:pt>
                <c:pt idx="1249">
                  <c:v>145.74</c:v>
                </c:pt>
                <c:pt idx="1250">
                  <c:v>147.81</c:v>
                </c:pt>
                <c:pt idx="1251">
                  <c:v>147.81</c:v>
                </c:pt>
                <c:pt idx="1252">
                  <c:v>152.13</c:v>
                </c:pt>
                <c:pt idx="1253">
                  <c:v>152.13</c:v>
                </c:pt>
                <c:pt idx="1254">
                  <c:v>153.89</c:v>
                </c:pt>
                <c:pt idx="1255">
                  <c:v>151.42</c:v>
                </c:pt>
                <c:pt idx="1256">
                  <c:v>150.22</c:v>
                </c:pt>
                <c:pt idx="1257">
                  <c:v>147.22</c:v>
                </c:pt>
                <c:pt idx="1258">
                  <c:v>147.22</c:v>
                </c:pt>
                <c:pt idx="1259">
                  <c:v>147.42</c:v>
                </c:pt>
                <c:pt idx="1260">
                  <c:v>147.42</c:v>
                </c:pt>
                <c:pt idx="1261">
                  <c:v>149.16</c:v>
                </c:pt>
                <c:pt idx="1262">
                  <c:v>151.12</c:v>
                </c:pt>
                <c:pt idx="1263">
                  <c:v>151.12</c:v>
                </c:pt>
                <c:pt idx="1264">
                  <c:v>154.98</c:v>
                </c:pt>
                <c:pt idx="1265">
                  <c:v>154.98</c:v>
                </c:pt>
                <c:pt idx="1266">
                  <c:v>152.31</c:v>
                </c:pt>
                <c:pt idx="1267">
                  <c:v>152.31</c:v>
                </c:pt>
                <c:pt idx="1268">
                  <c:v>147.06</c:v>
                </c:pt>
                <c:pt idx="1269">
                  <c:v>146.44</c:v>
                </c:pt>
                <c:pt idx="1270">
                  <c:v>146.44</c:v>
                </c:pt>
                <c:pt idx="1271">
                  <c:v>144.34</c:v>
                </c:pt>
                <c:pt idx="1272">
                  <c:v>144.34</c:v>
                </c:pt>
                <c:pt idx="1273">
                  <c:v>149.13</c:v>
                </c:pt>
                <c:pt idx="1274">
                  <c:v>149.13</c:v>
                </c:pt>
                <c:pt idx="1275">
                  <c:v>154.89</c:v>
                </c:pt>
                <c:pt idx="1276">
                  <c:v>156.21</c:v>
                </c:pt>
                <c:pt idx="1277">
                  <c:v>156.21</c:v>
                </c:pt>
                <c:pt idx="1278">
                  <c:v>151.23</c:v>
                </c:pt>
                <c:pt idx="1279">
                  <c:v>151.23</c:v>
                </c:pt>
                <c:pt idx="1280">
                  <c:v>143.67</c:v>
                </c:pt>
                <c:pt idx="1281">
                  <c:v>143.67</c:v>
                </c:pt>
                <c:pt idx="1282">
                  <c:v>144.02</c:v>
                </c:pt>
                <c:pt idx="1283">
                  <c:v>148.37</c:v>
                </c:pt>
                <c:pt idx="1284">
                  <c:v>148.37</c:v>
                </c:pt>
                <c:pt idx="1285">
                  <c:v>155.46</c:v>
                </c:pt>
                <c:pt idx="1286">
                  <c:v>155.46</c:v>
                </c:pt>
                <c:pt idx="1287">
                  <c:v>155.9</c:v>
                </c:pt>
                <c:pt idx="1288">
                  <c:v>153.2</c:v>
                </c:pt>
                <c:pt idx="1289">
                  <c:v>147.04</c:v>
                </c:pt>
                <c:pt idx="1290">
                  <c:v>144.55</c:v>
                </c:pt>
                <c:pt idx="1291">
                  <c:v>144.55</c:v>
                </c:pt>
                <c:pt idx="1292">
                  <c:v>145.74</c:v>
                </c:pt>
                <c:pt idx="1293">
                  <c:v>145.74</c:v>
                </c:pt>
                <c:pt idx="1294">
                  <c:v>152.75</c:v>
                </c:pt>
                <c:pt idx="1295">
                  <c:v>152.92</c:v>
                </c:pt>
                <c:pt idx="1296">
                  <c:v>152.92</c:v>
                </c:pt>
                <c:pt idx="1297">
                  <c:v>154.46</c:v>
                </c:pt>
                <c:pt idx="1298">
                  <c:v>154.46</c:v>
                </c:pt>
                <c:pt idx="1299">
                  <c:v>149.27</c:v>
                </c:pt>
                <c:pt idx="1300">
                  <c:v>149.27</c:v>
                </c:pt>
                <c:pt idx="1301">
                  <c:v>144.78</c:v>
                </c:pt>
                <c:pt idx="1302">
                  <c:v>146.0</c:v>
                </c:pt>
                <c:pt idx="1303">
                  <c:v>146.0</c:v>
                </c:pt>
                <c:pt idx="1304">
                  <c:v>147.7</c:v>
                </c:pt>
                <c:pt idx="1305">
                  <c:v>147.7</c:v>
                </c:pt>
                <c:pt idx="1306">
                  <c:v>152.74</c:v>
                </c:pt>
                <c:pt idx="1307">
                  <c:v>152.74</c:v>
                </c:pt>
                <c:pt idx="1308">
                  <c:v>154.24</c:v>
                </c:pt>
                <c:pt idx="1309">
                  <c:v>150.8500000000001</c:v>
                </c:pt>
                <c:pt idx="1310">
                  <c:v>150.8500000000001</c:v>
                </c:pt>
                <c:pt idx="1311">
                  <c:v>146.82</c:v>
                </c:pt>
                <c:pt idx="1312">
                  <c:v>146.82</c:v>
                </c:pt>
                <c:pt idx="1313">
                  <c:v>146.79</c:v>
                </c:pt>
                <c:pt idx="1314">
                  <c:v>146.79</c:v>
                </c:pt>
                <c:pt idx="1315">
                  <c:v>152.25</c:v>
                </c:pt>
                <c:pt idx="1316">
                  <c:v>154.27</c:v>
                </c:pt>
                <c:pt idx="1317">
                  <c:v>154.27</c:v>
                </c:pt>
                <c:pt idx="1318">
                  <c:v>151.53</c:v>
                </c:pt>
                <c:pt idx="1319">
                  <c:v>151.53</c:v>
                </c:pt>
                <c:pt idx="1320">
                  <c:v>148.74</c:v>
                </c:pt>
                <c:pt idx="1321">
                  <c:v>148.74</c:v>
                </c:pt>
                <c:pt idx="1322">
                  <c:v>147.76</c:v>
                </c:pt>
                <c:pt idx="1323">
                  <c:v>149.11</c:v>
                </c:pt>
                <c:pt idx="1324">
                  <c:v>149.11</c:v>
                </c:pt>
                <c:pt idx="1325">
                  <c:v>149.96</c:v>
                </c:pt>
                <c:pt idx="1326">
                  <c:v>149.96</c:v>
                </c:pt>
                <c:pt idx="1327">
                  <c:v>150.83</c:v>
                </c:pt>
                <c:pt idx="1328">
                  <c:v>150.83</c:v>
                </c:pt>
                <c:pt idx="1329">
                  <c:v>150.63</c:v>
                </c:pt>
                <c:pt idx="1330">
                  <c:v>149.67</c:v>
                </c:pt>
                <c:pt idx="1331">
                  <c:v>149.67</c:v>
                </c:pt>
                <c:pt idx="1332">
                  <c:v>148.13</c:v>
                </c:pt>
                <c:pt idx="1333">
                  <c:v>148.13</c:v>
                </c:pt>
                <c:pt idx="1334">
                  <c:v>148.7</c:v>
                </c:pt>
                <c:pt idx="1335">
                  <c:v>149.3</c:v>
                </c:pt>
                <c:pt idx="1336">
                  <c:v>149.3</c:v>
                </c:pt>
                <c:pt idx="1337">
                  <c:v>149.97</c:v>
                </c:pt>
                <c:pt idx="1338">
                  <c:v>149.97</c:v>
                </c:pt>
                <c:pt idx="1339">
                  <c:v>152.23</c:v>
                </c:pt>
                <c:pt idx="1340">
                  <c:v>152.23</c:v>
                </c:pt>
                <c:pt idx="1341">
                  <c:v>152.34</c:v>
                </c:pt>
                <c:pt idx="1342">
                  <c:v>151.56</c:v>
                </c:pt>
                <c:pt idx="1343">
                  <c:v>151.56</c:v>
                </c:pt>
                <c:pt idx="1344">
                  <c:v>146.87</c:v>
                </c:pt>
                <c:pt idx="1345">
                  <c:v>146.87</c:v>
                </c:pt>
                <c:pt idx="1346">
                  <c:v>146.4</c:v>
                </c:pt>
                <c:pt idx="1347">
                  <c:v>146.4</c:v>
                </c:pt>
                <c:pt idx="1348">
                  <c:v>147.42</c:v>
                </c:pt>
                <c:pt idx="1349">
                  <c:v>151.39</c:v>
                </c:pt>
                <c:pt idx="1350">
                  <c:v>151.39</c:v>
                </c:pt>
                <c:pt idx="1351">
                  <c:v>153.2</c:v>
                </c:pt>
                <c:pt idx="1352">
                  <c:v>153.2</c:v>
                </c:pt>
                <c:pt idx="1353">
                  <c:v>150.3800000000001</c:v>
                </c:pt>
                <c:pt idx="1354">
                  <c:v>150.3800000000001</c:v>
                </c:pt>
                <c:pt idx="1355">
                  <c:v>149.73</c:v>
                </c:pt>
                <c:pt idx="1356">
                  <c:v>149.73</c:v>
                </c:pt>
                <c:pt idx="1357">
                  <c:v>147.92</c:v>
                </c:pt>
                <c:pt idx="1358">
                  <c:v>147.92</c:v>
                </c:pt>
                <c:pt idx="1359">
                  <c:v>150.49</c:v>
                </c:pt>
                <c:pt idx="1360">
                  <c:v>151.3</c:v>
                </c:pt>
                <c:pt idx="1361">
                  <c:v>151.3</c:v>
                </c:pt>
                <c:pt idx="1362">
                  <c:v>152.36</c:v>
                </c:pt>
                <c:pt idx="1363">
                  <c:v>152.36</c:v>
                </c:pt>
                <c:pt idx="1364">
                  <c:v>147.9</c:v>
                </c:pt>
                <c:pt idx="1365">
                  <c:v>147.9</c:v>
                </c:pt>
                <c:pt idx="1366">
                  <c:v>149.52</c:v>
                </c:pt>
                <c:pt idx="1367">
                  <c:v>149.3800000000001</c:v>
                </c:pt>
                <c:pt idx="1368">
                  <c:v>149.3800000000001</c:v>
                </c:pt>
                <c:pt idx="1369">
                  <c:v>150.13</c:v>
                </c:pt>
                <c:pt idx="1370">
                  <c:v>150.13</c:v>
                </c:pt>
                <c:pt idx="1371">
                  <c:v>150.02</c:v>
                </c:pt>
                <c:pt idx="1372">
                  <c:v>151.33</c:v>
                </c:pt>
                <c:pt idx="1373">
                  <c:v>150.49</c:v>
                </c:pt>
                <c:pt idx="1374">
                  <c:v>149.3500000000001</c:v>
                </c:pt>
                <c:pt idx="1375">
                  <c:v>149.3500000000001</c:v>
                </c:pt>
                <c:pt idx="1376">
                  <c:v>152.31</c:v>
                </c:pt>
                <c:pt idx="1377">
                  <c:v>152.31</c:v>
                </c:pt>
                <c:pt idx="1378">
                  <c:v>149.12</c:v>
                </c:pt>
                <c:pt idx="1379">
                  <c:v>150.2</c:v>
                </c:pt>
                <c:pt idx="1380">
                  <c:v>150.2</c:v>
                </c:pt>
                <c:pt idx="1381">
                  <c:v>149.46</c:v>
                </c:pt>
                <c:pt idx="1382">
                  <c:v>149.46</c:v>
                </c:pt>
                <c:pt idx="1383">
                  <c:v>151.87</c:v>
                </c:pt>
                <c:pt idx="1384">
                  <c:v>151.87</c:v>
                </c:pt>
                <c:pt idx="1385">
                  <c:v>150.33</c:v>
                </c:pt>
                <c:pt idx="1386">
                  <c:v>150.33</c:v>
                </c:pt>
                <c:pt idx="1387">
                  <c:v>150.33</c:v>
                </c:pt>
                <c:pt idx="1388">
                  <c:v>147.81</c:v>
                </c:pt>
                <c:pt idx="1389">
                  <c:v>147.81</c:v>
                </c:pt>
                <c:pt idx="1390">
                  <c:v>147.57</c:v>
                </c:pt>
                <c:pt idx="1391">
                  <c:v>147.57</c:v>
                </c:pt>
                <c:pt idx="1392">
                  <c:v>151.33</c:v>
                </c:pt>
                <c:pt idx="1393">
                  <c:v>151.33</c:v>
                </c:pt>
                <c:pt idx="1394">
                  <c:v>152.39</c:v>
                </c:pt>
                <c:pt idx="1395">
                  <c:v>152.26</c:v>
                </c:pt>
                <c:pt idx="1396">
                  <c:v>152.26</c:v>
                </c:pt>
                <c:pt idx="1397">
                  <c:v>150.14</c:v>
                </c:pt>
                <c:pt idx="1398">
                  <c:v>150.14</c:v>
                </c:pt>
                <c:pt idx="1399">
                  <c:v>147.23</c:v>
                </c:pt>
                <c:pt idx="1400">
                  <c:v>147.23</c:v>
                </c:pt>
                <c:pt idx="1401">
                  <c:v>146.8500000000001</c:v>
                </c:pt>
                <c:pt idx="1402">
                  <c:v>151.76</c:v>
                </c:pt>
                <c:pt idx="1403">
                  <c:v>151.76</c:v>
                </c:pt>
                <c:pt idx="1404">
                  <c:v>151.65</c:v>
                </c:pt>
                <c:pt idx="1405">
                  <c:v>151.65</c:v>
                </c:pt>
                <c:pt idx="1406">
                  <c:v>151.16</c:v>
                </c:pt>
                <c:pt idx="1407">
                  <c:v>150.99</c:v>
                </c:pt>
                <c:pt idx="1408">
                  <c:v>150.47</c:v>
                </c:pt>
                <c:pt idx="1409">
                  <c:v>148.73</c:v>
                </c:pt>
                <c:pt idx="1410">
                  <c:v>148.73</c:v>
                </c:pt>
                <c:pt idx="1411">
                  <c:v>148.69</c:v>
                </c:pt>
                <c:pt idx="1412">
                  <c:v>148.69</c:v>
                </c:pt>
                <c:pt idx="1413">
                  <c:v>149.02</c:v>
                </c:pt>
                <c:pt idx="1414">
                  <c:v>150.8</c:v>
                </c:pt>
                <c:pt idx="1415">
                  <c:v>150.98</c:v>
                </c:pt>
                <c:pt idx="1416">
                  <c:v>150.98</c:v>
                </c:pt>
                <c:pt idx="1417">
                  <c:v>150.5</c:v>
                </c:pt>
                <c:pt idx="1418">
                  <c:v>149.51</c:v>
                </c:pt>
                <c:pt idx="1419">
                  <c:v>149.51</c:v>
                </c:pt>
                <c:pt idx="1420">
                  <c:v>150.32</c:v>
                </c:pt>
                <c:pt idx="1421">
                  <c:v>150.32</c:v>
                </c:pt>
                <c:pt idx="1422">
                  <c:v>148.9</c:v>
                </c:pt>
                <c:pt idx="1423">
                  <c:v>148.9</c:v>
                </c:pt>
                <c:pt idx="1424">
                  <c:v>150.22</c:v>
                </c:pt>
                <c:pt idx="1425">
                  <c:v>150.02</c:v>
                </c:pt>
                <c:pt idx="1426">
                  <c:v>150.02</c:v>
                </c:pt>
                <c:pt idx="1427">
                  <c:v>149.43</c:v>
                </c:pt>
                <c:pt idx="1428">
                  <c:v>149.43</c:v>
                </c:pt>
                <c:pt idx="1429">
                  <c:v>148.75</c:v>
                </c:pt>
                <c:pt idx="1430">
                  <c:v>149.78</c:v>
                </c:pt>
                <c:pt idx="1431">
                  <c:v>150.05</c:v>
                </c:pt>
                <c:pt idx="1432">
                  <c:v>149.18</c:v>
                </c:pt>
                <c:pt idx="1433">
                  <c:v>149.18</c:v>
                </c:pt>
                <c:pt idx="1434">
                  <c:v>150.21</c:v>
                </c:pt>
                <c:pt idx="1435">
                  <c:v>150.21</c:v>
                </c:pt>
                <c:pt idx="1436">
                  <c:v>150.48</c:v>
                </c:pt>
                <c:pt idx="1437">
                  <c:v>150.19</c:v>
                </c:pt>
                <c:pt idx="1438">
                  <c:v>149.5</c:v>
                </c:pt>
                <c:pt idx="1439">
                  <c:v>150.77</c:v>
                </c:pt>
                <c:pt idx="1440">
                  <c:v>150.77</c:v>
                </c:pt>
                <c:pt idx="1441">
                  <c:v>148.12</c:v>
                </c:pt>
                <c:pt idx="1442">
                  <c:v>148.12</c:v>
                </c:pt>
                <c:pt idx="1443">
                  <c:v>148.17</c:v>
                </c:pt>
                <c:pt idx="1444">
                  <c:v>149.58</c:v>
                </c:pt>
                <c:pt idx="1445">
                  <c:v>149.61</c:v>
                </c:pt>
                <c:pt idx="1446">
                  <c:v>152.43</c:v>
                </c:pt>
                <c:pt idx="1447">
                  <c:v>152.34</c:v>
                </c:pt>
                <c:pt idx="1448">
                  <c:v>152.4</c:v>
                </c:pt>
                <c:pt idx="1449">
                  <c:v>152.32</c:v>
                </c:pt>
                <c:pt idx="1450">
                  <c:v>149.5</c:v>
                </c:pt>
                <c:pt idx="1451">
                  <c:v>149.5</c:v>
                </c:pt>
                <c:pt idx="1452">
                  <c:v>146.75</c:v>
                </c:pt>
                <c:pt idx="1453">
                  <c:v>147.98</c:v>
                </c:pt>
                <c:pt idx="1454">
                  <c:v>147.3500000000001</c:v>
                </c:pt>
                <c:pt idx="1455">
                  <c:v>150.89</c:v>
                </c:pt>
                <c:pt idx="1456">
                  <c:v>150.58</c:v>
                </c:pt>
                <c:pt idx="1457">
                  <c:v>151.41</c:v>
                </c:pt>
                <c:pt idx="1458">
                  <c:v>151.41</c:v>
                </c:pt>
                <c:pt idx="1459">
                  <c:v>148.3800000000001</c:v>
                </c:pt>
                <c:pt idx="1460">
                  <c:v>149.58</c:v>
                </c:pt>
                <c:pt idx="1461">
                  <c:v>149.17</c:v>
                </c:pt>
                <c:pt idx="1462">
                  <c:v>151.1</c:v>
                </c:pt>
                <c:pt idx="1463">
                  <c:v>151.1</c:v>
                </c:pt>
                <c:pt idx="1464">
                  <c:v>152.08</c:v>
                </c:pt>
                <c:pt idx="1465">
                  <c:v>152.08</c:v>
                </c:pt>
                <c:pt idx="1466">
                  <c:v>149.9</c:v>
                </c:pt>
                <c:pt idx="1467">
                  <c:v>149.78</c:v>
                </c:pt>
                <c:pt idx="1468">
                  <c:v>149.73</c:v>
                </c:pt>
                <c:pt idx="1469">
                  <c:v>150.8</c:v>
                </c:pt>
                <c:pt idx="1470">
                  <c:v>150.8</c:v>
                </c:pt>
                <c:pt idx="1471">
                  <c:v>150.46</c:v>
                </c:pt>
                <c:pt idx="1472">
                  <c:v>150.46</c:v>
                </c:pt>
                <c:pt idx="1473">
                  <c:v>149.05</c:v>
                </c:pt>
                <c:pt idx="1474">
                  <c:v>148.61</c:v>
                </c:pt>
                <c:pt idx="1475">
                  <c:v>149.04</c:v>
                </c:pt>
                <c:pt idx="1476">
                  <c:v>150.59</c:v>
                </c:pt>
                <c:pt idx="1477">
                  <c:v>150.59</c:v>
                </c:pt>
                <c:pt idx="1478">
                  <c:v>150.73</c:v>
                </c:pt>
                <c:pt idx="1479">
                  <c:v>150.17</c:v>
                </c:pt>
                <c:pt idx="1480">
                  <c:v>149.09</c:v>
                </c:pt>
                <c:pt idx="1481">
                  <c:v>150.26</c:v>
                </c:pt>
                <c:pt idx="1482">
                  <c:v>149.94</c:v>
                </c:pt>
                <c:pt idx="1483">
                  <c:v>148.29</c:v>
                </c:pt>
                <c:pt idx="1484">
                  <c:v>148.29</c:v>
                </c:pt>
                <c:pt idx="1485">
                  <c:v>149.25</c:v>
                </c:pt>
                <c:pt idx="1486">
                  <c:v>150.42</c:v>
                </c:pt>
                <c:pt idx="1487">
                  <c:v>151.02</c:v>
                </c:pt>
                <c:pt idx="1488">
                  <c:v>153.26</c:v>
                </c:pt>
                <c:pt idx="1489">
                  <c:v>153.7</c:v>
                </c:pt>
                <c:pt idx="1490">
                  <c:v>149.8</c:v>
                </c:pt>
                <c:pt idx="1491">
                  <c:v>149.8</c:v>
                </c:pt>
                <c:pt idx="1492">
                  <c:v>147.66</c:v>
                </c:pt>
                <c:pt idx="1493">
                  <c:v>145.03</c:v>
                </c:pt>
                <c:pt idx="1494">
                  <c:v>148.4</c:v>
                </c:pt>
                <c:pt idx="1495">
                  <c:v>148.97</c:v>
                </c:pt>
                <c:pt idx="1496">
                  <c:v>149.64</c:v>
                </c:pt>
                <c:pt idx="1497">
                  <c:v>149.97</c:v>
                </c:pt>
                <c:pt idx="1498">
                  <c:v>151.67</c:v>
                </c:pt>
                <c:pt idx="1499">
                  <c:v>151.56</c:v>
                </c:pt>
                <c:pt idx="1500">
                  <c:v>151.74</c:v>
                </c:pt>
                <c:pt idx="1501">
                  <c:v>148.68</c:v>
                </c:pt>
                <c:pt idx="1502">
                  <c:v>147.78</c:v>
                </c:pt>
                <c:pt idx="1503">
                  <c:v>147.78</c:v>
                </c:pt>
                <c:pt idx="1504">
                  <c:v>148.46</c:v>
                </c:pt>
                <c:pt idx="1505">
                  <c:v>149.23</c:v>
                </c:pt>
                <c:pt idx="1506">
                  <c:v>150.74</c:v>
                </c:pt>
                <c:pt idx="1507">
                  <c:v>153.15</c:v>
                </c:pt>
                <c:pt idx="1508">
                  <c:v>152.93</c:v>
                </c:pt>
                <c:pt idx="1509">
                  <c:v>150.66</c:v>
                </c:pt>
                <c:pt idx="1510">
                  <c:v>150.66</c:v>
                </c:pt>
                <c:pt idx="1511">
                  <c:v>150.47</c:v>
                </c:pt>
                <c:pt idx="1512">
                  <c:v>147.66</c:v>
                </c:pt>
                <c:pt idx="1513">
                  <c:v>147.68</c:v>
                </c:pt>
                <c:pt idx="1514">
                  <c:v>147.11</c:v>
                </c:pt>
                <c:pt idx="1515">
                  <c:v>147.15</c:v>
                </c:pt>
                <c:pt idx="1516">
                  <c:v>148.99</c:v>
                </c:pt>
                <c:pt idx="1517">
                  <c:v>150.99</c:v>
                </c:pt>
                <c:pt idx="1518">
                  <c:v>154.01</c:v>
                </c:pt>
                <c:pt idx="1519">
                  <c:v>154.66</c:v>
                </c:pt>
                <c:pt idx="1520">
                  <c:v>151.42</c:v>
                </c:pt>
                <c:pt idx="1521">
                  <c:v>151.71</c:v>
                </c:pt>
                <c:pt idx="1522">
                  <c:v>148.83</c:v>
                </c:pt>
                <c:pt idx="1523">
                  <c:v>146.29</c:v>
                </c:pt>
                <c:pt idx="1524">
                  <c:v>145.93</c:v>
                </c:pt>
                <c:pt idx="1525">
                  <c:v>147.59</c:v>
                </c:pt>
                <c:pt idx="1526">
                  <c:v>148.94</c:v>
                </c:pt>
                <c:pt idx="1527">
                  <c:v>154.91</c:v>
                </c:pt>
                <c:pt idx="1528">
                  <c:v>154.98</c:v>
                </c:pt>
                <c:pt idx="1529">
                  <c:v>154.06</c:v>
                </c:pt>
                <c:pt idx="1530">
                  <c:v>151.82</c:v>
                </c:pt>
                <c:pt idx="1531">
                  <c:v>149.81</c:v>
                </c:pt>
                <c:pt idx="1532">
                  <c:v>146.3500000000001</c:v>
                </c:pt>
                <c:pt idx="1533">
                  <c:v>144.6</c:v>
                </c:pt>
                <c:pt idx="1534">
                  <c:v>145.57</c:v>
                </c:pt>
                <c:pt idx="1535">
                  <c:v>146.49</c:v>
                </c:pt>
                <c:pt idx="1536">
                  <c:v>148.93</c:v>
                </c:pt>
                <c:pt idx="1537">
                  <c:v>152.08</c:v>
                </c:pt>
                <c:pt idx="1538">
                  <c:v>152.4</c:v>
                </c:pt>
                <c:pt idx="1539">
                  <c:v>154.06</c:v>
                </c:pt>
                <c:pt idx="1540">
                  <c:v>152.94</c:v>
                </c:pt>
                <c:pt idx="1541">
                  <c:v>153.11</c:v>
                </c:pt>
                <c:pt idx="1542">
                  <c:v>150.54</c:v>
                </c:pt>
                <c:pt idx="1543">
                  <c:v>150.54</c:v>
                </c:pt>
                <c:pt idx="1544">
                  <c:v>148.34</c:v>
                </c:pt>
                <c:pt idx="1545">
                  <c:v>146.01</c:v>
                </c:pt>
                <c:pt idx="1546">
                  <c:v>147.25</c:v>
                </c:pt>
                <c:pt idx="1547">
                  <c:v>147.08</c:v>
                </c:pt>
                <c:pt idx="1548">
                  <c:v>149.75</c:v>
                </c:pt>
                <c:pt idx="1549">
                  <c:v>151.97</c:v>
                </c:pt>
                <c:pt idx="1550">
                  <c:v>151.97</c:v>
                </c:pt>
                <c:pt idx="1551">
                  <c:v>153.65</c:v>
                </c:pt>
                <c:pt idx="1552">
                  <c:v>153.65</c:v>
                </c:pt>
                <c:pt idx="1553">
                  <c:v>151.45</c:v>
                </c:pt>
                <c:pt idx="1554">
                  <c:v>150.3800000000001</c:v>
                </c:pt>
                <c:pt idx="1555">
                  <c:v>147.93</c:v>
                </c:pt>
                <c:pt idx="1556">
                  <c:v>146.99</c:v>
                </c:pt>
                <c:pt idx="1557">
                  <c:v>145.46</c:v>
                </c:pt>
                <c:pt idx="1558">
                  <c:v>147.87</c:v>
                </c:pt>
                <c:pt idx="1559">
                  <c:v>150.1</c:v>
                </c:pt>
                <c:pt idx="1560">
                  <c:v>151.33</c:v>
                </c:pt>
                <c:pt idx="1561">
                  <c:v>152.12</c:v>
                </c:pt>
                <c:pt idx="1562">
                  <c:v>151.18</c:v>
                </c:pt>
                <c:pt idx="1563">
                  <c:v>150.67</c:v>
                </c:pt>
                <c:pt idx="1564">
                  <c:v>148.21</c:v>
                </c:pt>
                <c:pt idx="1565">
                  <c:v>149.29</c:v>
                </c:pt>
                <c:pt idx="1566">
                  <c:v>147.68</c:v>
                </c:pt>
                <c:pt idx="1567">
                  <c:v>150.5</c:v>
                </c:pt>
                <c:pt idx="1568">
                  <c:v>149.8500000000001</c:v>
                </c:pt>
                <c:pt idx="1569">
                  <c:v>150.91</c:v>
                </c:pt>
                <c:pt idx="1570">
                  <c:v>151.92</c:v>
                </c:pt>
                <c:pt idx="1571">
                  <c:v>152.2</c:v>
                </c:pt>
                <c:pt idx="1572">
                  <c:v>152.47</c:v>
                </c:pt>
                <c:pt idx="1573">
                  <c:v>151.45</c:v>
                </c:pt>
                <c:pt idx="1574">
                  <c:v>151.91</c:v>
                </c:pt>
                <c:pt idx="1575">
                  <c:v>147.09</c:v>
                </c:pt>
                <c:pt idx="1576">
                  <c:v>145.92</c:v>
                </c:pt>
                <c:pt idx="1577">
                  <c:v>146.12</c:v>
                </c:pt>
                <c:pt idx="1578">
                  <c:v>147.87</c:v>
                </c:pt>
                <c:pt idx="1579">
                  <c:v>150.06</c:v>
                </c:pt>
                <c:pt idx="1580">
                  <c:v>151.36</c:v>
                </c:pt>
                <c:pt idx="1581">
                  <c:v>152.45</c:v>
                </c:pt>
                <c:pt idx="1582">
                  <c:v>151.51</c:v>
                </c:pt>
                <c:pt idx="1583">
                  <c:v>151.99</c:v>
                </c:pt>
                <c:pt idx="1584">
                  <c:v>150.67</c:v>
                </c:pt>
                <c:pt idx="1585">
                  <c:v>150.26</c:v>
                </c:pt>
                <c:pt idx="1586">
                  <c:v>147.25</c:v>
                </c:pt>
                <c:pt idx="1587">
                  <c:v>148.74</c:v>
                </c:pt>
                <c:pt idx="1588">
                  <c:v>150.59</c:v>
                </c:pt>
                <c:pt idx="1589">
                  <c:v>151.4</c:v>
                </c:pt>
                <c:pt idx="1590">
                  <c:v>151.07</c:v>
                </c:pt>
                <c:pt idx="1591">
                  <c:v>150.53</c:v>
                </c:pt>
                <c:pt idx="1592">
                  <c:v>151.95</c:v>
                </c:pt>
                <c:pt idx="1593">
                  <c:v>150.8800000000001</c:v>
                </c:pt>
                <c:pt idx="1594">
                  <c:v>150.31</c:v>
                </c:pt>
                <c:pt idx="1595">
                  <c:v>149.65</c:v>
                </c:pt>
                <c:pt idx="1596">
                  <c:v>149.0</c:v>
                </c:pt>
                <c:pt idx="1597">
                  <c:v>149.25</c:v>
                </c:pt>
                <c:pt idx="1598">
                  <c:v>146.55</c:v>
                </c:pt>
                <c:pt idx="1599">
                  <c:v>148.98</c:v>
                </c:pt>
                <c:pt idx="1600">
                  <c:v>150.46</c:v>
                </c:pt>
                <c:pt idx="1601">
                  <c:v>150.43</c:v>
                </c:pt>
                <c:pt idx="1602">
                  <c:v>151.29</c:v>
                </c:pt>
                <c:pt idx="1603">
                  <c:v>151.4</c:v>
                </c:pt>
                <c:pt idx="1604">
                  <c:v>150.64</c:v>
                </c:pt>
                <c:pt idx="1605">
                  <c:v>149.76</c:v>
                </c:pt>
                <c:pt idx="1606">
                  <c:v>151.62</c:v>
                </c:pt>
                <c:pt idx="1607">
                  <c:v>148.17</c:v>
                </c:pt>
                <c:pt idx="1608">
                  <c:v>149.28</c:v>
                </c:pt>
                <c:pt idx="1609">
                  <c:v>147.49</c:v>
                </c:pt>
                <c:pt idx="1610">
                  <c:v>148.72</c:v>
                </c:pt>
                <c:pt idx="1611">
                  <c:v>149.7</c:v>
                </c:pt>
                <c:pt idx="1612">
                  <c:v>150.42</c:v>
                </c:pt>
                <c:pt idx="1613">
                  <c:v>152.09</c:v>
                </c:pt>
                <c:pt idx="1614">
                  <c:v>151.97</c:v>
                </c:pt>
                <c:pt idx="1615">
                  <c:v>152.91</c:v>
                </c:pt>
                <c:pt idx="1616">
                  <c:v>151.18</c:v>
                </c:pt>
                <c:pt idx="1617">
                  <c:v>149.91</c:v>
                </c:pt>
                <c:pt idx="1618">
                  <c:v>148.99</c:v>
                </c:pt>
                <c:pt idx="1619">
                  <c:v>147.46</c:v>
                </c:pt>
                <c:pt idx="1620">
                  <c:v>148.0</c:v>
                </c:pt>
                <c:pt idx="1621">
                  <c:v>148.04</c:v>
                </c:pt>
                <c:pt idx="1622">
                  <c:v>147.11</c:v>
                </c:pt>
                <c:pt idx="1623">
                  <c:v>148.2</c:v>
                </c:pt>
                <c:pt idx="1624">
                  <c:v>148.47</c:v>
                </c:pt>
                <c:pt idx="1625">
                  <c:v>150.19</c:v>
                </c:pt>
                <c:pt idx="1626">
                  <c:v>152.8800000000001</c:v>
                </c:pt>
                <c:pt idx="1627">
                  <c:v>154.98</c:v>
                </c:pt>
                <c:pt idx="1628">
                  <c:v>152.63</c:v>
                </c:pt>
                <c:pt idx="1629">
                  <c:v>151.65</c:v>
                </c:pt>
                <c:pt idx="1630">
                  <c:v>149.31</c:v>
                </c:pt>
                <c:pt idx="1631">
                  <c:v>148.62</c:v>
                </c:pt>
                <c:pt idx="1632">
                  <c:v>146.83</c:v>
                </c:pt>
                <c:pt idx="1633">
                  <c:v>147.64</c:v>
                </c:pt>
                <c:pt idx="1634">
                  <c:v>150.7</c:v>
                </c:pt>
                <c:pt idx="1635">
                  <c:v>149.52</c:v>
                </c:pt>
                <c:pt idx="1636">
                  <c:v>150.95</c:v>
                </c:pt>
                <c:pt idx="1637">
                  <c:v>151.25</c:v>
                </c:pt>
                <c:pt idx="1638">
                  <c:v>151.5</c:v>
                </c:pt>
                <c:pt idx="1639">
                  <c:v>151.02</c:v>
                </c:pt>
                <c:pt idx="1640">
                  <c:v>149.65</c:v>
                </c:pt>
                <c:pt idx="1641">
                  <c:v>146.72</c:v>
                </c:pt>
                <c:pt idx="1642">
                  <c:v>148.11</c:v>
                </c:pt>
                <c:pt idx="1643">
                  <c:v>148.9</c:v>
                </c:pt>
                <c:pt idx="1644">
                  <c:v>149.27</c:v>
                </c:pt>
                <c:pt idx="1645">
                  <c:v>151.76</c:v>
                </c:pt>
                <c:pt idx="1646">
                  <c:v>152.23</c:v>
                </c:pt>
                <c:pt idx="1647">
                  <c:v>150.63</c:v>
                </c:pt>
                <c:pt idx="1648">
                  <c:v>151.3</c:v>
                </c:pt>
                <c:pt idx="1649">
                  <c:v>150.01</c:v>
                </c:pt>
                <c:pt idx="1650">
                  <c:v>147.04</c:v>
                </c:pt>
                <c:pt idx="1651">
                  <c:v>146.94</c:v>
                </c:pt>
                <c:pt idx="1652">
                  <c:v>148.43</c:v>
                </c:pt>
                <c:pt idx="1653">
                  <c:v>149.96</c:v>
                </c:pt>
                <c:pt idx="1654">
                  <c:v>152.71</c:v>
                </c:pt>
                <c:pt idx="1655">
                  <c:v>154.12</c:v>
                </c:pt>
                <c:pt idx="1656">
                  <c:v>153.7</c:v>
                </c:pt>
                <c:pt idx="1657">
                  <c:v>153.19</c:v>
                </c:pt>
                <c:pt idx="1658">
                  <c:v>150.45</c:v>
                </c:pt>
                <c:pt idx="1659">
                  <c:v>147.29</c:v>
                </c:pt>
                <c:pt idx="1660">
                  <c:v>146.77</c:v>
                </c:pt>
                <c:pt idx="1661">
                  <c:v>145.84</c:v>
                </c:pt>
                <c:pt idx="1662">
                  <c:v>147.0</c:v>
                </c:pt>
                <c:pt idx="1663">
                  <c:v>148.72</c:v>
                </c:pt>
                <c:pt idx="1664">
                  <c:v>153.66</c:v>
                </c:pt>
                <c:pt idx="1665">
                  <c:v>155.53</c:v>
                </c:pt>
                <c:pt idx="1666">
                  <c:v>155.19</c:v>
                </c:pt>
                <c:pt idx="1667">
                  <c:v>152.08</c:v>
                </c:pt>
                <c:pt idx="1668">
                  <c:v>150.03</c:v>
                </c:pt>
                <c:pt idx="1669">
                  <c:v>148.1</c:v>
                </c:pt>
                <c:pt idx="1670">
                  <c:v>147.34</c:v>
                </c:pt>
                <c:pt idx="1671">
                  <c:v>144.03</c:v>
                </c:pt>
                <c:pt idx="1672">
                  <c:v>145.36</c:v>
                </c:pt>
                <c:pt idx="1673">
                  <c:v>148.42</c:v>
                </c:pt>
                <c:pt idx="1674">
                  <c:v>152.22</c:v>
                </c:pt>
                <c:pt idx="1675">
                  <c:v>154.07</c:v>
                </c:pt>
                <c:pt idx="1676">
                  <c:v>153.43</c:v>
                </c:pt>
                <c:pt idx="1677">
                  <c:v>151.89</c:v>
                </c:pt>
                <c:pt idx="1678">
                  <c:v>150.67</c:v>
                </c:pt>
                <c:pt idx="1679">
                  <c:v>147.33</c:v>
                </c:pt>
                <c:pt idx="1680">
                  <c:v>148.63</c:v>
                </c:pt>
                <c:pt idx="1681">
                  <c:v>148.53</c:v>
                </c:pt>
                <c:pt idx="1682">
                  <c:v>148.1</c:v>
                </c:pt>
                <c:pt idx="1683">
                  <c:v>147.42</c:v>
                </c:pt>
                <c:pt idx="1684">
                  <c:v>149.68</c:v>
                </c:pt>
                <c:pt idx="1685">
                  <c:v>153.8800000000001</c:v>
                </c:pt>
                <c:pt idx="1686">
                  <c:v>153.86</c:v>
                </c:pt>
                <c:pt idx="1687">
                  <c:v>153.64</c:v>
                </c:pt>
                <c:pt idx="1688">
                  <c:v>148.8800000000001</c:v>
                </c:pt>
                <c:pt idx="1689">
                  <c:v>147.79</c:v>
                </c:pt>
                <c:pt idx="1690">
                  <c:v>148.45</c:v>
                </c:pt>
                <c:pt idx="1691">
                  <c:v>147.04</c:v>
                </c:pt>
                <c:pt idx="1692">
                  <c:v>148.06</c:v>
                </c:pt>
                <c:pt idx="1693">
                  <c:v>151.41</c:v>
                </c:pt>
                <c:pt idx="1694">
                  <c:v>150.99</c:v>
                </c:pt>
                <c:pt idx="1695">
                  <c:v>151.08</c:v>
                </c:pt>
                <c:pt idx="1696">
                  <c:v>151.08</c:v>
                </c:pt>
                <c:pt idx="1697">
                  <c:v>148.99</c:v>
                </c:pt>
                <c:pt idx="1698">
                  <c:v>151.34</c:v>
                </c:pt>
                <c:pt idx="1699">
                  <c:v>149.45</c:v>
                </c:pt>
                <c:pt idx="1700">
                  <c:v>151.68</c:v>
                </c:pt>
                <c:pt idx="1701">
                  <c:v>149.77</c:v>
                </c:pt>
                <c:pt idx="1702">
                  <c:v>149.4</c:v>
                </c:pt>
                <c:pt idx="1703">
                  <c:v>149.69</c:v>
                </c:pt>
                <c:pt idx="1704">
                  <c:v>150.98</c:v>
                </c:pt>
                <c:pt idx="1705">
                  <c:v>147.94</c:v>
                </c:pt>
                <c:pt idx="1706">
                  <c:v>151.73</c:v>
                </c:pt>
                <c:pt idx="1707">
                  <c:v>150.08</c:v>
                </c:pt>
                <c:pt idx="1708">
                  <c:v>150.33</c:v>
                </c:pt>
                <c:pt idx="1709">
                  <c:v>152.59</c:v>
                </c:pt>
                <c:pt idx="1710">
                  <c:v>151.46</c:v>
                </c:pt>
                <c:pt idx="1711">
                  <c:v>148.44</c:v>
                </c:pt>
                <c:pt idx="1712">
                  <c:v>148.84</c:v>
                </c:pt>
                <c:pt idx="1713">
                  <c:v>148.23</c:v>
                </c:pt>
                <c:pt idx="1714">
                  <c:v>150.7</c:v>
                </c:pt>
                <c:pt idx="1715">
                  <c:v>150.3500000000001</c:v>
                </c:pt>
                <c:pt idx="1716">
                  <c:v>150.22</c:v>
                </c:pt>
                <c:pt idx="1717">
                  <c:v>150.5</c:v>
                </c:pt>
                <c:pt idx="1718">
                  <c:v>149.93</c:v>
                </c:pt>
                <c:pt idx="1719">
                  <c:v>148.3500000000001</c:v>
                </c:pt>
                <c:pt idx="1720">
                  <c:v>149.31</c:v>
                </c:pt>
                <c:pt idx="1721">
                  <c:v>149.17</c:v>
                </c:pt>
                <c:pt idx="1722">
                  <c:v>148.67</c:v>
                </c:pt>
                <c:pt idx="1723">
                  <c:v>150.36</c:v>
                </c:pt>
                <c:pt idx="1724">
                  <c:v>150.24</c:v>
                </c:pt>
                <c:pt idx="1725">
                  <c:v>149.42</c:v>
                </c:pt>
                <c:pt idx="1726">
                  <c:v>152.57</c:v>
                </c:pt>
                <c:pt idx="1727">
                  <c:v>150.72</c:v>
                </c:pt>
                <c:pt idx="1728">
                  <c:v>150.9</c:v>
                </c:pt>
                <c:pt idx="1729">
                  <c:v>150.4</c:v>
                </c:pt>
                <c:pt idx="1730">
                  <c:v>150.64</c:v>
                </c:pt>
                <c:pt idx="1731">
                  <c:v>150.37</c:v>
                </c:pt>
                <c:pt idx="1732">
                  <c:v>148.21</c:v>
                </c:pt>
                <c:pt idx="1733">
                  <c:v>149.3</c:v>
                </c:pt>
                <c:pt idx="1734">
                  <c:v>147.45</c:v>
                </c:pt>
                <c:pt idx="1735">
                  <c:v>148.62</c:v>
                </c:pt>
                <c:pt idx="1736">
                  <c:v>147.73</c:v>
                </c:pt>
                <c:pt idx="1737">
                  <c:v>150.78</c:v>
                </c:pt>
                <c:pt idx="1738">
                  <c:v>153.14</c:v>
                </c:pt>
                <c:pt idx="1739">
                  <c:v>153.51</c:v>
                </c:pt>
                <c:pt idx="1740">
                  <c:v>152.74</c:v>
                </c:pt>
                <c:pt idx="1741">
                  <c:v>147.81</c:v>
                </c:pt>
                <c:pt idx="1742">
                  <c:v>147.89</c:v>
                </c:pt>
                <c:pt idx="1743">
                  <c:v>146.14</c:v>
                </c:pt>
                <c:pt idx="1744">
                  <c:v>145.42</c:v>
                </c:pt>
                <c:pt idx="1745">
                  <c:v>146.87</c:v>
                </c:pt>
                <c:pt idx="1746">
                  <c:v>151.74</c:v>
                </c:pt>
                <c:pt idx="1747">
                  <c:v>154.29</c:v>
                </c:pt>
                <c:pt idx="1748">
                  <c:v>154.3</c:v>
                </c:pt>
                <c:pt idx="1749">
                  <c:v>153.09</c:v>
                </c:pt>
                <c:pt idx="1750">
                  <c:v>152.58</c:v>
                </c:pt>
                <c:pt idx="1751">
                  <c:v>148.48</c:v>
                </c:pt>
                <c:pt idx="1752">
                  <c:v>145.76</c:v>
                </c:pt>
                <c:pt idx="1753">
                  <c:v>145.61</c:v>
                </c:pt>
                <c:pt idx="1754">
                  <c:v>147.11</c:v>
                </c:pt>
                <c:pt idx="1755">
                  <c:v>149.46</c:v>
                </c:pt>
                <c:pt idx="1756">
                  <c:v>151.32</c:v>
                </c:pt>
                <c:pt idx="1757">
                  <c:v>153.79</c:v>
                </c:pt>
                <c:pt idx="1758">
                  <c:v>152.99</c:v>
                </c:pt>
                <c:pt idx="1759">
                  <c:v>153.33</c:v>
                </c:pt>
                <c:pt idx="1760">
                  <c:v>150.67</c:v>
                </c:pt>
                <c:pt idx="1761">
                  <c:v>148.3500000000001</c:v>
                </c:pt>
                <c:pt idx="1762">
                  <c:v>147.95</c:v>
                </c:pt>
                <c:pt idx="1763">
                  <c:v>146.91</c:v>
                </c:pt>
                <c:pt idx="1764">
                  <c:v>150.59</c:v>
                </c:pt>
                <c:pt idx="1765">
                  <c:v>151.68</c:v>
                </c:pt>
                <c:pt idx="1766">
                  <c:v>152.04</c:v>
                </c:pt>
                <c:pt idx="1767">
                  <c:v>151.53</c:v>
                </c:pt>
                <c:pt idx="1768">
                  <c:v>148.52</c:v>
                </c:pt>
                <c:pt idx="1769">
                  <c:v>149.49</c:v>
                </c:pt>
                <c:pt idx="1770">
                  <c:v>146.26</c:v>
                </c:pt>
                <c:pt idx="1771">
                  <c:v>148.7</c:v>
                </c:pt>
                <c:pt idx="1772">
                  <c:v>149.42</c:v>
                </c:pt>
                <c:pt idx="1773">
                  <c:v>150.87</c:v>
                </c:pt>
                <c:pt idx="1774">
                  <c:v>152.96</c:v>
                </c:pt>
                <c:pt idx="1775">
                  <c:v>152.86</c:v>
                </c:pt>
                <c:pt idx="1776">
                  <c:v>150.56</c:v>
                </c:pt>
                <c:pt idx="1777">
                  <c:v>149.41</c:v>
                </c:pt>
                <c:pt idx="1778">
                  <c:v>148.33</c:v>
                </c:pt>
                <c:pt idx="1779">
                  <c:v>147.89</c:v>
                </c:pt>
                <c:pt idx="1780">
                  <c:v>147.5</c:v>
                </c:pt>
                <c:pt idx="1781">
                  <c:v>149.17</c:v>
                </c:pt>
                <c:pt idx="1782">
                  <c:v>151.2</c:v>
                </c:pt>
                <c:pt idx="1783">
                  <c:v>152.23</c:v>
                </c:pt>
                <c:pt idx="1784">
                  <c:v>153.05</c:v>
                </c:pt>
                <c:pt idx="1785">
                  <c:v>152.28</c:v>
                </c:pt>
                <c:pt idx="1786">
                  <c:v>147.53</c:v>
                </c:pt>
                <c:pt idx="1787">
                  <c:v>147.26</c:v>
                </c:pt>
                <c:pt idx="1788">
                  <c:v>147.53</c:v>
                </c:pt>
                <c:pt idx="1789">
                  <c:v>147.79</c:v>
                </c:pt>
                <c:pt idx="1790">
                  <c:v>149.63</c:v>
                </c:pt>
                <c:pt idx="1791">
                  <c:v>151.3500000000001</c:v>
                </c:pt>
                <c:pt idx="1792">
                  <c:v>152.21</c:v>
                </c:pt>
                <c:pt idx="1793">
                  <c:v>152.87</c:v>
                </c:pt>
                <c:pt idx="1794">
                  <c:v>150.06</c:v>
                </c:pt>
                <c:pt idx="1795">
                  <c:v>147.9</c:v>
                </c:pt>
                <c:pt idx="1796">
                  <c:v>146.16</c:v>
                </c:pt>
                <c:pt idx="1797">
                  <c:v>147.09</c:v>
                </c:pt>
                <c:pt idx="1798">
                  <c:v>149.91</c:v>
                </c:pt>
                <c:pt idx="1799">
                  <c:v>150.52</c:v>
                </c:pt>
                <c:pt idx="1800">
                  <c:v>150.3500000000001</c:v>
                </c:pt>
                <c:pt idx="1801">
                  <c:v>151.3500000000001</c:v>
                </c:pt>
                <c:pt idx="1802">
                  <c:v>150.94</c:v>
                </c:pt>
                <c:pt idx="1803">
                  <c:v>151.72</c:v>
                </c:pt>
                <c:pt idx="1804">
                  <c:v>149.23</c:v>
                </c:pt>
                <c:pt idx="1805">
                  <c:v>150.42</c:v>
                </c:pt>
                <c:pt idx="1806">
                  <c:v>148.57</c:v>
                </c:pt>
                <c:pt idx="1807">
                  <c:v>151.22</c:v>
                </c:pt>
                <c:pt idx="1808">
                  <c:v>150.19</c:v>
                </c:pt>
                <c:pt idx="1809">
                  <c:v>150.62</c:v>
                </c:pt>
                <c:pt idx="1810">
                  <c:v>150.41</c:v>
                </c:pt>
                <c:pt idx="1811">
                  <c:v>149.75</c:v>
                </c:pt>
                <c:pt idx="1812">
                  <c:v>150.81</c:v>
                </c:pt>
                <c:pt idx="1813">
                  <c:v>152.01</c:v>
                </c:pt>
                <c:pt idx="1814">
                  <c:v>150.81</c:v>
                </c:pt>
                <c:pt idx="1815">
                  <c:v>149.56</c:v>
                </c:pt>
                <c:pt idx="1816">
                  <c:v>148.53</c:v>
                </c:pt>
                <c:pt idx="1817">
                  <c:v>148.21</c:v>
                </c:pt>
                <c:pt idx="1818">
                  <c:v>149.63</c:v>
                </c:pt>
                <c:pt idx="1819">
                  <c:v>150.69</c:v>
                </c:pt>
                <c:pt idx="1820">
                  <c:v>151.5</c:v>
                </c:pt>
                <c:pt idx="1821">
                  <c:v>149.9</c:v>
                </c:pt>
                <c:pt idx="1822">
                  <c:v>150.07</c:v>
                </c:pt>
                <c:pt idx="1823">
                  <c:v>149.3</c:v>
                </c:pt>
                <c:pt idx="1824">
                  <c:v>149.66</c:v>
                </c:pt>
                <c:pt idx="1825">
                  <c:v>148.79</c:v>
                </c:pt>
                <c:pt idx="1826">
                  <c:v>150.67</c:v>
                </c:pt>
                <c:pt idx="1827">
                  <c:v>150.14</c:v>
                </c:pt>
                <c:pt idx="1828">
                  <c:v>150.93</c:v>
                </c:pt>
                <c:pt idx="1829">
                  <c:v>151.92</c:v>
                </c:pt>
                <c:pt idx="1830">
                  <c:v>152.54</c:v>
                </c:pt>
                <c:pt idx="1831">
                  <c:v>151.43</c:v>
                </c:pt>
                <c:pt idx="1832">
                  <c:v>148.24</c:v>
                </c:pt>
                <c:pt idx="1833">
                  <c:v>148.86</c:v>
                </c:pt>
                <c:pt idx="1834">
                  <c:v>146.54</c:v>
                </c:pt>
                <c:pt idx="1835">
                  <c:v>145.65</c:v>
                </c:pt>
                <c:pt idx="1836">
                  <c:v>147.8500000000001</c:v>
                </c:pt>
                <c:pt idx="1837">
                  <c:v>151.49</c:v>
                </c:pt>
                <c:pt idx="1838">
                  <c:v>153.05</c:v>
                </c:pt>
                <c:pt idx="1839">
                  <c:v>154.8800000000001</c:v>
                </c:pt>
                <c:pt idx="1840">
                  <c:v>152.67</c:v>
                </c:pt>
                <c:pt idx="1841">
                  <c:v>151.65</c:v>
                </c:pt>
                <c:pt idx="1842">
                  <c:v>148.51</c:v>
                </c:pt>
                <c:pt idx="1843">
                  <c:v>147.33</c:v>
                </c:pt>
                <c:pt idx="1844">
                  <c:v>145.86</c:v>
                </c:pt>
                <c:pt idx="1845">
                  <c:v>148.99</c:v>
                </c:pt>
                <c:pt idx="1846">
                  <c:v>148.63</c:v>
                </c:pt>
                <c:pt idx="1847">
                  <c:v>149.54</c:v>
                </c:pt>
                <c:pt idx="1848">
                  <c:v>152.15</c:v>
                </c:pt>
                <c:pt idx="1849">
                  <c:v>152.31</c:v>
                </c:pt>
                <c:pt idx="1850">
                  <c:v>151.1</c:v>
                </c:pt>
                <c:pt idx="1851">
                  <c:v>150.67</c:v>
                </c:pt>
                <c:pt idx="1852">
                  <c:v>149.46</c:v>
                </c:pt>
                <c:pt idx="1853">
                  <c:v>150.23</c:v>
                </c:pt>
                <c:pt idx="1854">
                  <c:v>147.97</c:v>
                </c:pt>
                <c:pt idx="1855">
                  <c:v>149.91</c:v>
                </c:pt>
                <c:pt idx="1856">
                  <c:v>149.47</c:v>
                </c:pt>
                <c:pt idx="1857">
                  <c:v>150.31</c:v>
                </c:pt>
                <c:pt idx="1858">
                  <c:v>150.3500000000001</c:v>
                </c:pt>
                <c:pt idx="1859">
                  <c:v>150.39</c:v>
                </c:pt>
                <c:pt idx="1860">
                  <c:v>152.45</c:v>
                </c:pt>
                <c:pt idx="1861">
                  <c:v>151.83</c:v>
                </c:pt>
                <c:pt idx="1862">
                  <c:v>150.73</c:v>
                </c:pt>
                <c:pt idx="1863">
                  <c:v>148.07</c:v>
                </c:pt>
                <c:pt idx="1864">
                  <c:v>148.17</c:v>
                </c:pt>
                <c:pt idx="1865">
                  <c:v>146.8800000000001</c:v>
                </c:pt>
                <c:pt idx="1866">
                  <c:v>149.93</c:v>
                </c:pt>
                <c:pt idx="1867">
                  <c:v>149.0</c:v>
                </c:pt>
                <c:pt idx="1868">
                  <c:v>151.61</c:v>
                </c:pt>
                <c:pt idx="1869">
                  <c:v>153.29</c:v>
                </c:pt>
                <c:pt idx="1870">
                  <c:v>153.03</c:v>
                </c:pt>
                <c:pt idx="1871">
                  <c:v>152.74</c:v>
                </c:pt>
                <c:pt idx="1872">
                  <c:v>149.3500000000001</c:v>
                </c:pt>
                <c:pt idx="1873">
                  <c:v>148.47</c:v>
                </c:pt>
                <c:pt idx="1874">
                  <c:v>148.67</c:v>
                </c:pt>
                <c:pt idx="1875">
                  <c:v>145.44</c:v>
                </c:pt>
                <c:pt idx="1876">
                  <c:v>147.46</c:v>
                </c:pt>
                <c:pt idx="1877">
                  <c:v>149.82</c:v>
                </c:pt>
                <c:pt idx="1878">
                  <c:v>152.06</c:v>
                </c:pt>
                <c:pt idx="1879">
                  <c:v>153.99</c:v>
                </c:pt>
                <c:pt idx="1880">
                  <c:v>154.18</c:v>
                </c:pt>
                <c:pt idx="1881">
                  <c:v>149.43</c:v>
                </c:pt>
                <c:pt idx="1882">
                  <c:v>149.8800000000001</c:v>
                </c:pt>
                <c:pt idx="1883">
                  <c:v>149.73</c:v>
                </c:pt>
                <c:pt idx="1884">
                  <c:v>148.08</c:v>
                </c:pt>
                <c:pt idx="1885">
                  <c:v>147.15</c:v>
                </c:pt>
                <c:pt idx="1886">
                  <c:v>146.17</c:v>
                </c:pt>
                <c:pt idx="1887">
                  <c:v>147.92</c:v>
                </c:pt>
                <c:pt idx="1888">
                  <c:v>150.56</c:v>
                </c:pt>
                <c:pt idx="1889">
                  <c:v>151.21</c:v>
                </c:pt>
                <c:pt idx="1890">
                  <c:v>154.0</c:v>
                </c:pt>
                <c:pt idx="1891">
                  <c:v>157.21</c:v>
                </c:pt>
                <c:pt idx="1892">
                  <c:v>152.53</c:v>
                </c:pt>
                <c:pt idx="1893">
                  <c:v>150.79</c:v>
                </c:pt>
                <c:pt idx="1894">
                  <c:v>147.49</c:v>
                </c:pt>
                <c:pt idx="1895">
                  <c:v>145.7</c:v>
                </c:pt>
                <c:pt idx="1896">
                  <c:v>144.4</c:v>
                </c:pt>
                <c:pt idx="1897">
                  <c:v>146.57</c:v>
                </c:pt>
                <c:pt idx="1898">
                  <c:v>145.84</c:v>
                </c:pt>
                <c:pt idx="1899">
                  <c:v>148.8800000000001</c:v>
                </c:pt>
                <c:pt idx="1900">
                  <c:v>153.14</c:v>
                </c:pt>
                <c:pt idx="1901">
                  <c:v>156.58</c:v>
                </c:pt>
                <c:pt idx="1902">
                  <c:v>155.16</c:v>
                </c:pt>
                <c:pt idx="1903">
                  <c:v>153.99</c:v>
                </c:pt>
                <c:pt idx="1904">
                  <c:v>150.17</c:v>
                </c:pt>
                <c:pt idx="1905">
                  <c:v>147.94</c:v>
                </c:pt>
                <c:pt idx="1906">
                  <c:v>146.6</c:v>
                </c:pt>
                <c:pt idx="1907">
                  <c:v>144.62</c:v>
                </c:pt>
                <c:pt idx="1908">
                  <c:v>145.53</c:v>
                </c:pt>
                <c:pt idx="1909">
                  <c:v>147.84</c:v>
                </c:pt>
                <c:pt idx="1910">
                  <c:v>151.86</c:v>
                </c:pt>
                <c:pt idx="1911">
                  <c:v>154.31</c:v>
                </c:pt>
                <c:pt idx="1912">
                  <c:v>154.47</c:v>
                </c:pt>
                <c:pt idx="1913">
                  <c:v>154.14</c:v>
                </c:pt>
                <c:pt idx="1914">
                  <c:v>153.95</c:v>
                </c:pt>
                <c:pt idx="1915">
                  <c:v>148.11</c:v>
                </c:pt>
                <c:pt idx="1916">
                  <c:v>146.44</c:v>
                </c:pt>
                <c:pt idx="1917">
                  <c:v>145.41</c:v>
                </c:pt>
                <c:pt idx="1918">
                  <c:v>145.9</c:v>
                </c:pt>
                <c:pt idx="1919">
                  <c:v>147.91</c:v>
                </c:pt>
                <c:pt idx="1920">
                  <c:v>149.36</c:v>
                </c:pt>
                <c:pt idx="1921">
                  <c:v>150.86</c:v>
                </c:pt>
                <c:pt idx="1922">
                  <c:v>150.4</c:v>
                </c:pt>
                <c:pt idx="1923">
                  <c:v>152.29</c:v>
                </c:pt>
                <c:pt idx="1924">
                  <c:v>154.36</c:v>
                </c:pt>
                <c:pt idx="1925">
                  <c:v>151.99</c:v>
                </c:pt>
                <c:pt idx="1926">
                  <c:v>151.91</c:v>
                </c:pt>
                <c:pt idx="1927">
                  <c:v>150.19</c:v>
                </c:pt>
                <c:pt idx="1928">
                  <c:v>146.59</c:v>
                </c:pt>
                <c:pt idx="1929">
                  <c:v>145.45</c:v>
                </c:pt>
                <c:pt idx="1930">
                  <c:v>147.12</c:v>
                </c:pt>
                <c:pt idx="1931">
                  <c:v>148.08</c:v>
                </c:pt>
                <c:pt idx="1932">
                  <c:v>149.3</c:v>
                </c:pt>
                <c:pt idx="1933">
                  <c:v>152.45</c:v>
                </c:pt>
                <c:pt idx="1934">
                  <c:v>154.47</c:v>
                </c:pt>
                <c:pt idx="1935">
                  <c:v>154.26</c:v>
                </c:pt>
                <c:pt idx="1936">
                  <c:v>151.24</c:v>
                </c:pt>
                <c:pt idx="1937">
                  <c:v>151.04</c:v>
                </c:pt>
                <c:pt idx="1938">
                  <c:v>149.02</c:v>
                </c:pt>
                <c:pt idx="1939">
                  <c:v>145.89</c:v>
                </c:pt>
                <c:pt idx="1940">
                  <c:v>146.87</c:v>
                </c:pt>
                <c:pt idx="1941">
                  <c:v>146.77</c:v>
                </c:pt>
                <c:pt idx="1942">
                  <c:v>149.36</c:v>
                </c:pt>
                <c:pt idx="1943">
                  <c:v>151.52</c:v>
                </c:pt>
                <c:pt idx="1944">
                  <c:v>151.72</c:v>
                </c:pt>
                <c:pt idx="1945">
                  <c:v>154.54</c:v>
                </c:pt>
                <c:pt idx="1946">
                  <c:v>151.77</c:v>
                </c:pt>
                <c:pt idx="1947">
                  <c:v>151.44</c:v>
                </c:pt>
                <c:pt idx="1948">
                  <c:v>149.22</c:v>
                </c:pt>
                <c:pt idx="1949">
                  <c:v>148.36</c:v>
                </c:pt>
                <c:pt idx="1950">
                  <c:v>147.8800000000001</c:v>
                </c:pt>
                <c:pt idx="1951">
                  <c:v>148.82</c:v>
                </c:pt>
                <c:pt idx="1952">
                  <c:v>148.76</c:v>
                </c:pt>
                <c:pt idx="1953">
                  <c:v>150.82</c:v>
                </c:pt>
                <c:pt idx="1954">
                  <c:v>150.48</c:v>
                </c:pt>
                <c:pt idx="1955">
                  <c:v>150.3500000000001</c:v>
                </c:pt>
                <c:pt idx="1956">
                  <c:v>150.68</c:v>
                </c:pt>
                <c:pt idx="1957">
                  <c:v>147.45</c:v>
                </c:pt>
                <c:pt idx="1958">
                  <c:v>148.28</c:v>
                </c:pt>
                <c:pt idx="1959">
                  <c:v>149.83</c:v>
                </c:pt>
                <c:pt idx="1960">
                  <c:v>151.65</c:v>
                </c:pt>
                <c:pt idx="1961">
                  <c:v>152.48</c:v>
                </c:pt>
                <c:pt idx="1962">
                  <c:v>152.48</c:v>
                </c:pt>
                <c:pt idx="1963">
                  <c:v>150.77</c:v>
                </c:pt>
                <c:pt idx="1964">
                  <c:v>150.86</c:v>
                </c:pt>
                <c:pt idx="1965">
                  <c:v>146.82</c:v>
                </c:pt>
                <c:pt idx="1966">
                  <c:v>147.24</c:v>
                </c:pt>
                <c:pt idx="1967">
                  <c:v>147.12</c:v>
                </c:pt>
                <c:pt idx="1968">
                  <c:v>147.36</c:v>
                </c:pt>
                <c:pt idx="1969">
                  <c:v>148.96</c:v>
                </c:pt>
                <c:pt idx="1970">
                  <c:v>151.32</c:v>
                </c:pt>
                <c:pt idx="1971">
                  <c:v>152.3500000000001</c:v>
                </c:pt>
                <c:pt idx="1972">
                  <c:v>152.41</c:v>
                </c:pt>
                <c:pt idx="1973">
                  <c:v>152.58</c:v>
                </c:pt>
                <c:pt idx="1974">
                  <c:v>151.7</c:v>
                </c:pt>
                <c:pt idx="1975">
                  <c:v>150.0</c:v>
                </c:pt>
                <c:pt idx="1976">
                  <c:v>148.79</c:v>
                </c:pt>
                <c:pt idx="1977">
                  <c:v>149.33</c:v>
                </c:pt>
                <c:pt idx="1978">
                  <c:v>146.56</c:v>
                </c:pt>
                <c:pt idx="1979">
                  <c:v>148.52</c:v>
                </c:pt>
                <c:pt idx="1980">
                  <c:v>149.3500000000001</c:v>
                </c:pt>
                <c:pt idx="1981">
                  <c:v>150.25</c:v>
                </c:pt>
                <c:pt idx="1982">
                  <c:v>151.48</c:v>
                </c:pt>
                <c:pt idx="1983">
                  <c:v>151.27</c:v>
                </c:pt>
                <c:pt idx="1984">
                  <c:v>151.19</c:v>
                </c:pt>
                <c:pt idx="1985">
                  <c:v>151.76</c:v>
                </c:pt>
                <c:pt idx="1986">
                  <c:v>150.15</c:v>
                </c:pt>
                <c:pt idx="1987">
                  <c:v>149.63</c:v>
                </c:pt>
                <c:pt idx="1988">
                  <c:v>150.57</c:v>
                </c:pt>
                <c:pt idx="1989">
                  <c:v>148.3500000000001</c:v>
                </c:pt>
                <c:pt idx="1990">
                  <c:v>146.68</c:v>
                </c:pt>
                <c:pt idx="1991">
                  <c:v>146.79</c:v>
                </c:pt>
                <c:pt idx="1992">
                  <c:v>149.69</c:v>
                </c:pt>
                <c:pt idx="1993">
                  <c:v>152.94</c:v>
                </c:pt>
                <c:pt idx="1994">
                  <c:v>152.82</c:v>
                </c:pt>
                <c:pt idx="1995">
                  <c:v>151.95</c:v>
                </c:pt>
                <c:pt idx="1996">
                  <c:v>150.33</c:v>
                </c:pt>
                <c:pt idx="1997">
                  <c:v>148.79</c:v>
                </c:pt>
                <c:pt idx="1998">
                  <c:v>148.96</c:v>
                </c:pt>
                <c:pt idx="1999">
                  <c:v>148.01</c:v>
                </c:pt>
                <c:pt idx="2000">
                  <c:v>148.25</c:v>
                </c:pt>
                <c:pt idx="2001">
                  <c:v>150.21</c:v>
                </c:pt>
                <c:pt idx="2002">
                  <c:v>151.21</c:v>
                </c:pt>
                <c:pt idx="2003">
                  <c:v>152.14</c:v>
                </c:pt>
                <c:pt idx="2004">
                  <c:v>149.94</c:v>
                </c:pt>
                <c:pt idx="2005">
                  <c:v>151.13</c:v>
                </c:pt>
                <c:pt idx="2006">
                  <c:v>148.72</c:v>
                </c:pt>
                <c:pt idx="2007">
                  <c:v>149.66</c:v>
                </c:pt>
                <c:pt idx="2008">
                  <c:v>148.62</c:v>
                </c:pt>
                <c:pt idx="2009">
                  <c:v>147.48</c:v>
                </c:pt>
                <c:pt idx="2010">
                  <c:v>149.77</c:v>
                </c:pt>
                <c:pt idx="2011">
                  <c:v>149.89</c:v>
                </c:pt>
                <c:pt idx="2012">
                  <c:v>151.79</c:v>
                </c:pt>
                <c:pt idx="2013">
                  <c:v>151.42</c:v>
                </c:pt>
                <c:pt idx="2014">
                  <c:v>149.3800000000001</c:v>
                </c:pt>
                <c:pt idx="2015">
                  <c:v>150.06</c:v>
                </c:pt>
                <c:pt idx="2016">
                  <c:v>150.01</c:v>
                </c:pt>
                <c:pt idx="2017">
                  <c:v>151.0</c:v>
                </c:pt>
                <c:pt idx="2018">
                  <c:v>150.99</c:v>
                </c:pt>
                <c:pt idx="2019">
                  <c:v>150.89</c:v>
                </c:pt>
                <c:pt idx="2020">
                  <c:v>148.8500000000001</c:v>
                </c:pt>
                <c:pt idx="2021">
                  <c:v>150.91</c:v>
                </c:pt>
                <c:pt idx="2022">
                  <c:v>149.71</c:v>
                </c:pt>
                <c:pt idx="2023">
                  <c:v>147.3</c:v>
                </c:pt>
                <c:pt idx="2024">
                  <c:v>147.77</c:v>
                </c:pt>
                <c:pt idx="2025">
                  <c:v>150.77</c:v>
                </c:pt>
                <c:pt idx="2026">
                  <c:v>150.09</c:v>
                </c:pt>
                <c:pt idx="2027">
                  <c:v>149.87</c:v>
                </c:pt>
                <c:pt idx="2028">
                  <c:v>151.57</c:v>
                </c:pt>
                <c:pt idx="2029">
                  <c:v>150.29</c:v>
                </c:pt>
                <c:pt idx="2030">
                  <c:v>150.32</c:v>
                </c:pt>
                <c:pt idx="2031">
                  <c:v>151.52</c:v>
                </c:pt>
                <c:pt idx="2032">
                  <c:v>149.99</c:v>
                </c:pt>
                <c:pt idx="2033">
                  <c:v>152.72</c:v>
                </c:pt>
                <c:pt idx="2034">
                  <c:v>149.92</c:v>
                </c:pt>
                <c:pt idx="2035">
                  <c:v>151.32</c:v>
                </c:pt>
                <c:pt idx="2036">
                  <c:v>148.21</c:v>
                </c:pt>
                <c:pt idx="2037">
                  <c:v>149.57</c:v>
                </c:pt>
                <c:pt idx="2038">
                  <c:v>147.64</c:v>
                </c:pt>
                <c:pt idx="2039">
                  <c:v>148.51</c:v>
                </c:pt>
                <c:pt idx="2040">
                  <c:v>149.34</c:v>
                </c:pt>
                <c:pt idx="2041">
                  <c:v>151.77</c:v>
                </c:pt>
                <c:pt idx="2042">
                  <c:v>150.8800000000001</c:v>
                </c:pt>
                <c:pt idx="2043">
                  <c:v>151.48</c:v>
                </c:pt>
                <c:pt idx="2044">
                  <c:v>151.97</c:v>
                </c:pt>
                <c:pt idx="2045">
                  <c:v>151.16</c:v>
                </c:pt>
                <c:pt idx="2046">
                  <c:v>149.87</c:v>
                </c:pt>
                <c:pt idx="2047">
                  <c:v>150.18</c:v>
                </c:pt>
                <c:pt idx="2048">
                  <c:v>148.51</c:v>
                </c:pt>
                <c:pt idx="2049">
                  <c:v>148.68</c:v>
                </c:pt>
                <c:pt idx="2050">
                  <c:v>148.8800000000001</c:v>
                </c:pt>
                <c:pt idx="2051">
                  <c:v>150.0</c:v>
                </c:pt>
                <c:pt idx="2052">
                  <c:v>151.75</c:v>
                </c:pt>
                <c:pt idx="2053">
                  <c:v>151.59</c:v>
                </c:pt>
                <c:pt idx="2054">
                  <c:v>150.7</c:v>
                </c:pt>
                <c:pt idx="2055">
                  <c:v>151.2</c:v>
                </c:pt>
                <c:pt idx="2056">
                  <c:v>150.65</c:v>
                </c:pt>
                <c:pt idx="2057">
                  <c:v>148.49</c:v>
                </c:pt>
                <c:pt idx="2058">
                  <c:v>147.03</c:v>
                </c:pt>
                <c:pt idx="2059">
                  <c:v>148.23</c:v>
                </c:pt>
                <c:pt idx="2060">
                  <c:v>147.64</c:v>
                </c:pt>
                <c:pt idx="2061">
                  <c:v>148.53</c:v>
                </c:pt>
                <c:pt idx="2062">
                  <c:v>150.37</c:v>
                </c:pt>
                <c:pt idx="2063">
                  <c:v>151.75</c:v>
                </c:pt>
                <c:pt idx="2064">
                  <c:v>150.93</c:v>
                </c:pt>
                <c:pt idx="2065">
                  <c:v>150.59</c:v>
                </c:pt>
                <c:pt idx="2066">
                  <c:v>150.39</c:v>
                </c:pt>
                <c:pt idx="2067">
                  <c:v>152.01</c:v>
                </c:pt>
                <c:pt idx="2068">
                  <c:v>151.58</c:v>
                </c:pt>
                <c:pt idx="2069">
                  <c:v>149.78</c:v>
                </c:pt>
                <c:pt idx="2070">
                  <c:v>148.94</c:v>
                </c:pt>
                <c:pt idx="2071">
                  <c:v>147.63</c:v>
                </c:pt>
                <c:pt idx="2072">
                  <c:v>147.75</c:v>
                </c:pt>
                <c:pt idx="2073">
                  <c:v>147.93</c:v>
                </c:pt>
                <c:pt idx="2074">
                  <c:v>151.98</c:v>
                </c:pt>
                <c:pt idx="2075">
                  <c:v>156.13</c:v>
                </c:pt>
                <c:pt idx="2076">
                  <c:v>155.45</c:v>
                </c:pt>
                <c:pt idx="2077">
                  <c:v>153.76</c:v>
                </c:pt>
                <c:pt idx="2078">
                  <c:v>151.3</c:v>
                </c:pt>
                <c:pt idx="2079">
                  <c:v>147.34</c:v>
                </c:pt>
                <c:pt idx="2080">
                  <c:v>144.52</c:v>
                </c:pt>
                <c:pt idx="2081">
                  <c:v>145.63</c:v>
                </c:pt>
                <c:pt idx="2082">
                  <c:v>145.83</c:v>
                </c:pt>
                <c:pt idx="2083">
                  <c:v>147.34</c:v>
                </c:pt>
                <c:pt idx="2084">
                  <c:v>151.03</c:v>
                </c:pt>
                <c:pt idx="2085">
                  <c:v>154.31</c:v>
                </c:pt>
                <c:pt idx="2086">
                  <c:v>155.62</c:v>
                </c:pt>
                <c:pt idx="2087">
                  <c:v>156.18</c:v>
                </c:pt>
                <c:pt idx="2088">
                  <c:v>151.78</c:v>
                </c:pt>
                <c:pt idx="2089">
                  <c:v>147.93</c:v>
                </c:pt>
                <c:pt idx="2090">
                  <c:v>145.56</c:v>
                </c:pt>
                <c:pt idx="2091">
                  <c:v>143.87</c:v>
                </c:pt>
                <c:pt idx="2092">
                  <c:v>144.9</c:v>
                </c:pt>
                <c:pt idx="2093">
                  <c:v>146.77</c:v>
                </c:pt>
                <c:pt idx="2094">
                  <c:v>151.97</c:v>
                </c:pt>
                <c:pt idx="2095">
                  <c:v>154.8</c:v>
                </c:pt>
                <c:pt idx="2096">
                  <c:v>153.15</c:v>
                </c:pt>
                <c:pt idx="2097">
                  <c:v>152.83</c:v>
                </c:pt>
                <c:pt idx="2098">
                  <c:v>150.39</c:v>
                </c:pt>
                <c:pt idx="2099">
                  <c:v>149.82</c:v>
                </c:pt>
                <c:pt idx="2100">
                  <c:v>148.78</c:v>
                </c:pt>
                <c:pt idx="2101">
                  <c:v>148.8500000000001</c:v>
                </c:pt>
                <c:pt idx="2102">
                  <c:v>148.81</c:v>
                </c:pt>
                <c:pt idx="2103">
                  <c:v>148.78</c:v>
                </c:pt>
                <c:pt idx="2104">
                  <c:v>149.17</c:v>
                </c:pt>
                <c:pt idx="2105">
                  <c:v>150.89</c:v>
                </c:pt>
                <c:pt idx="2106">
                  <c:v>149.03</c:v>
                </c:pt>
                <c:pt idx="2107">
                  <c:v>150.63</c:v>
                </c:pt>
                <c:pt idx="2108">
                  <c:v>151.03</c:v>
                </c:pt>
                <c:pt idx="2109">
                  <c:v>152.08</c:v>
                </c:pt>
                <c:pt idx="2110">
                  <c:v>150.6</c:v>
                </c:pt>
                <c:pt idx="2111">
                  <c:v>150.96</c:v>
                </c:pt>
                <c:pt idx="2112">
                  <c:v>147.94</c:v>
                </c:pt>
                <c:pt idx="2113">
                  <c:v>149.8800000000001</c:v>
                </c:pt>
                <c:pt idx="2114">
                  <c:v>147.4</c:v>
                </c:pt>
                <c:pt idx="2115">
                  <c:v>149.33</c:v>
                </c:pt>
                <c:pt idx="2116">
                  <c:v>149.78</c:v>
                </c:pt>
                <c:pt idx="2117">
                  <c:v>149.89</c:v>
                </c:pt>
                <c:pt idx="2118">
                  <c:v>150.57</c:v>
                </c:pt>
                <c:pt idx="2119">
                  <c:v>148.8</c:v>
                </c:pt>
                <c:pt idx="2120">
                  <c:v>149.62</c:v>
                </c:pt>
                <c:pt idx="2121">
                  <c:v>148.66</c:v>
                </c:pt>
                <c:pt idx="2122">
                  <c:v>150.94</c:v>
                </c:pt>
                <c:pt idx="2123">
                  <c:v>150.87</c:v>
                </c:pt>
                <c:pt idx="2124">
                  <c:v>151.06</c:v>
                </c:pt>
                <c:pt idx="2125">
                  <c:v>151.31</c:v>
                </c:pt>
                <c:pt idx="2126">
                  <c:v>150.49</c:v>
                </c:pt>
                <c:pt idx="2127">
                  <c:v>151.92</c:v>
                </c:pt>
                <c:pt idx="2128">
                  <c:v>147.92</c:v>
                </c:pt>
                <c:pt idx="2129">
                  <c:v>148.84</c:v>
                </c:pt>
                <c:pt idx="2130">
                  <c:v>146.33</c:v>
                </c:pt>
                <c:pt idx="2131">
                  <c:v>149.37</c:v>
                </c:pt>
                <c:pt idx="2132">
                  <c:v>152.18</c:v>
                </c:pt>
                <c:pt idx="2133">
                  <c:v>152.8</c:v>
                </c:pt>
                <c:pt idx="2134">
                  <c:v>152.68</c:v>
                </c:pt>
                <c:pt idx="2135">
                  <c:v>150.89</c:v>
                </c:pt>
                <c:pt idx="2136">
                  <c:v>148.82</c:v>
                </c:pt>
                <c:pt idx="2137">
                  <c:v>147.64</c:v>
                </c:pt>
                <c:pt idx="2138">
                  <c:v>148.31</c:v>
                </c:pt>
                <c:pt idx="2139">
                  <c:v>149.24</c:v>
                </c:pt>
                <c:pt idx="2140">
                  <c:v>149.56</c:v>
                </c:pt>
                <c:pt idx="2141">
                  <c:v>152.19</c:v>
                </c:pt>
                <c:pt idx="2142">
                  <c:v>151.3800000000001</c:v>
                </c:pt>
                <c:pt idx="2143">
                  <c:v>153.03</c:v>
                </c:pt>
                <c:pt idx="2144">
                  <c:v>150.67</c:v>
                </c:pt>
                <c:pt idx="2145">
                  <c:v>151.07</c:v>
                </c:pt>
                <c:pt idx="2146">
                  <c:v>149.26</c:v>
                </c:pt>
                <c:pt idx="2147">
                  <c:v>149.45</c:v>
                </c:pt>
                <c:pt idx="2148">
                  <c:v>149.8800000000001</c:v>
                </c:pt>
                <c:pt idx="2149">
                  <c:v>147.74</c:v>
                </c:pt>
                <c:pt idx="2150">
                  <c:v>146.9</c:v>
                </c:pt>
                <c:pt idx="2151">
                  <c:v>150.44</c:v>
                </c:pt>
                <c:pt idx="2152">
                  <c:v>150.3500000000001</c:v>
                </c:pt>
                <c:pt idx="2153">
                  <c:v>151.0</c:v>
                </c:pt>
                <c:pt idx="2154">
                  <c:v>151.91</c:v>
                </c:pt>
                <c:pt idx="2155">
                  <c:v>151.65</c:v>
                </c:pt>
                <c:pt idx="2156">
                  <c:v>150.15</c:v>
                </c:pt>
                <c:pt idx="2157">
                  <c:v>148.89</c:v>
                </c:pt>
                <c:pt idx="2158">
                  <c:v>148.41</c:v>
                </c:pt>
                <c:pt idx="2159">
                  <c:v>149.09</c:v>
                </c:pt>
                <c:pt idx="2160">
                  <c:v>149.3800000000001</c:v>
                </c:pt>
                <c:pt idx="2161">
                  <c:v>150.05</c:v>
                </c:pt>
                <c:pt idx="2162">
                  <c:v>151.37</c:v>
                </c:pt>
                <c:pt idx="2163">
                  <c:v>150.8</c:v>
                </c:pt>
                <c:pt idx="2164">
                  <c:v>151.15</c:v>
                </c:pt>
                <c:pt idx="2165">
                  <c:v>148.73</c:v>
                </c:pt>
                <c:pt idx="2166">
                  <c:v>150.7</c:v>
                </c:pt>
                <c:pt idx="2167">
                  <c:v>148.77</c:v>
                </c:pt>
                <c:pt idx="2168">
                  <c:v>149.42</c:v>
                </c:pt>
                <c:pt idx="2169">
                  <c:v>149.78</c:v>
                </c:pt>
                <c:pt idx="2170">
                  <c:v>151.86</c:v>
                </c:pt>
                <c:pt idx="2171">
                  <c:v>148.57</c:v>
                </c:pt>
                <c:pt idx="2172">
                  <c:v>150.05</c:v>
                </c:pt>
                <c:pt idx="2173">
                  <c:v>151.24</c:v>
                </c:pt>
                <c:pt idx="2174">
                  <c:v>150.78</c:v>
                </c:pt>
                <c:pt idx="2175">
                  <c:v>150.02</c:v>
                </c:pt>
                <c:pt idx="2176">
                  <c:v>149.44</c:v>
                </c:pt>
                <c:pt idx="2177">
                  <c:v>147.73</c:v>
                </c:pt>
                <c:pt idx="2178">
                  <c:v>147.31</c:v>
                </c:pt>
                <c:pt idx="2179">
                  <c:v>148.74</c:v>
                </c:pt>
                <c:pt idx="2180">
                  <c:v>149.7</c:v>
                </c:pt>
                <c:pt idx="2181">
                  <c:v>152.01</c:v>
                </c:pt>
                <c:pt idx="2182">
                  <c:v>152.28</c:v>
                </c:pt>
                <c:pt idx="2183">
                  <c:v>152.34</c:v>
                </c:pt>
                <c:pt idx="2184">
                  <c:v>151.44</c:v>
                </c:pt>
                <c:pt idx="2185">
                  <c:v>150.58</c:v>
                </c:pt>
                <c:pt idx="2186">
                  <c:v>147.06</c:v>
                </c:pt>
                <c:pt idx="2187">
                  <c:v>146.6</c:v>
                </c:pt>
                <c:pt idx="2188">
                  <c:v>146.27</c:v>
                </c:pt>
                <c:pt idx="2189">
                  <c:v>149.32</c:v>
                </c:pt>
                <c:pt idx="2190">
                  <c:v>151.57</c:v>
                </c:pt>
                <c:pt idx="2191">
                  <c:v>153.43</c:v>
                </c:pt>
                <c:pt idx="2192">
                  <c:v>152.86</c:v>
                </c:pt>
                <c:pt idx="2193">
                  <c:v>153.25</c:v>
                </c:pt>
                <c:pt idx="2194">
                  <c:v>150.65</c:v>
                </c:pt>
                <c:pt idx="2195">
                  <c:v>149.92</c:v>
                </c:pt>
                <c:pt idx="2196">
                  <c:v>148.01</c:v>
                </c:pt>
                <c:pt idx="2197">
                  <c:v>146.14</c:v>
                </c:pt>
                <c:pt idx="2198">
                  <c:v>148.25</c:v>
                </c:pt>
                <c:pt idx="2199">
                  <c:v>149.07</c:v>
                </c:pt>
                <c:pt idx="2200">
                  <c:v>149.5</c:v>
                </c:pt>
                <c:pt idx="2201">
                  <c:v>148.8800000000001</c:v>
                </c:pt>
                <c:pt idx="2202">
                  <c:v>150.23</c:v>
                </c:pt>
                <c:pt idx="2203">
                  <c:v>152.64</c:v>
                </c:pt>
                <c:pt idx="2204">
                  <c:v>154.1</c:v>
                </c:pt>
                <c:pt idx="2205">
                  <c:v>153.19</c:v>
                </c:pt>
                <c:pt idx="2206">
                  <c:v>152.61</c:v>
                </c:pt>
                <c:pt idx="2207">
                  <c:v>150.61</c:v>
                </c:pt>
                <c:pt idx="2208">
                  <c:v>147.31</c:v>
                </c:pt>
                <c:pt idx="2209">
                  <c:v>145.72</c:v>
                </c:pt>
                <c:pt idx="2210">
                  <c:v>146.19</c:v>
                </c:pt>
                <c:pt idx="2211">
                  <c:v>146.73</c:v>
                </c:pt>
                <c:pt idx="2212">
                  <c:v>149.4</c:v>
                </c:pt>
                <c:pt idx="2213">
                  <c:v>152.05</c:v>
                </c:pt>
                <c:pt idx="2214">
                  <c:v>154.04</c:v>
                </c:pt>
                <c:pt idx="2215">
                  <c:v>154.55</c:v>
                </c:pt>
                <c:pt idx="2216">
                  <c:v>151.64</c:v>
                </c:pt>
                <c:pt idx="2217">
                  <c:v>145.9</c:v>
                </c:pt>
                <c:pt idx="2218">
                  <c:v>147.32</c:v>
                </c:pt>
                <c:pt idx="2219">
                  <c:v>145.93</c:v>
                </c:pt>
                <c:pt idx="2220">
                  <c:v>149.1</c:v>
                </c:pt>
                <c:pt idx="2221">
                  <c:v>152.07</c:v>
                </c:pt>
                <c:pt idx="2222">
                  <c:v>151.89</c:v>
                </c:pt>
                <c:pt idx="2223">
                  <c:v>152.73</c:v>
                </c:pt>
                <c:pt idx="2224">
                  <c:v>154.6</c:v>
                </c:pt>
                <c:pt idx="2225">
                  <c:v>153.89</c:v>
                </c:pt>
                <c:pt idx="2226">
                  <c:v>151.52</c:v>
                </c:pt>
                <c:pt idx="2227">
                  <c:v>148.66</c:v>
                </c:pt>
                <c:pt idx="2228">
                  <c:v>146.72</c:v>
                </c:pt>
                <c:pt idx="2229">
                  <c:v>144.63</c:v>
                </c:pt>
                <c:pt idx="2230">
                  <c:v>146.21</c:v>
                </c:pt>
                <c:pt idx="2231">
                  <c:v>148.06</c:v>
                </c:pt>
                <c:pt idx="2232">
                  <c:v>149.59</c:v>
                </c:pt>
                <c:pt idx="2233">
                  <c:v>151.82</c:v>
                </c:pt>
                <c:pt idx="2234">
                  <c:v>154.64</c:v>
                </c:pt>
                <c:pt idx="2235">
                  <c:v>154.45</c:v>
                </c:pt>
                <c:pt idx="2236">
                  <c:v>152.6</c:v>
                </c:pt>
                <c:pt idx="2237">
                  <c:v>149.93</c:v>
                </c:pt>
                <c:pt idx="2238">
                  <c:v>147.48</c:v>
                </c:pt>
                <c:pt idx="2239">
                  <c:v>145.19</c:v>
                </c:pt>
                <c:pt idx="2240">
                  <c:v>147.3500000000001</c:v>
                </c:pt>
                <c:pt idx="2241">
                  <c:v>150.36</c:v>
                </c:pt>
                <c:pt idx="2242">
                  <c:v>150.03</c:v>
                </c:pt>
                <c:pt idx="2243">
                  <c:v>151.9</c:v>
                </c:pt>
                <c:pt idx="2244">
                  <c:v>154.19</c:v>
                </c:pt>
                <c:pt idx="2245">
                  <c:v>151.2</c:v>
                </c:pt>
                <c:pt idx="2246">
                  <c:v>151.03</c:v>
                </c:pt>
                <c:pt idx="2247">
                  <c:v>149.41</c:v>
                </c:pt>
                <c:pt idx="2248">
                  <c:v>146.5</c:v>
                </c:pt>
                <c:pt idx="2249">
                  <c:v>147.54</c:v>
                </c:pt>
                <c:pt idx="2250">
                  <c:v>146.43</c:v>
                </c:pt>
                <c:pt idx="2251">
                  <c:v>146.39</c:v>
                </c:pt>
                <c:pt idx="2252">
                  <c:v>148.12</c:v>
                </c:pt>
                <c:pt idx="2253">
                  <c:v>149.87</c:v>
                </c:pt>
                <c:pt idx="2254">
                  <c:v>152.47</c:v>
                </c:pt>
                <c:pt idx="2255">
                  <c:v>155.02</c:v>
                </c:pt>
                <c:pt idx="2256">
                  <c:v>153.31</c:v>
                </c:pt>
                <c:pt idx="2257">
                  <c:v>150.99</c:v>
                </c:pt>
                <c:pt idx="2258">
                  <c:v>149.95</c:v>
                </c:pt>
                <c:pt idx="2259">
                  <c:v>149.55</c:v>
                </c:pt>
                <c:pt idx="2260">
                  <c:v>147.76</c:v>
                </c:pt>
                <c:pt idx="2261">
                  <c:v>148.64</c:v>
                </c:pt>
                <c:pt idx="2262">
                  <c:v>147.48</c:v>
                </c:pt>
                <c:pt idx="2263">
                  <c:v>148.43</c:v>
                </c:pt>
                <c:pt idx="2264">
                  <c:v>150.64</c:v>
                </c:pt>
                <c:pt idx="2265">
                  <c:v>151.66</c:v>
                </c:pt>
                <c:pt idx="2266">
                  <c:v>152.59</c:v>
                </c:pt>
                <c:pt idx="2267">
                  <c:v>152.27</c:v>
                </c:pt>
                <c:pt idx="2268">
                  <c:v>151.94</c:v>
                </c:pt>
                <c:pt idx="2269">
                  <c:v>149.09</c:v>
                </c:pt>
                <c:pt idx="2270">
                  <c:v>148.46</c:v>
                </c:pt>
                <c:pt idx="2271">
                  <c:v>147.42</c:v>
                </c:pt>
                <c:pt idx="2272">
                  <c:v>147.75</c:v>
                </c:pt>
                <c:pt idx="2273">
                  <c:v>147.7</c:v>
                </c:pt>
                <c:pt idx="2274">
                  <c:v>152.78</c:v>
                </c:pt>
                <c:pt idx="2275">
                  <c:v>151.45</c:v>
                </c:pt>
                <c:pt idx="2276">
                  <c:v>151.91</c:v>
                </c:pt>
                <c:pt idx="2277">
                  <c:v>152.11</c:v>
                </c:pt>
                <c:pt idx="2278">
                  <c:v>150.28</c:v>
                </c:pt>
                <c:pt idx="2279">
                  <c:v>150.27</c:v>
                </c:pt>
                <c:pt idx="2280">
                  <c:v>149.17</c:v>
                </c:pt>
                <c:pt idx="2281">
                  <c:v>147.07</c:v>
                </c:pt>
                <c:pt idx="2282">
                  <c:v>146.51</c:v>
                </c:pt>
                <c:pt idx="2283">
                  <c:v>146.97</c:v>
                </c:pt>
                <c:pt idx="2284">
                  <c:v>150.33</c:v>
                </c:pt>
                <c:pt idx="2285">
                  <c:v>149.41</c:v>
                </c:pt>
                <c:pt idx="2286">
                  <c:v>153.19</c:v>
                </c:pt>
                <c:pt idx="2287">
                  <c:v>153.79</c:v>
                </c:pt>
                <c:pt idx="2288">
                  <c:v>152.46</c:v>
                </c:pt>
                <c:pt idx="2289">
                  <c:v>151.47</c:v>
                </c:pt>
                <c:pt idx="2290">
                  <c:v>151.3800000000001</c:v>
                </c:pt>
                <c:pt idx="2291">
                  <c:v>149.18</c:v>
                </c:pt>
                <c:pt idx="2292">
                  <c:v>148.31</c:v>
                </c:pt>
                <c:pt idx="2293">
                  <c:v>146.07</c:v>
                </c:pt>
                <c:pt idx="2294">
                  <c:v>146.86</c:v>
                </c:pt>
                <c:pt idx="2295">
                  <c:v>148.71</c:v>
                </c:pt>
                <c:pt idx="2296">
                  <c:v>150.73</c:v>
                </c:pt>
                <c:pt idx="2297">
                  <c:v>153.51</c:v>
                </c:pt>
                <c:pt idx="2298">
                  <c:v>150.95</c:v>
                </c:pt>
                <c:pt idx="2299">
                  <c:v>150.56</c:v>
                </c:pt>
                <c:pt idx="2300">
                  <c:v>151.24</c:v>
                </c:pt>
                <c:pt idx="2301">
                  <c:v>151.74</c:v>
                </c:pt>
                <c:pt idx="2302">
                  <c:v>151.02</c:v>
                </c:pt>
                <c:pt idx="2303">
                  <c:v>150.26</c:v>
                </c:pt>
                <c:pt idx="2304">
                  <c:v>149.3</c:v>
                </c:pt>
                <c:pt idx="2305">
                  <c:v>148.62</c:v>
                </c:pt>
                <c:pt idx="2306">
                  <c:v>148.9</c:v>
                </c:pt>
                <c:pt idx="2307">
                  <c:v>149.79</c:v>
                </c:pt>
                <c:pt idx="2308">
                  <c:v>149.92</c:v>
                </c:pt>
                <c:pt idx="2309">
                  <c:v>150.65</c:v>
                </c:pt>
                <c:pt idx="2310">
                  <c:v>151.93</c:v>
                </c:pt>
                <c:pt idx="2311">
                  <c:v>151.8</c:v>
                </c:pt>
                <c:pt idx="2312">
                  <c:v>151.45</c:v>
                </c:pt>
                <c:pt idx="2313">
                  <c:v>150.13</c:v>
                </c:pt>
                <c:pt idx="2314">
                  <c:v>148.27</c:v>
                </c:pt>
                <c:pt idx="2315">
                  <c:v>149.11</c:v>
                </c:pt>
                <c:pt idx="2316">
                  <c:v>148.8</c:v>
                </c:pt>
                <c:pt idx="2317">
                  <c:v>149.58</c:v>
                </c:pt>
                <c:pt idx="2318">
                  <c:v>148.24</c:v>
                </c:pt>
                <c:pt idx="2319">
                  <c:v>151.01</c:v>
                </c:pt>
                <c:pt idx="2320">
                  <c:v>149.52</c:v>
                </c:pt>
                <c:pt idx="2321">
                  <c:v>150.3</c:v>
                </c:pt>
                <c:pt idx="2322">
                  <c:v>148.89</c:v>
                </c:pt>
                <c:pt idx="2323">
                  <c:v>147.51</c:v>
                </c:pt>
                <c:pt idx="2324">
                  <c:v>148.82</c:v>
                </c:pt>
                <c:pt idx="2325">
                  <c:v>149.05</c:v>
                </c:pt>
                <c:pt idx="2326">
                  <c:v>151.91</c:v>
                </c:pt>
                <c:pt idx="2327">
                  <c:v>152.99</c:v>
                </c:pt>
                <c:pt idx="2328">
                  <c:v>152.32</c:v>
                </c:pt>
                <c:pt idx="2329">
                  <c:v>150.87</c:v>
                </c:pt>
                <c:pt idx="2330">
                  <c:v>148.59</c:v>
                </c:pt>
                <c:pt idx="2331">
                  <c:v>149.7</c:v>
                </c:pt>
                <c:pt idx="2332">
                  <c:v>149.71</c:v>
                </c:pt>
                <c:pt idx="2333">
                  <c:v>151.33</c:v>
                </c:pt>
                <c:pt idx="2334">
                  <c:v>150.33</c:v>
                </c:pt>
                <c:pt idx="2335">
                  <c:v>148.98</c:v>
                </c:pt>
                <c:pt idx="2336">
                  <c:v>148.49</c:v>
                </c:pt>
                <c:pt idx="2337">
                  <c:v>147.69</c:v>
                </c:pt>
                <c:pt idx="2338">
                  <c:v>147.41</c:v>
                </c:pt>
                <c:pt idx="2339">
                  <c:v>149.09</c:v>
                </c:pt>
                <c:pt idx="2340">
                  <c:v>151.81</c:v>
                </c:pt>
                <c:pt idx="2341">
                  <c:v>151.92</c:v>
                </c:pt>
                <c:pt idx="2342">
                  <c:v>151.3</c:v>
                </c:pt>
                <c:pt idx="2343">
                  <c:v>150.34</c:v>
                </c:pt>
                <c:pt idx="2344">
                  <c:v>151.62</c:v>
                </c:pt>
                <c:pt idx="2345">
                  <c:v>150.22</c:v>
                </c:pt>
                <c:pt idx="2346">
                  <c:v>151.65</c:v>
                </c:pt>
                <c:pt idx="2347">
                  <c:v>149.39</c:v>
                </c:pt>
                <c:pt idx="2348">
                  <c:v>150.24</c:v>
                </c:pt>
                <c:pt idx="2349">
                  <c:v>147.62</c:v>
                </c:pt>
                <c:pt idx="2350">
                  <c:v>147.94</c:v>
                </c:pt>
                <c:pt idx="2351">
                  <c:v>148.95</c:v>
                </c:pt>
                <c:pt idx="2352">
                  <c:v>150.83</c:v>
                </c:pt>
                <c:pt idx="2353">
                  <c:v>151.12</c:v>
                </c:pt>
                <c:pt idx="2354">
                  <c:v>151.64</c:v>
                </c:pt>
                <c:pt idx="2355">
                  <c:v>153.23</c:v>
                </c:pt>
                <c:pt idx="2356">
                  <c:v>151.68</c:v>
                </c:pt>
                <c:pt idx="2357">
                  <c:v>149.6</c:v>
                </c:pt>
                <c:pt idx="2358">
                  <c:v>146.8</c:v>
                </c:pt>
                <c:pt idx="2359">
                  <c:v>147.53</c:v>
                </c:pt>
                <c:pt idx="2360">
                  <c:v>148.28</c:v>
                </c:pt>
                <c:pt idx="2361">
                  <c:v>149.1</c:v>
                </c:pt>
                <c:pt idx="2362">
                  <c:v>150.8800000000001</c:v>
                </c:pt>
                <c:pt idx="2363">
                  <c:v>153.31</c:v>
                </c:pt>
                <c:pt idx="2364">
                  <c:v>153.27</c:v>
                </c:pt>
                <c:pt idx="2365">
                  <c:v>150.13</c:v>
                </c:pt>
                <c:pt idx="2366">
                  <c:v>149.75</c:v>
                </c:pt>
                <c:pt idx="2367">
                  <c:v>147.32</c:v>
                </c:pt>
                <c:pt idx="2368">
                  <c:v>147.24</c:v>
                </c:pt>
                <c:pt idx="2369">
                  <c:v>147.47</c:v>
                </c:pt>
                <c:pt idx="2370">
                  <c:v>148.37</c:v>
                </c:pt>
                <c:pt idx="2371">
                  <c:v>149.84</c:v>
                </c:pt>
                <c:pt idx="2372">
                  <c:v>152.82</c:v>
                </c:pt>
                <c:pt idx="2373">
                  <c:v>155.79</c:v>
                </c:pt>
                <c:pt idx="2374">
                  <c:v>155.79</c:v>
                </c:pt>
                <c:pt idx="2375">
                  <c:v>153.02</c:v>
                </c:pt>
                <c:pt idx="2376">
                  <c:v>147.99</c:v>
                </c:pt>
                <c:pt idx="2377">
                  <c:v>144.06</c:v>
                </c:pt>
                <c:pt idx="2378">
                  <c:v>143.28</c:v>
                </c:pt>
                <c:pt idx="2379">
                  <c:v>145.79</c:v>
                </c:pt>
                <c:pt idx="2380">
                  <c:v>149.33</c:v>
                </c:pt>
                <c:pt idx="2381">
                  <c:v>151.11</c:v>
                </c:pt>
                <c:pt idx="2382">
                  <c:v>153.03</c:v>
                </c:pt>
                <c:pt idx="2383">
                  <c:v>154.3800000000001</c:v>
                </c:pt>
                <c:pt idx="2384">
                  <c:v>152.32</c:v>
                </c:pt>
                <c:pt idx="2385">
                  <c:v>152.16</c:v>
                </c:pt>
                <c:pt idx="2386">
                  <c:v>150.8500000000001</c:v>
                </c:pt>
                <c:pt idx="2387">
                  <c:v>145.8</c:v>
                </c:pt>
                <c:pt idx="2388">
                  <c:v>146.46</c:v>
                </c:pt>
                <c:pt idx="2389">
                  <c:v>150.23</c:v>
                </c:pt>
                <c:pt idx="2390">
                  <c:v>151.24</c:v>
                </c:pt>
                <c:pt idx="2391">
                  <c:v>152.39</c:v>
                </c:pt>
                <c:pt idx="2392">
                  <c:v>151.15</c:v>
                </c:pt>
                <c:pt idx="2393">
                  <c:v>150.15</c:v>
                </c:pt>
                <c:pt idx="2394">
                  <c:v>148.82</c:v>
                </c:pt>
                <c:pt idx="2395">
                  <c:v>148.16</c:v>
                </c:pt>
                <c:pt idx="2396">
                  <c:v>149.22</c:v>
                </c:pt>
                <c:pt idx="2397">
                  <c:v>149.7</c:v>
                </c:pt>
                <c:pt idx="2398">
                  <c:v>152.47</c:v>
                </c:pt>
                <c:pt idx="2399">
                  <c:v>152.26</c:v>
                </c:pt>
                <c:pt idx="2400">
                  <c:v>151.16</c:v>
                </c:pt>
                <c:pt idx="2401">
                  <c:v>149.13</c:v>
                </c:pt>
                <c:pt idx="2402">
                  <c:v>147.58</c:v>
                </c:pt>
                <c:pt idx="2403">
                  <c:v>147.24</c:v>
                </c:pt>
                <c:pt idx="2404">
                  <c:v>148.3</c:v>
                </c:pt>
                <c:pt idx="2405">
                  <c:v>148.91</c:v>
                </c:pt>
                <c:pt idx="2406">
                  <c:v>150.71</c:v>
                </c:pt>
                <c:pt idx="2407">
                  <c:v>152.54</c:v>
                </c:pt>
                <c:pt idx="2408">
                  <c:v>154.12</c:v>
                </c:pt>
                <c:pt idx="2409">
                  <c:v>151.69</c:v>
                </c:pt>
                <c:pt idx="2410">
                  <c:v>151.04</c:v>
                </c:pt>
                <c:pt idx="2411">
                  <c:v>149.53</c:v>
                </c:pt>
                <c:pt idx="2412">
                  <c:v>147.41</c:v>
                </c:pt>
                <c:pt idx="2413">
                  <c:v>147.3800000000001</c:v>
                </c:pt>
                <c:pt idx="2414">
                  <c:v>146.3800000000001</c:v>
                </c:pt>
                <c:pt idx="2415">
                  <c:v>147.49</c:v>
                </c:pt>
                <c:pt idx="2416">
                  <c:v>149.97</c:v>
                </c:pt>
                <c:pt idx="2417">
                  <c:v>151.49</c:v>
                </c:pt>
                <c:pt idx="2418">
                  <c:v>154.95</c:v>
                </c:pt>
                <c:pt idx="2419">
                  <c:v>154.9</c:v>
                </c:pt>
                <c:pt idx="2420">
                  <c:v>152.13</c:v>
                </c:pt>
                <c:pt idx="2421">
                  <c:v>149.07</c:v>
                </c:pt>
                <c:pt idx="2422">
                  <c:v>148.24</c:v>
                </c:pt>
                <c:pt idx="2423">
                  <c:v>145.4</c:v>
                </c:pt>
                <c:pt idx="2424">
                  <c:v>145.55</c:v>
                </c:pt>
                <c:pt idx="2425">
                  <c:v>147.42</c:v>
                </c:pt>
                <c:pt idx="2426">
                  <c:v>151.13</c:v>
                </c:pt>
                <c:pt idx="2427">
                  <c:v>154.14</c:v>
                </c:pt>
                <c:pt idx="2428">
                  <c:v>154.41</c:v>
                </c:pt>
                <c:pt idx="2429">
                  <c:v>154.86</c:v>
                </c:pt>
                <c:pt idx="2430">
                  <c:v>152.06</c:v>
                </c:pt>
                <c:pt idx="2431">
                  <c:v>150.22</c:v>
                </c:pt>
                <c:pt idx="2432">
                  <c:v>146.55</c:v>
                </c:pt>
                <c:pt idx="2433">
                  <c:v>144.52</c:v>
                </c:pt>
                <c:pt idx="2434">
                  <c:v>146.01</c:v>
                </c:pt>
                <c:pt idx="2435">
                  <c:v>146.07</c:v>
                </c:pt>
                <c:pt idx="2436">
                  <c:v>148.28</c:v>
                </c:pt>
                <c:pt idx="2437">
                  <c:v>152.59</c:v>
                </c:pt>
                <c:pt idx="2438">
                  <c:v>153.59</c:v>
                </c:pt>
                <c:pt idx="2439">
                  <c:v>153.46</c:v>
                </c:pt>
                <c:pt idx="2440">
                  <c:v>152.83</c:v>
                </c:pt>
                <c:pt idx="2441">
                  <c:v>149.5</c:v>
                </c:pt>
                <c:pt idx="2442">
                  <c:v>150.47</c:v>
                </c:pt>
                <c:pt idx="2443">
                  <c:v>150.13</c:v>
                </c:pt>
                <c:pt idx="2444">
                  <c:v>148.46</c:v>
                </c:pt>
                <c:pt idx="2445">
                  <c:v>146.99</c:v>
                </c:pt>
                <c:pt idx="2446">
                  <c:v>147.15</c:v>
                </c:pt>
                <c:pt idx="2447">
                  <c:v>148.33</c:v>
                </c:pt>
                <c:pt idx="2448">
                  <c:v>149.15</c:v>
                </c:pt>
                <c:pt idx="2449">
                  <c:v>152.65</c:v>
                </c:pt>
                <c:pt idx="2450">
                  <c:v>153.64</c:v>
                </c:pt>
                <c:pt idx="2451">
                  <c:v>153.81</c:v>
                </c:pt>
                <c:pt idx="2452">
                  <c:v>152.0</c:v>
                </c:pt>
                <c:pt idx="2453">
                  <c:v>151.09</c:v>
                </c:pt>
                <c:pt idx="2454">
                  <c:v>150.03</c:v>
                </c:pt>
                <c:pt idx="2455">
                  <c:v>147.8800000000001</c:v>
                </c:pt>
                <c:pt idx="2456">
                  <c:v>145.73</c:v>
                </c:pt>
                <c:pt idx="2457">
                  <c:v>145.86</c:v>
                </c:pt>
                <c:pt idx="2458">
                  <c:v>148.1</c:v>
                </c:pt>
                <c:pt idx="2459">
                  <c:v>149.77</c:v>
                </c:pt>
                <c:pt idx="2460">
                  <c:v>152.13</c:v>
                </c:pt>
                <c:pt idx="2461">
                  <c:v>152.55</c:v>
                </c:pt>
                <c:pt idx="2462">
                  <c:v>153.48</c:v>
                </c:pt>
                <c:pt idx="2463">
                  <c:v>151.96</c:v>
                </c:pt>
                <c:pt idx="2464">
                  <c:v>149.99</c:v>
                </c:pt>
                <c:pt idx="2465">
                  <c:v>148.77</c:v>
                </c:pt>
                <c:pt idx="2466">
                  <c:v>149.08</c:v>
                </c:pt>
                <c:pt idx="2467">
                  <c:v>149.91</c:v>
                </c:pt>
                <c:pt idx="2468">
                  <c:v>148.3</c:v>
                </c:pt>
                <c:pt idx="2469">
                  <c:v>148.47</c:v>
                </c:pt>
                <c:pt idx="2470">
                  <c:v>148.12</c:v>
                </c:pt>
                <c:pt idx="2471">
                  <c:v>150.29</c:v>
                </c:pt>
                <c:pt idx="2472">
                  <c:v>150.14</c:v>
                </c:pt>
                <c:pt idx="2473">
                  <c:v>149.73</c:v>
                </c:pt>
                <c:pt idx="2474">
                  <c:v>153.69</c:v>
                </c:pt>
                <c:pt idx="2475">
                  <c:v>152.54</c:v>
                </c:pt>
                <c:pt idx="2476">
                  <c:v>150.39</c:v>
                </c:pt>
                <c:pt idx="2477">
                  <c:v>149.12</c:v>
                </c:pt>
                <c:pt idx="2478">
                  <c:v>148.93</c:v>
                </c:pt>
                <c:pt idx="2479">
                  <c:v>147.61</c:v>
                </c:pt>
                <c:pt idx="2480">
                  <c:v>151.28</c:v>
                </c:pt>
                <c:pt idx="2481">
                  <c:v>148.8500000000001</c:v>
                </c:pt>
                <c:pt idx="2482">
                  <c:v>149.2</c:v>
                </c:pt>
                <c:pt idx="2483">
                  <c:v>151.3500000000001</c:v>
                </c:pt>
                <c:pt idx="2484">
                  <c:v>148.32</c:v>
                </c:pt>
                <c:pt idx="2485">
                  <c:v>149.82</c:v>
                </c:pt>
                <c:pt idx="2486">
                  <c:v>149.33</c:v>
                </c:pt>
                <c:pt idx="2487">
                  <c:v>151.94</c:v>
                </c:pt>
                <c:pt idx="2488">
                  <c:v>150.63</c:v>
                </c:pt>
                <c:pt idx="2489">
                  <c:v>150.19</c:v>
                </c:pt>
                <c:pt idx="2490">
                  <c:v>149.46</c:v>
                </c:pt>
                <c:pt idx="2491">
                  <c:v>147.6</c:v>
                </c:pt>
                <c:pt idx="2492">
                  <c:v>149.73</c:v>
                </c:pt>
                <c:pt idx="2493">
                  <c:v>149.72</c:v>
                </c:pt>
                <c:pt idx="2494">
                  <c:v>151.22</c:v>
                </c:pt>
                <c:pt idx="2495">
                  <c:v>149.23</c:v>
                </c:pt>
                <c:pt idx="2496">
                  <c:v>149.84</c:v>
                </c:pt>
                <c:pt idx="2497">
                  <c:v>150.41</c:v>
                </c:pt>
                <c:pt idx="2498">
                  <c:v>150.39</c:v>
                </c:pt>
                <c:pt idx="2499">
                  <c:v>148.59</c:v>
                </c:pt>
                <c:pt idx="2500">
                  <c:v>148.17</c:v>
                </c:pt>
                <c:pt idx="2501">
                  <c:v>150.51</c:v>
                </c:pt>
                <c:pt idx="2502">
                  <c:v>151.44</c:v>
                </c:pt>
                <c:pt idx="2503">
                  <c:v>151.66</c:v>
                </c:pt>
                <c:pt idx="2504">
                  <c:v>152.19</c:v>
                </c:pt>
                <c:pt idx="2505">
                  <c:v>152.56</c:v>
                </c:pt>
                <c:pt idx="2506">
                  <c:v>150.11</c:v>
                </c:pt>
                <c:pt idx="2507">
                  <c:v>149.63</c:v>
                </c:pt>
                <c:pt idx="2508">
                  <c:v>145.73</c:v>
                </c:pt>
                <c:pt idx="2509">
                  <c:v>146.56</c:v>
                </c:pt>
                <c:pt idx="2510">
                  <c:v>148.57</c:v>
                </c:pt>
                <c:pt idx="2511">
                  <c:v>152.01</c:v>
                </c:pt>
                <c:pt idx="2512">
                  <c:v>154.26</c:v>
                </c:pt>
                <c:pt idx="2513">
                  <c:v>154.13</c:v>
                </c:pt>
                <c:pt idx="2514">
                  <c:v>153.6</c:v>
                </c:pt>
                <c:pt idx="2515">
                  <c:v>148.94</c:v>
                </c:pt>
                <c:pt idx="2516">
                  <c:v>147.37</c:v>
                </c:pt>
                <c:pt idx="2517">
                  <c:v>146.77</c:v>
                </c:pt>
                <c:pt idx="2518">
                  <c:v>146.73</c:v>
                </c:pt>
                <c:pt idx="2519">
                  <c:v>149.44</c:v>
                </c:pt>
                <c:pt idx="2520">
                  <c:v>151.0</c:v>
                </c:pt>
                <c:pt idx="2521">
                  <c:v>151.4</c:v>
                </c:pt>
                <c:pt idx="2522">
                  <c:v>152.49</c:v>
                </c:pt>
                <c:pt idx="2523">
                  <c:v>150.8</c:v>
                </c:pt>
                <c:pt idx="2524">
                  <c:v>150.86</c:v>
                </c:pt>
                <c:pt idx="2525">
                  <c:v>148.29</c:v>
                </c:pt>
                <c:pt idx="2526">
                  <c:v>150.17</c:v>
                </c:pt>
                <c:pt idx="2527">
                  <c:v>149.78</c:v>
                </c:pt>
                <c:pt idx="2528">
                  <c:v>148.52</c:v>
                </c:pt>
                <c:pt idx="2529">
                  <c:v>149.18</c:v>
                </c:pt>
                <c:pt idx="2530">
                  <c:v>149.79</c:v>
                </c:pt>
                <c:pt idx="2531">
                  <c:v>149.79</c:v>
                </c:pt>
                <c:pt idx="2532">
                  <c:v>150.47</c:v>
                </c:pt>
                <c:pt idx="2533">
                  <c:v>151.92</c:v>
                </c:pt>
                <c:pt idx="2534">
                  <c:v>150.56</c:v>
                </c:pt>
                <c:pt idx="2535">
                  <c:v>152.87</c:v>
                </c:pt>
                <c:pt idx="2536">
                  <c:v>150.29</c:v>
                </c:pt>
                <c:pt idx="2537">
                  <c:v>148.22</c:v>
                </c:pt>
                <c:pt idx="2538">
                  <c:v>148.83</c:v>
                </c:pt>
                <c:pt idx="2539">
                  <c:v>148.74</c:v>
                </c:pt>
                <c:pt idx="2540">
                  <c:v>149.28</c:v>
                </c:pt>
                <c:pt idx="2541">
                  <c:v>149.74</c:v>
                </c:pt>
                <c:pt idx="2542">
                  <c:v>147.47</c:v>
                </c:pt>
                <c:pt idx="2543">
                  <c:v>150.09</c:v>
                </c:pt>
                <c:pt idx="2544">
                  <c:v>151.63</c:v>
                </c:pt>
                <c:pt idx="2545">
                  <c:v>150.11</c:v>
                </c:pt>
                <c:pt idx="2546">
                  <c:v>151.4</c:v>
                </c:pt>
                <c:pt idx="2547">
                  <c:v>150.42</c:v>
                </c:pt>
                <c:pt idx="2548">
                  <c:v>150.63</c:v>
                </c:pt>
                <c:pt idx="2549">
                  <c:v>150.41</c:v>
                </c:pt>
                <c:pt idx="2550">
                  <c:v>149.86</c:v>
                </c:pt>
                <c:pt idx="2551">
                  <c:v>149.33</c:v>
                </c:pt>
                <c:pt idx="2552">
                  <c:v>149.3</c:v>
                </c:pt>
                <c:pt idx="2553">
                  <c:v>148.7</c:v>
                </c:pt>
                <c:pt idx="2554">
                  <c:v>151.34</c:v>
                </c:pt>
                <c:pt idx="2555">
                  <c:v>151.67</c:v>
                </c:pt>
                <c:pt idx="2556">
                  <c:v>150.3800000000001</c:v>
                </c:pt>
                <c:pt idx="2557">
                  <c:v>150.65</c:v>
                </c:pt>
                <c:pt idx="2558">
                  <c:v>150.8500000000001</c:v>
                </c:pt>
                <c:pt idx="2559">
                  <c:v>147.71</c:v>
                </c:pt>
                <c:pt idx="2560">
                  <c:v>148.08</c:v>
                </c:pt>
                <c:pt idx="2561">
                  <c:v>148.44</c:v>
                </c:pt>
                <c:pt idx="2562">
                  <c:v>151.5</c:v>
                </c:pt>
                <c:pt idx="2563">
                  <c:v>149.96</c:v>
                </c:pt>
                <c:pt idx="2564">
                  <c:v>151.29</c:v>
                </c:pt>
                <c:pt idx="2565">
                  <c:v>151.36</c:v>
                </c:pt>
                <c:pt idx="2566">
                  <c:v>151.15</c:v>
                </c:pt>
                <c:pt idx="2567">
                  <c:v>150.65</c:v>
                </c:pt>
                <c:pt idx="2568">
                  <c:v>149.21</c:v>
                </c:pt>
                <c:pt idx="2569">
                  <c:v>148.13</c:v>
                </c:pt>
                <c:pt idx="2570">
                  <c:v>147.18</c:v>
                </c:pt>
                <c:pt idx="2571">
                  <c:v>148.83</c:v>
                </c:pt>
                <c:pt idx="2572">
                  <c:v>149.21</c:v>
                </c:pt>
                <c:pt idx="2573">
                  <c:v>152.27</c:v>
                </c:pt>
                <c:pt idx="2574">
                  <c:v>152.56</c:v>
                </c:pt>
                <c:pt idx="2575">
                  <c:v>151.19</c:v>
                </c:pt>
                <c:pt idx="2576">
                  <c:v>152.05</c:v>
                </c:pt>
                <c:pt idx="2577">
                  <c:v>150.43</c:v>
                </c:pt>
                <c:pt idx="2578">
                  <c:v>149.0</c:v>
                </c:pt>
                <c:pt idx="2579">
                  <c:v>147.87</c:v>
                </c:pt>
                <c:pt idx="2580">
                  <c:v>148.62</c:v>
                </c:pt>
                <c:pt idx="2581">
                  <c:v>149.12</c:v>
                </c:pt>
                <c:pt idx="2582">
                  <c:v>149.68</c:v>
                </c:pt>
                <c:pt idx="2583">
                  <c:v>150.34</c:v>
                </c:pt>
                <c:pt idx="2584">
                  <c:v>151.29</c:v>
                </c:pt>
                <c:pt idx="2585">
                  <c:v>153.3</c:v>
                </c:pt>
                <c:pt idx="2586">
                  <c:v>152.29</c:v>
                </c:pt>
                <c:pt idx="2587">
                  <c:v>149.67</c:v>
                </c:pt>
                <c:pt idx="2588">
                  <c:v>147.67</c:v>
                </c:pt>
                <c:pt idx="2589">
                  <c:v>148.2</c:v>
                </c:pt>
                <c:pt idx="2590">
                  <c:v>146.9</c:v>
                </c:pt>
                <c:pt idx="2591">
                  <c:v>146.91</c:v>
                </c:pt>
                <c:pt idx="2592">
                  <c:v>147.13</c:v>
                </c:pt>
                <c:pt idx="2593">
                  <c:v>147.28</c:v>
                </c:pt>
                <c:pt idx="2594">
                  <c:v>152.91</c:v>
                </c:pt>
                <c:pt idx="2595">
                  <c:v>156.54</c:v>
                </c:pt>
                <c:pt idx="2596">
                  <c:v>155.18</c:v>
                </c:pt>
                <c:pt idx="2597">
                  <c:v>155.65</c:v>
                </c:pt>
                <c:pt idx="2598">
                  <c:v>151.68</c:v>
                </c:pt>
                <c:pt idx="2599">
                  <c:v>145.73</c:v>
                </c:pt>
                <c:pt idx="2600">
                  <c:v>143.98</c:v>
                </c:pt>
                <c:pt idx="2601">
                  <c:v>143.43</c:v>
                </c:pt>
                <c:pt idx="2602">
                  <c:v>145.63</c:v>
                </c:pt>
                <c:pt idx="2603">
                  <c:v>148.47</c:v>
                </c:pt>
                <c:pt idx="2604">
                  <c:v>151.22</c:v>
                </c:pt>
                <c:pt idx="2605">
                  <c:v>154.17</c:v>
                </c:pt>
                <c:pt idx="2606">
                  <c:v>156.09</c:v>
                </c:pt>
                <c:pt idx="2607">
                  <c:v>154.74</c:v>
                </c:pt>
                <c:pt idx="2608">
                  <c:v>152.71</c:v>
                </c:pt>
                <c:pt idx="2609">
                  <c:v>150.13</c:v>
                </c:pt>
                <c:pt idx="2610">
                  <c:v>146.97</c:v>
                </c:pt>
                <c:pt idx="2611">
                  <c:v>146.2</c:v>
                </c:pt>
                <c:pt idx="2612">
                  <c:v>145.96</c:v>
                </c:pt>
                <c:pt idx="2613">
                  <c:v>147.16</c:v>
                </c:pt>
                <c:pt idx="2614">
                  <c:v>149.04</c:v>
                </c:pt>
                <c:pt idx="2615">
                  <c:v>151.05</c:v>
                </c:pt>
                <c:pt idx="2616">
                  <c:v>153.26</c:v>
                </c:pt>
                <c:pt idx="2617">
                  <c:v>152.25</c:v>
                </c:pt>
                <c:pt idx="2618">
                  <c:v>150.75</c:v>
                </c:pt>
                <c:pt idx="2619">
                  <c:v>149.8</c:v>
                </c:pt>
                <c:pt idx="2620">
                  <c:v>150.98</c:v>
                </c:pt>
                <c:pt idx="2621">
                  <c:v>149.65</c:v>
                </c:pt>
                <c:pt idx="2622">
                  <c:v>147.77</c:v>
                </c:pt>
                <c:pt idx="2623">
                  <c:v>150.16</c:v>
                </c:pt>
                <c:pt idx="2624">
                  <c:v>149.73</c:v>
                </c:pt>
                <c:pt idx="2625">
                  <c:v>148.77</c:v>
                </c:pt>
                <c:pt idx="2626">
                  <c:v>148.59</c:v>
                </c:pt>
                <c:pt idx="2627">
                  <c:v>148.74</c:v>
                </c:pt>
                <c:pt idx="2628">
                  <c:v>151.17</c:v>
                </c:pt>
                <c:pt idx="2629">
                  <c:v>151.86</c:v>
                </c:pt>
                <c:pt idx="2630">
                  <c:v>150.21</c:v>
                </c:pt>
                <c:pt idx="2631">
                  <c:v>150.63</c:v>
                </c:pt>
                <c:pt idx="2632">
                  <c:v>149.7</c:v>
                </c:pt>
                <c:pt idx="2633">
                  <c:v>152.84</c:v>
                </c:pt>
                <c:pt idx="2634">
                  <c:v>149.61</c:v>
                </c:pt>
                <c:pt idx="2635">
                  <c:v>149.27</c:v>
                </c:pt>
                <c:pt idx="2636">
                  <c:v>148.3500000000001</c:v>
                </c:pt>
                <c:pt idx="2637">
                  <c:v>148.17</c:v>
                </c:pt>
                <c:pt idx="2638">
                  <c:v>148.83</c:v>
                </c:pt>
                <c:pt idx="2639">
                  <c:v>150.66</c:v>
                </c:pt>
                <c:pt idx="2640">
                  <c:v>149.25</c:v>
                </c:pt>
                <c:pt idx="2641">
                  <c:v>150.9</c:v>
                </c:pt>
                <c:pt idx="2642">
                  <c:v>152.55</c:v>
                </c:pt>
                <c:pt idx="2643">
                  <c:v>151.83</c:v>
                </c:pt>
                <c:pt idx="2644">
                  <c:v>150.6</c:v>
                </c:pt>
                <c:pt idx="2645">
                  <c:v>150.41</c:v>
                </c:pt>
                <c:pt idx="2646">
                  <c:v>149.36</c:v>
                </c:pt>
                <c:pt idx="2647">
                  <c:v>150.17</c:v>
                </c:pt>
                <c:pt idx="2648">
                  <c:v>148.3500000000001</c:v>
                </c:pt>
                <c:pt idx="2649">
                  <c:v>149.66</c:v>
                </c:pt>
                <c:pt idx="2650">
                  <c:v>149.0</c:v>
                </c:pt>
                <c:pt idx="2651">
                  <c:v>150.17</c:v>
                </c:pt>
                <c:pt idx="2652">
                  <c:v>150.49</c:v>
                </c:pt>
                <c:pt idx="2653">
                  <c:v>149.28</c:v>
                </c:pt>
                <c:pt idx="2654">
                  <c:v>149.46</c:v>
                </c:pt>
                <c:pt idx="2655">
                  <c:v>147.96</c:v>
                </c:pt>
                <c:pt idx="2656">
                  <c:v>150.26</c:v>
                </c:pt>
                <c:pt idx="2657">
                  <c:v>151.03</c:v>
                </c:pt>
                <c:pt idx="2658">
                  <c:v>152.34</c:v>
                </c:pt>
                <c:pt idx="2659">
                  <c:v>151.67</c:v>
                </c:pt>
                <c:pt idx="2660">
                  <c:v>149.95</c:v>
                </c:pt>
                <c:pt idx="2661">
                  <c:v>147.95</c:v>
                </c:pt>
                <c:pt idx="2662">
                  <c:v>148.45</c:v>
                </c:pt>
                <c:pt idx="2663">
                  <c:v>148.0</c:v>
                </c:pt>
                <c:pt idx="2664">
                  <c:v>149.28</c:v>
                </c:pt>
                <c:pt idx="2665">
                  <c:v>151.22</c:v>
                </c:pt>
                <c:pt idx="2666">
                  <c:v>151.39</c:v>
                </c:pt>
                <c:pt idx="2667">
                  <c:v>151.84</c:v>
                </c:pt>
                <c:pt idx="2668">
                  <c:v>151.91</c:v>
                </c:pt>
                <c:pt idx="2669">
                  <c:v>150.06</c:v>
                </c:pt>
                <c:pt idx="2670">
                  <c:v>147.84</c:v>
                </c:pt>
                <c:pt idx="2671">
                  <c:v>148.19</c:v>
                </c:pt>
                <c:pt idx="2672">
                  <c:v>149.17</c:v>
                </c:pt>
                <c:pt idx="2673">
                  <c:v>149.47</c:v>
                </c:pt>
                <c:pt idx="2674">
                  <c:v>149.81</c:v>
                </c:pt>
                <c:pt idx="2675">
                  <c:v>149.86</c:v>
                </c:pt>
                <c:pt idx="2676">
                  <c:v>151.29</c:v>
                </c:pt>
                <c:pt idx="2677">
                  <c:v>150.1</c:v>
                </c:pt>
                <c:pt idx="2678">
                  <c:v>150.51</c:v>
                </c:pt>
                <c:pt idx="2679">
                  <c:v>151.29</c:v>
                </c:pt>
                <c:pt idx="2680">
                  <c:v>151.25</c:v>
                </c:pt>
                <c:pt idx="2681">
                  <c:v>149.01</c:v>
                </c:pt>
                <c:pt idx="2682">
                  <c:v>149.15</c:v>
                </c:pt>
                <c:pt idx="2683">
                  <c:v>148.74</c:v>
                </c:pt>
                <c:pt idx="2684">
                  <c:v>148.79</c:v>
                </c:pt>
                <c:pt idx="2685">
                  <c:v>149.65</c:v>
                </c:pt>
                <c:pt idx="2686">
                  <c:v>151.32</c:v>
                </c:pt>
                <c:pt idx="2687">
                  <c:v>150.27</c:v>
                </c:pt>
                <c:pt idx="2688">
                  <c:v>150.65</c:v>
                </c:pt>
                <c:pt idx="2689">
                  <c:v>152.26</c:v>
                </c:pt>
                <c:pt idx="2690">
                  <c:v>153.15</c:v>
                </c:pt>
                <c:pt idx="2691">
                  <c:v>152.23</c:v>
                </c:pt>
                <c:pt idx="2692">
                  <c:v>149.65</c:v>
                </c:pt>
                <c:pt idx="2693">
                  <c:v>146.08</c:v>
                </c:pt>
                <c:pt idx="2694">
                  <c:v>145.91</c:v>
                </c:pt>
                <c:pt idx="2695">
                  <c:v>145.68</c:v>
                </c:pt>
                <c:pt idx="2696">
                  <c:v>149.89</c:v>
                </c:pt>
                <c:pt idx="2697">
                  <c:v>151.91</c:v>
                </c:pt>
                <c:pt idx="2698">
                  <c:v>153.58</c:v>
                </c:pt>
                <c:pt idx="2699">
                  <c:v>154.07</c:v>
                </c:pt>
                <c:pt idx="2700">
                  <c:v>154.96</c:v>
                </c:pt>
                <c:pt idx="2701">
                  <c:v>152.39</c:v>
                </c:pt>
                <c:pt idx="2702">
                  <c:v>148.12</c:v>
                </c:pt>
                <c:pt idx="2703">
                  <c:v>145.15</c:v>
                </c:pt>
                <c:pt idx="2704">
                  <c:v>143.41</c:v>
                </c:pt>
                <c:pt idx="2705">
                  <c:v>147.03</c:v>
                </c:pt>
                <c:pt idx="2706">
                  <c:v>147.72</c:v>
                </c:pt>
                <c:pt idx="2707">
                  <c:v>147.6</c:v>
                </c:pt>
                <c:pt idx="2708">
                  <c:v>150.66</c:v>
                </c:pt>
                <c:pt idx="2709">
                  <c:v>151.94</c:v>
                </c:pt>
                <c:pt idx="2710">
                  <c:v>153.3800000000001</c:v>
                </c:pt>
                <c:pt idx="2711">
                  <c:v>155.59</c:v>
                </c:pt>
                <c:pt idx="2712">
                  <c:v>156.03</c:v>
                </c:pt>
                <c:pt idx="2713">
                  <c:v>153.41</c:v>
                </c:pt>
                <c:pt idx="2714">
                  <c:v>151.77</c:v>
                </c:pt>
                <c:pt idx="2715">
                  <c:v>147.11</c:v>
                </c:pt>
                <c:pt idx="2716">
                  <c:v>143.93</c:v>
                </c:pt>
                <c:pt idx="2717">
                  <c:v>143.64</c:v>
                </c:pt>
                <c:pt idx="2718">
                  <c:v>144.74</c:v>
                </c:pt>
                <c:pt idx="2719">
                  <c:v>151.23</c:v>
                </c:pt>
                <c:pt idx="2720">
                  <c:v>152.45</c:v>
                </c:pt>
                <c:pt idx="2721">
                  <c:v>153.67</c:v>
                </c:pt>
                <c:pt idx="2722">
                  <c:v>152.05</c:v>
                </c:pt>
                <c:pt idx="2723">
                  <c:v>151.32</c:v>
                </c:pt>
                <c:pt idx="2724">
                  <c:v>150.3800000000001</c:v>
                </c:pt>
                <c:pt idx="2725">
                  <c:v>151.24</c:v>
                </c:pt>
                <c:pt idx="2726">
                  <c:v>149.3</c:v>
                </c:pt>
                <c:pt idx="2727">
                  <c:v>150.34</c:v>
                </c:pt>
                <c:pt idx="2728">
                  <c:v>149.6</c:v>
                </c:pt>
                <c:pt idx="2729">
                  <c:v>148.77</c:v>
                </c:pt>
                <c:pt idx="2730">
                  <c:v>146.87</c:v>
                </c:pt>
                <c:pt idx="2731">
                  <c:v>147.51</c:v>
                </c:pt>
                <c:pt idx="2732">
                  <c:v>149.46</c:v>
                </c:pt>
                <c:pt idx="2733">
                  <c:v>149.22</c:v>
                </c:pt>
                <c:pt idx="2734">
                  <c:v>150.3500000000001</c:v>
                </c:pt>
                <c:pt idx="2735">
                  <c:v>152.39</c:v>
                </c:pt>
                <c:pt idx="2736">
                  <c:v>152.23</c:v>
                </c:pt>
                <c:pt idx="2737">
                  <c:v>151.08</c:v>
                </c:pt>
                <c:pt idx="2738">
                  <c:v>151.4</c:v>
                </c:pt>
                <c:pt idx="2739">
                  <c:v>148.8500000000001</c:v>
                </c:pt>
                <c:pt idx="2740">
                  <c:v>149.78</c:v>
                </c:pt>
                <c:pt idx="2741">
                  <c:v>148.9</c:v>
                </c:pt>
                <c:pt idx="2742">
                  <c:v>149.96</c:v>
                </c:pt>
                <c:pt idx="2743">
                  <c:v>150.01</c:v>
                </c:pt>
                <c:pt idx="2744">
                  <c:v>150.4</c:v>
                </c:pt>
                <c:pt idx="2745">
                  <c:v>149.6</c:v>
                </c:pt>
                <c:pt idx="2746">
                  <c:v>149.91</c:v>
                </c:pt>
                <c:pt idx="2747">
                  <c:v>148.69</c:v>
                </c:pt>
                <c:pt idx="2748">
                  <c:v>149.48</c:v>
                </c:pt>
                <c:pt idx="2749">
                  <c:v>149.55</c:v>
                </c:pt>
                <c:pt idx="2750">
                  <c:v>150.48</c:v>
                </c:pt>
                <c:pt idx="2751">
                  <c:v>153.01</c:v>
                </c:pt>
                <c:pt idx="2752">
                  <c:v>150.64</c:v>
                </c:pt>
                <c:pt idx="2753">
                  <c:v>151.41</c:v>
                </c:pt>
                <c:pt idx="2754">
                  <c:v>149.3500000000001</c:v>
                </c:pt>
                <c:pt idx="2755">
                  <c:v>146.84</c:v>
                </c:pt>
                <c:pt idx="2756">
                  <c:v>148.55</c:v>
                </c:pt>
                <c:pt idx="2757">
                  <c:v>147.37</c:v>
                </c:pt>
                <c:pt idx="2758">
                  <c:v>148.84</c:v>
                </c:pt>
                <c:pt idx="2759">
                  <c:v>151.48</c:v>
                </c:pt>
                <c:pt idx="2760">
                  <c:v>152.09</c:v>
                </c:pt>
                <c:pt idx="2761">
                  <c:v>151.49</c:v>
                </c:pt>
                <c:pt idx="2762">
                  <c:v>151.72</c:v>
                </c:pt>
                <c:pt idx="2763">
                  <c:v>151.07</c:v>
                </c:pt>
                <c:pt idx="2764">
                  <c:v>149.49</c:v>
                </c:pt>
                <c:pt idx="2765">
                  <c:v>150.24</c:v>
                </c:pt>
                <c:pt idx="2766">
                  <c:v>148.6</c:v>
                </c:pt>
                <c:pt idx="2767">
                  <c:v>149.11</c:v>
                </c:pt>
                <c:pt idx="2768">
                  <c:v>148.6</c:v>
                </c:pt>
                <c:pt idx="2769">
                  <c:v>149.27</c:v>
                </c:pt>
                <c:pt idx="2770">
                  <c:v>149.77</c:v>
                </c:pt>
                <c:pt idx="2771">
                  <c:v>150.8</c:v>
                </c:pt>
                <c:pt idx="2772">
                  <c:v>150.9</c:v>
                </c:pt>
                <c:pt idx="2773">
                  <c:v>149.54</c:v>
                </c:pt>
                <c:pt idx="2774">
                  <c:v>150.34</c:v>
                </c:pt>
                <c:pt idx="2775">
                  <c:v>150.61</c:v>
                </c:pt>
                <c:pt idx="2776">
                  <c:v>149.53</c:v>
                </c:pt>
                <c:pt idx="2777">
                  <c:v>147.86</c:v>
                </c:pt>
                <c:pt idx="2778">
                  <c:v>149.26</c:v>
                </c:pt>
                <c:pt idx="2779">
                  <c:v>150.18</c:v>
                </c:pt>
                <c:pt idx="2780">
                  <c:v>151.06</c:v>
                </c:pt>
                <c:pt idx="2781">
                  <c:v>150.5</c:v>
                </c:pt>
                <c:pt idx="2782">
                  <c:v>150.8800000000001</c:v>
                </c:pt>
                <c:pt idx="2783">
                  <c:v>149.1</c:v>
                </c:pt>
                <c:pt idx="2784">
                  <c:v>149.43</c:v>
                </c:pt>
                <c:pt idx="2785">
                  <c:v>149.32</c:v>
                </c:pt>
                <c:pt idx="2786">
                  <c:v>150.48</c:v>
                </c:pt>
                <c:pt idx="2787">
                  <c:v>150.96</c:v>
                </c:pt>
                <c:pt idx="2788">
                  <c:v>149.99</c:v>
                </c:pt>
                <c:pt idx="2789">
                  <c:v>152.05</c:v>
                </c:pt>
                <c:pt idx="2790">
                  <c:v>149.3</c:v>
                </c:pt>
                <c:pt idx="2791">
                  <c:v>151.68</c:v>
                </c:pt>
                <c:pt idx="2792">
                  <c:v>149.26</c:v>
                </c:pt>
                <c:pt idx="2793">
                  <c:v>149.17</c:v>
                </c:pt>
                <c:pt idx="2794">
                  <c:v>149.07</c:v>
                </c:pt>
                <c:pt idx="2795">
                  <c:v>150.73</c:v>
                </c:pt>
                <c:pt idx="2796">
                  <c:v>150.89</c:v>
                </c:pt>
                <c:pt idx="2797">
                  <c:v>152.09</c:v>
                </c:pt>
                <c:pt idx="2798">
                  <c:v>148.97</c:v>
                </c:pt>
                <c:pt idx="2799">
                  <c:v>148.69</c:v>
                </c:pt>
                <c:pt idx="2800">
                  <c:v>148.69</c:v>
                </c:pt>
                <c:pt idx="2801">
                  <c:v>149.89</c:v>
                </c:pt>
                <c:pt idx="2802">
                  <c:v>149.65</c:v>
                </c:pt>
                <c:pt idx="2803">
                  <c:v>149.37</c:v>
                </c:pt>
                <c:pt idx="2804">
                  <c:v>149.73</c:v>
                </c:pt>
                <c:pt idx="2805">
                  <c:v>152.46</c:v>
                </c:pt>
                <c:pt idx="2806">
                  <c:v>153.65</c:v>
                </c:pt>
                <c:pt idx="2807">
                  <c:v>151.51</c:v>
                </c:pt>
                <c:pt idx="2808">
                  <c:v>150.7</c:v>
                </c:pt>
                <c:pt idx="2809">
                  <c:v>147.59</c:v>
                </c:pt>
                <c:pt idx="2810">
                  <c:v>145.83</c:v>
                </c:pt>
                <c:pt idx="2811">
                  <c:v>146.53</c:v>
                </c:pt>
                <c:pt idx="2812">
                  <c:v>147.93</c:v>
                </c:pt>
                <c:pt idx="2813">
                  <c:v>151.3500000000001</c:v>
                </c:pt>
                <c:pt idx="2814">
                  <c:v>152.16</c:v>
                </c:pt>
                <c:pt idx="2815">
                  <c:v>153.97</c:v>
                </c:pt>
                <c:pt idx="2816">
                  <c:v>153.06</c:v>
                </c:pt>
                <c:pt idx="2817">
                  <c:v>151.56</c:v>
                </c:pt>
                <c:pt idx="2818">
                  <c:v>150.41</c:v>
                </c:pt>
                <c:pt idx="2819">
                  <c:v>147.92</c:v>
                </c:pt>
                <c:pt idx="2820">
                  <c:v>146.89</c:v>
                </c:pt>
                <c:pt idx="2821">
                  <c:v>148.24</c:v>
                </c:pt>
                <c:pt idx="2822">
                  <c:v>148.68</c:v>
                </c:pt>
                <c:pt idx="2823">
                  <c:v>150.26</c:v>
                </c:pt>
                <c:pt idx="2824">
                  <c:v>151.25</c:v>
                </c:pt>
                <c:pt idx="2825">
                  <c:v>151.68</c:v>
                </c:pt>
                <c:pt idx="2826">
                  <c:v>152.95</c:v>
                </c:pt>
                <c:pt idx="2827">
                  <c:v>150.76</c:v>
                </c:pt>
                <c:pt idx="2828">
                  <c:v>150.42</c:v>
                </c:pt>
                <c:pt idx="2829">
                  <c:v>148.42</c:v>
                </c:pt>
                <c:pt idx="2830">
                  <c:v>148.1</c:v>
                </c:pt>
                <c:pt idx="2831">
                  <c:v>146.69</c:v>
                </c:pt>
                <c:pt idx="2832">
                  <c:v>150.67</c:v>
                </c:pt>
                <c:pt idx="2833">
                  <c:v>150.27</c:v>
                </c:pt>
                <c:pt idx="2834">
                  <c:v>152.05</c:v>
                </c:pt>
                <c:pt idx="2835">
                  <c:v>152.25</c:v>
                </c:pt>
                <c:pt idx="2836">
                  <c:v>151.02</c:v>
                </c:pt>
                <c:pt idx="2837">
                  <c:v>147.46</c:v>
                </c:pt>
                <c:pt idx="2838">
                  <c:v>149.18</c:v>
                </c:pt>
                <c:pt idx="2839">
                  <c:v>148.72</c:v>
                </c:pt>
                <c:pt idx="2840">
                  <c:v>148.74</c:v>
                </c:pt>
                <c:pt idx="2841">
                  <c:v>150.29</c:v>
                </c:pt>
                <c:pt idx="2842">
                  <c:v>151.15</c:v>
                </c:pt>
                <c:pt idx="2843">
                  <c:v>150.83</c:v>
                </c:pt>
                <c:pt idx="2844">
                  <c:v>152.06</c:v>
                </c:pt>
                <c:pt idx="2845">
                  <c:v>151.59</c:v>
                </c:pt>
                <c:pt idx="2846">
                  <c:v>151.48</c:v>
                </c:pt>
                <c:pt idx="2847">
                  <c:v>148.81</c:v>
                </c:pt>
                <c:pt idx="2848">
                  <c:v>147.74</c:v>
                </c:pt>
                <c:pt idx="2849">
                  <c:v>147.49</c:v>
                </c:pt>
                <c:pt idx="2850">
                  <c:v>149.29</c:v>
                </c:pt>
                <c:pt idx="2851">
                  <c:v>149.0</c:v>
                </c:pt>
                <c:pt idx="2852">
                  <c:v>151.58</c:v>
                </c:pt>
                <c:pt idx="2853">
                  <c:v>151.76</c:v>
                </c:pt>
                <c:pt idx="2854">
                  <c:v>152.15</c:v>
                </c:pt>
                <c:pt idx="2855">
                  <c:v>149.54</c:v>
                </c:pt>
                <c:pt idx="2856">
                  <c:v>149.01</c:v>
                </c:pt>
                <c:pt idx="2857">
                  <c:v>149.49</c:v>
                </c:pt>
                <c:pt idx="2858">
                  <c:v>149.25</c:v>
                </c:pt>
                <c:pt idx="2859">
                  <c:v>147.27</c:v>
                </c:pt>
                <c:pt idx="2860">
                  <c:v>149.41</c:v>
                </c:pt>
                <c:pt idx="2861">
                  <c:v>149.45</c:v>
                </c:pt>
                <c:pt idx="2862">
                  <c:v>149.72</c:v>
                </c:pt>
                <c:pt idx="2863">
                  <c:v>151.18</c:v>
                </c:pt>
                <c:pt idx="2864">
                  <c:v>151.53</c:v>
                </c:pt>
                <c:pt idx="2865">
                  <c:v>154.13</c:v>
                </c:pt>
                <c:pt idx="2866">
                  <c:v>151.34</c:v>
                </c:pt>
                <c:pt idx="2867">
                  <c:v>150.14</c:v>
                </c:pt>
                <c:pt idx="2868">
                  <c:v>148.23</c:v>
                </c:pt>
                <c:pt idx="2869">
                  <c:v>146.21</c:v>
                </c:pt>
                <c:pt idx="2870">
                  <c:v>149.8</c:v>
                </c:pt>
                <c:pt idx="2871">
                  <c:v>149.87</c:v>
                </c:pt>
                <c:pt idx="2872">
                  <c:v>150.8800000000001</c:v>
                </c:pt>
                <c:pt idx="2873">
                  <c:v>151.82</c:v>
                </c:pt>
                <c:pt idx="2874">
                  <c:v>152.13</c:v>
                </c:pt>
                <c:pt idx="2875">
                  <c:v>152.73</c:v>
                </c:pt>
                <c:pt idx="2876">
                  <c:v>151.45</c:v>
                </c:pt>
                <c:pt idx="2877">
                  <c:v>151.22</c:v>
                </c:pt>
                <c:pt idx="2878">
                  <c:v>148.63</c:v>
                </c:pt>
                <c:pt idx="2879">
                  <c:v>147.4</c:v>
                </c:pt>
                <c:pt idx="2880">
                  <c:v>147.63</c:v>
                </c:pt>
                <c:pt idx="2881">
                  <c:v>148.32</c:v>
                </c:pt>
                <c:pt idx="2882">
                  <c:v>150.43</c:v>
                </c:pt>
                <c:pt idx="2883">
                  <c:v>150.44</c:v>
                </c:pt>
                <c:pt idx="2884">
                  <c:v>152.05</c:v>
                </c:pt>
                <c:pt idx="2885">
                  <c:v>151.82</c:v>
                </c:pt>
                <c:pt idx="2886">
                  <c:v>153.46</c:v>
                </c:pt>
                <c:pt idx="2887">
                  <c:v>151.91</c:v>
                </c:pt>
                <c:pt idx="2888">
                  <c:v>150.48</c:v>
                </c:pt>
                <c:pt idx="2889">
                  <c:v>148.49</c:v>
                </c:pt>
                <c:pt idx="2890">
                  <c:v>147.12</c:v>
                </c:pt>
                <c:pt idx="2891">
                  <c:v>147.3</c:v>
                </c:pt>
                <c:pt idx="2892">
                  <c:v>147.8500000000001</c:v>
                </c:pt>
                <c:pt idx="2893">
                  <c:v>147.92</c:v>
                </c:pt>
                <c:pt idx="2894">
                  <c:v>148.96</c:v>
                </c:pt>
                <c:pt idx="2895">
                  <c:v>152.28</c:v>
                </c:pt>
                <c:pt idx="2896">
                  <c:v>153.64</c:v>
                </c:pt>
                <c:pt idx="2897">
                  <c:v>153.24</c:v>
                </c:pt>
                <c:pt idx="2898">
                  <c:v>153.02</c:v>
                </c:pt>
                <c:pt idx="2899">
                  <c:v>151.75</c:v>
                </c:pt>
                <c:pt idx="2900">
                  <c:v>149.13</c:v>
                </c:pt>
                <c:pt idx="2901">
                  <c:v>146.42</c:v>
                </c:pt>
                <c:pt idx="2902">
                  <c:v>145.82</c:v>
                </c:pt>
                <c:pt idx="2903">
                  <c:v>146.04</c:v>
                </c:pt>
                <c:pt idx="2904">
                  <c:v>148.72</c:v>
                </c:pt>
                <c:pt idx="2905">
                  <c:v>150.06</c:v>
                </c:pt>
                <c:pt idx="2906">
                  <c:v>150.89</c:v>
                </c:pt>
                <c:pt idx="2907">
                  <c:v>151.29</c:v>
                </c:pt>
                <c:pt idx="2908">
                  <c:v>153.2</c:v>
                </c:pt>
                <c:pt idx="2909">
                  <c:v>153.71</c:v>
                </c:pt>
                <c:pt idx="2910">
                  <c:v>150.52</c:v>
                </c:pt>
                <c:pt idx="2911">
                  <c:v>151.17</c:v>
                </c:pt>
                <c:pt idx="2912">
                  <c:v>150.4</c:v>
                </c:pt>
                <c:pt idx="2913">
                  <c:v>149.34</c:v>
                </c:pt>
                <c:pt idx="2914">
                  <c:v>146.2</c:v>
                </c:pt>
                <c:pt idx="2915">
                  <c:v>147.29</c:v>
                </c:pt>
                <c:pt idx="2916">
                  <c:v>147.77</c:v>
                </c:pt>
                <c:pt idx="2917">
                  <c:v>150.45</c:v>
                </c:pt>
                <c:pt idx="2918">
                  <c:v>150.89</c:v>
                </c:pt>
                <c:pt idx="2919">
                  <c:v>151.14</c:v>
                </c:pt>
                <c:pt idx="2920">
                  <c:v>150.74</c:v>
                </c:pt>
                <c:pt idx="2921">
                  <c:v>150.52</c:v>
                </c:pt>
                <c:pt idx="2922">
                  <c:v>151.9</c:v>
                </c:pt>
                <c:pt idx="2923">
                  <c:v>150.6</c:v>
                </c:pt>
                <c:pt idx="2924">
                  <c:v>150.05</c:v>
                </c:pt>
                <c:pt idx="2925">
                  <c:v>149.89</c:v>
                </c:pt>
                <c:pt idx="2926">
                  <c:v>149.34</c:v>
                </c:pt>
                <c:pt idx="2927">
                  <c:v>149.45</c:v>
                </c:pt>
                <c:pt idx="2928">
                  <c:v>148.66</c:v>
                </c:pt>
                <c:pt idx="2929">
                  <c:v>149.95</c:v>
                </c:pt>
                <c:pt idx="2930">
                  <c:v>148.68</c:v>
                </c:pt>
                <c:pt idx="2931">
                  <c:v>150.14</c:v>
                </c:pt>
                <c:pt idx="2932">
                  <c:v>150.77</c:v>
                </c:pt>
                <c:pt idx="2933">
                  <c:v>153.37</c:v>
                </c:pt>
                <c:pt idx="2934">
                  <c:v>152.6</c:v>
                </c:pt>
                <c:pt idx="2935">
                  <c:v>150.92</c:v>
                </c:pt>
                <c:pt idx="2936">
                  <c:v>150.42</c:v>
                </c:pt>
                <c:pt idx="2937">
                  <c:v>147.44</c:v>
                </c:pt>
                <c:pt idx="2938">
                  <c:v>146.99</c:v>
                </c:pt>
                <c:pt idx="2939">
                  <c:v>148.26</c:v>
                </c:pt>
                <c:pt idx="2940">
                  <c:v>149.48</c:v>
                </c:pt>
                <c:pt idx="2941">
                  <c:v>146.11</c:v>
                </c:pt>
                <c:pt idx="2942">
                  <c:v>149.45</c:v>
                </c:pt>
                <c:pt idx="2943">
                  <c:v>148.49</c:v>
                </c:pt>
                <c:pt idx="2944">
                  <c:v>150.87</c:v>
                </c:pt>
                <c:pt idx="2945">
                  <c:v>155.26</c:v>
                </c:pt>
                <c:pt idx="2946">
                  <c:v>153.54</c:v>
                </c:pt>
                <c:pt idx="2947">
                  <c:v>152.31</c:v>
                </c:pt>
                <c:pt idx="2948">
                  <c:v>150.07</c:v>
                </c:pt>
                <c:pt idx="2949">
                  <c:v>146.94</c:v>
                </c:pt>
                <c:pt idx="2950">
                  <c:v>147.22</c:v>
                </c:pt>
                <c:pt idx="2951">
                  <c:v>147.02</c:v>
                </c:pt>
                <c:pt idx="2952">
                  <c:v>146.87</c:v>
                </c:pt>
                <c:pt idx="2953">
                  <c:v>147.64</c:v>
                </c:pt>
                <c:pt idx="2954">
                  <c:v>149.58</c:v>
                </c:pt>
                <c:pt idx="2955">
                  <c:v>151.68</c:v>
                </c:pt>
                <c:pt idx="2956">
                  <c:v>152.6</c:v>
                </c:pt>
                <c:pt idx="2957">
                  <c:v>154.92</c:v>
                </c:pt>
                <c:pt idx="2958">
                  <c:v>153.66</c:v>
                </c:pt>
                <c:pt idx="2959">
                  <c:v>151.39</c:v>
                </c:pt>
                <c:pt idx="2960">
                  <c:v>149.23</c:v>
                </c:pt>
                <c:pt idx="2961">
                  <c:v>146.3500000000001</c:v>
                </c:pt>
                <c:pt idx="2962">
                  <c:v>144.04</c:v>
                </c:pt>
                <c:pt idx="2963">
                  <c:v>146.77</c:v>
                </c:pt>
                <c:pt idx="2964">
                  <c:v>149.28</c:v>
                </c:pt>
                <c:pt idx="2965">
                  <c:v>152.1</c:v>
                </c:pt>
                <c:pt idx="2966">
                  <c:v>153.01</c:v>
                </c:pt>
                <c:pt idx="2967">
                  <c:v>153.42</c:v>
                </c:pt>
                <c:pt idx="2968">
                  <c:v>153.23</c:v>
                </c:pt>
                <c:pt idx="2969">
                  <c:v>151.24</c:v>
                </c:pt>
                <c:pt idx="2970">
                  <c:v>150.23</c:v>
                </c:pt>
                <c:pt idx="2971">
                  <c:v>146.53</c:v>
                </c:pt>
                <c:pt idx="2972">
                  <c:v>146.44</c:v>
                </c:pt>
                <c:pt idx="2973">
                  <c:v>147.04</c:v>
                </c:pt>
                <c:pt idx="2974">
                  <c:v>148.06</c:v>
                </c:pt>
                <c:pt idx="2975">
                  <c:v>149.8800000000001</c:v>
                </c:pt>
                <c:pt idx="2976">
                  <c:v>150.12</c:v>
                </c:pt>
                <c:pt idx="2977">
                  <c:v>154.33</c:v>
                </c:pt>
                <c:pt idx="2978">
                  <c:v>152.8500000000001</c:v>
                </c:pt>
                <c:pt idx="2979">
                  <c:v>153.58</c:v>
                </c:pt>
                <c:pt idx="2980">
                  <c:v>150.87</c:v>
                </c:pt>
                <c:pt idx="2981">
                  <c:v>149.63</c:v>
                </c:pt>
                <c:pt idx="2982">
                  <c:v>148.26</c:v>
                </c:pt>
                <c:pt idx="2983">
                  <c:v>146.29</c:v>
                </c:pt>
                <c:pt idx="2984">
                  <c:v>146.05</c:v>
                </c:pt>
                <c:pt idx="2985">
                  <c:v>147.53</c:v>
                </c:pt>
                <c:pt idx="2986">
                  <c:v>151.66</c:v>
                </c:pt>
                <c:pt idx="2987">
                  <c:v>153.15</c:v>
                </c:pt>
                <c:pt idx="2988">
                  <c:v>153.54</c:v>
                </c:pt>
                <c:pt idx="2989">
                  <c:v>151.8500000000001</c:v>
                </c:pt>
                <c:pt idx="2990">
                  <c:v>150.09</c:v>
                </c:pt>
                <c:pt idx="2991">
                  <c:v>148.84</c:v>
                </c:pt>
                <c:pt idx="2992">
                  <c:v>149.16</c:v>
                </c:pt>
                <c:pt idx="2993">
                  <c:v>150.0</c:v>
                </c:pt>
                <c:pt idx="2994">
                  <c:v>149.11</c:v>
                </c:pt>
                <c:pt idx="2995">
                  <c:v>149.28</c:v>
                </c:pt>
                <c:pt idx="2996">
                  <c:v>148.51</c:v>
                </c:pt>
                <c:pt idx="2997">
                  <c:v>150.8800000000001</c:v>
                </c:pt>
                <c:pt idx="2998">
                  <c:v>148.06</c:v>
                </c:pt>
                <c:pt idx="2999">
                  <c:v>149.95</c:v>
                </c:pt>
                <c:pt idx="3000">
                  <c:v>151.66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5512152"/>
        <c:axId val="-2085511784"/>
      </c:scatterChart>
      <c:valAx>
        <c:axId val="-2085512152"/>
        <c:scaling>
          <c:orientation val="minMax"/>
          <c:max val="2500.0"/>
          <c:min val="200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in SWaT (s)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crossAx val="-2085511784"/>
        <c:crosses val="autoZero"/>
        <c:crossBetween val="midCat"/>
      </c:valAx>
      <c:valAx>
        <c:axId val="-208551178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Influent Turbidity</a:t>
                </a:r>
                <a:r>
                  <a:rPr lang="en-US" baseline="0"/>
                  <a:t> (s)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08551215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4" Type="http://schemas.openxmlformats.org/officeDocument/2006/relationships/image" Target="../media/image29.wmf"/><Relationship Id="rId1" Type="http://schemas.openxmlformats.org/officeDocument/2006/relationships/image" Target="../media/image26.wmf"/><Relationship Id="rId2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74BD-4050-4281-AA6A-23712049D449}" type="datetimeFigureOut">
              <a:rPr lang="en-US" smtClean="0"/>
              <a:pPr/>
              <a:t>5/14/15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E1A4-200E-4ABD-9212-41EB0F3A9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How does our work fit into the big picture of </a:t>
            </a:r>
            <a:r>
              <a:rPr lang="en-US" sz="1200" dirty="0" err="1" smtClean="0"/>
              <a:t>AguaClara</a:t>
            </a:r>
            <a:r>
              <a:rPr lang="en-US" sz="1200" dirty="0" smtClean="0"/>
              <a:t> research?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827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Swat is the new residual turbidity monitoring</a:t>
            </a:r>
            <a:r>
              <a:rPr lang="en-US" baseline="0" dirty="0" smtClean="0"/>
              <a:t> system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But there were  fluctuations in the data due to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flocs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being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recirculated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within the glass column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US" sz="12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Continuous flow system with a tube settler</a:t>
            </a:r>
          </a:p>
          <a:p>
            <a:r>
              <a:rPr lang="en-US" sz="12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More closely models plate settlers in actual </a:t>
            </a:r>
            <a:r>
              <a:rPr lang="en-US" sz="1200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AguaClara</a:t>
            </a:r>
            <a:r>
              <a:rPr lang="en-US" sz="12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plants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334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5081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5081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611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2558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343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Monroe’s </a:t>
            </a:r>
            <a:r>
              <a:rPr lang="en-US" dirty="0" err="1" smtClean="0"/>
              <a:t>cee</a:t>
            </a:r>
            <a:r>
              <a:rPr lang="en-US" dirty="0" smtClean="0"/>
              <a:t> 4540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589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16E0E02-55D8-4A62-964B-783B05293A72}" type="datetimeFigureOut">
              <a:rPr lang="es-HN" smtClean="0"/>
              <a:pPr/>
              <a:t>5/14/15</a:t>
            </a:fld>
            <a:endParaRPr lang="es-HN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s-HN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  <p:pic>
        <p:nvPicPr>
          <p:cNvPr id="102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488" y="0"/>
            <a:ext cx="3856512" cy="11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5/14/15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70889337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5/14/15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5/14/15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48703851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5/14/15</a:t>
            </a:fld>
            <a:endParaRPr lang="es-H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1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5/14/15</a:t>
            </a:fld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0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5/14/15</a:t>
            </a:fld>
            <a:endParaRPr lang="es-H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DD7E5-DA86-44E3-9006-458753F1002E}" type="datetimeFigureOut">
              <a:rPr lang="en-US" smtClean="0"/>
              <a:pPr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A8A60-44F3-4492-8043-8063D58269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49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228600"/>
            <a:ext cx="60960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16E0E02-55D8-4A62-964B-783B05293A72}" type="datetimeFigureOut">
              <a:rPr lang="es-HN" smtClean="0"/>
              <a:pPr/>
              <a:t>5/14/15</a:t>
            </a:fld>
            <a:endParaRPr lang="es-H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H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8.wmf"/><Relationship Id="rId12" Type="http://schemas.openxmlformats.org/officeDocument/2006/relationships/oleObject" Target="../embeddings/oleObject4.bin"/><Relationship Id="rId13" Type="http://schemas.openxmlformats.org/officeDocument/2006/relationships/image" Target="../media/image29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9.xml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oleObject" Target="../embeddings/oleObject1.bin"/><Relationship Id="rId7" Type="http://schemas.openxmlformats.org/officeDocument/2006/relationships/image" Target="../media/image26.wmf"/><Relationship Id="rId8" Type="http://schemas.openxmlformats.org/officeDocument/2006/relationships/oleObject" Target="../embeddings/oleObject2.bin"/><Relationship Id="rId9" Type="http://schemas.openxmlformats.org/officeDocument/2006/relationships/image" Target="../media/image27.wmf"/><Relationship Id="rId10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1" Type="http://schemas.openxmlformats.org/officeDocument/2006/relationships/slideLayout" Target="../slideLayouts/slideLayout8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5867400"/>
            <a:ext cx="4038600" cy="624673"/>
          </a:xfrm>
        </p:spPr>
        <p:txBody>
          <a:bodyPr/>
          <a:lstStyle/>
          <a:p>
            <a:r>
              <a:rPr lang="es-HN" sz="2800" dirty="0" smtClean="0"/>
              <a:t>Luyan Sun, Tanvi Naidu, and Kevin Shao</a:t>
            </a:r>
            <a:endParaRPr lang="es-HN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s-HN" dirty="0" smtClean="0"/>
              <a:t>Laminar </a:t>
            </a:r>
            <a:r>
              <a:rPr lang="es-HN" dirty="0" err="1" smtClean="0"/>
              <a:t>Tube</a:t>
            </a:r>
            <a:r>
              <a:rPr lang="es-HN" dirty="0" smtClean="0"/>
              <a:t> </a:t>
            </a:r>
            <a:r>
              <a:rPr lang="es-HN" dirty="0" err="1" smtClean="0"/>
              <a:t>Flocculator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169035382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839789" y="1524000"/>
            <a:ext cx="319881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mtClean="0"/>
              <a:t>Baseline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4294967295"/>
          </p:nvPr>
        </p:nvSpPr>
        <p:spPr>
          <a:xfrm>
            <a:off x="839789" y="2057400"/>
            <a:ext cx="3198812" cy="3684588"/>
          </a:xfrm>
          <a:prstGeom prst="rect">
            <a:avLst/>
          </a:prstGeom>
        </p:spPr>
        <p:txBody>
          <a:bodyPr/>
          <a:lstStyle/>
          <a:p>
            <a:r>
              <a:rPr lang="en-US" sz="2000" dirty="0"/>
              <a:t>0 mg/L Aluminum Dosage</a:t>
            </a: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4800600" y="1524000"/>
            <a:ext cx="3214565" cy="82391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General Case</a:t>
            </a:r>
            <a:endParaRPr lang="en-US" dirty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4800600" y="2057400"/>
            <a:ext cx="4038600" cy="3684588"/>
          </a:xfrm>
          <a:prstGeom prst="rect">
            <a:avLst/>
          </a:prstGeom>
        </p:spPr>
        <p:txBody>
          <a:bodyPr/>
          <a:lstStyle/>
          <a:p>
            <a:r>
              <a:rPr lang="en-US" sz="2000" dirty="0"/>
              <a:t>0.04, 0.05, 0.06, 0.08 mg/L</a:t>
            </a:r>
          </a:p>
          <a:p>
            <a:r>
              <a:rPr lang="en-US" sz="2000" dirty="0"/>
              <a:t>0.1 to 0.7 mg/L increments of 0.1 mg/L</a:t>
            </a:r>
          </a:p>
        </p:txBody>
      </p:sp>
      <p:pic>
        <p:nvPicPr>
          <p:cNvPr id="9" name="Picture 2" descr="https://lh4.googleusercontent.com/sY6zQZRLYODElHLZFREiC4gYnM4JyHl4WAohs9trs16wrHcGVLpKGkKjkZsUPZ9bWbxtSUpGFIfQw-JFdXaeSQ62kwvVkH-j-5yMsKAwpboGAd3nkBsuQqcatE6d1Vyb9aIco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4497388" cy="2835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lh6.googleusercontent.com/3fqemgsw3r_NGLzJE7vdSYDvPR16QowJLyXmEpkWFXTZf0TJzAZ4aNye69fyt2jCfz2F3sv2kZWhbGLb-fXcQxjtz_djPq2XXMF91EneWp6bI5PN38610eEXnc1YF8UqKvNMxV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388" y="3276600"/>
            <a:ext cx="4646612" cy="2835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731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from </a:t>
            </a:r>
            <a:r>
              <a:rPr lang="en-US" dirty="0" err="1" smtClean="0"/>
              <a:t>SWaT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Effluent turbidity decreased significantly at low </a:t>
            </a:r>
            <a:r>
              <a:rPr lang="en-US" sz="2000" dirty="0" err="1" smtClean="0"/>
              <a:t>PACl</a:t>
            </a:r>
            <a:r>
              <a:rPr lang="en-US" sz="2000" dirty="0" smtClean="0"/>
              <a:t> dose and reached a lower limit of 2.6 NTU as </a:t>
            </a:r>
            <a:r>
              <a:rPr lang="en-US" sz="2000" dirty="0" err="1" smtClean="0"/>
              <a:t>PACl</a:t>
            </a:r>
            <a:r>
              <a:rPr lang="en-US" sz="2000" dirty="0" smtClean="0"/>
              <a:t> dose increased beyond 0.5 mg/L in Al.</a:t>
            </a:r>
            <a:endParaRPr lang="en-US" sz="2000" dirty="0"/>
          </a:p>
        </p:txBody>
      </p:sp>
      <p:pic>
        <p:nvPicPr>
          <p:cNvPr id="4" name="Picture 3" descr="https://lh6.googleusercontent.com/0sBNAcNFkn1WsMnQYBDqDCoJ-AHbPDDeKunvkVOIhgpp067N8f6v1OkrsEYCeCYFXdUEWrv2ARj5m-1XgIySAZrHHcnmgsH13nkmk_TTj_jufT9Da5iQjDTjUrcQQFJT_BhcXVI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514600"/>
            <a:ext cx="6248400" cy="381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4921253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FReTA</a:t>
            </a:r>
            <a:r>
              <a:rPr lang="en-US" dirty="0"/>
              <a:t>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err="1"/>
              <a:t>SWaT</a:t>
            </a:r>
            <a:r>
              <a:rPr lang="en-US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US" sz="2000" dirty="0" err="1" smtClean="0"/>
              <a:t>SWaT</a:t>
            </a:r>
            <a:r>
              <a:rPr lang="en-US" sz="2000" dirty="0" smtClean="0"/>
              <a:t> system with the finer </a:t>
            </a:r>
            <a:r>
              <a:rPr lang="en-US" sz="2000" dirty="0" err="1" smtClean="0"/>
              <a:t>PACl</a:t>
            </a:r>
            <a:r>
              <a:rPr lang="en-US" sz="2000" dirty="0" smtClean="0"/>
              <a:t> reduced more turbidity than the </a:t>
            </a:r>
            <a:r>
              <a:rPr lang="en-US" sz="2000" dirty="0" err="1" smtClean="0"/>
              <a:t>FReTA</a:t>
            </a:r>
            <a:r>
              <a:rPr lang="en-US" sz="2000" dirty="0" smtClean="0"/>
              <a:t> </a:t>
            </a:r>
            <a:r>
              <a:rPr lang="en-US" sz="2000" dirty="0"/>
              <a:t>system </a:t>
            </a:r>
            <a:r>
              <a:rPr lang="en-US" sz="2000" dirty="0" smtClean="0"/>
              <a:t>using </a:t>
            </a:r>
            <a:r>
              <a:rPr lang="en-US" sz="2000" dirty="0"/>
              <a:t>the granular </a:t>
            </a:r>
            <a:r>
              <a:rPr lang="en-US" sz="2000" dirty="0" err="1" smtClean="0"/>
              <a:t>PACl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5" name="Picture 4" descr="https://lh3.googleusercontent.com/ESTQS_nNmn0xxxssv3J29gcLKQK_KDObNzqUaW9w0XiId2lbR4UjiB0pUZTZ7amyN3oShihuL2qIf7hHj-OcD_fp3EBVE57BrEXYpYb4LdrH7q7D_q-3Zuc3PtcUYPmlr6hVGDs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514600"/>
            <a:ext cx="6248400" cy="381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195108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Comparison</a:t>
            </a:r>
            <a:endParaRPr lang="en-US" dirty="0"/>
          </a:p>
        </p:txBody>
      </p:sp>
      <p:pic>
        <p:nvPicPr>
          <p:cNvPr id="4" name="Picture 3" descr="https://lh5.googleusercontent.com/XajX84CT8WARzdfaROk8CHwkSzdiZ4zs-bVGygI2ReON2jBOpbdKTri5x3qtnJ5F2E_ahoz4k-IvVVSAtqVwrLNi-jwG-AkoH1sr58Q7qwhtZxLiO4LZULDGQ4MMlG5Le5dIKU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362200"/>
            <a:ext cx="6400800" cy="41148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9525000" y="27432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400" b="1" dirty="0" smtClean="0"/>
              <a:t>y _</a:t>
            </a:r>
            <a:r>
              <a:rPr lang="en-US" sz="1400" b="1" dirty="0" err="1" smtClean="0"/>
              <a:t>FReTA</a:t>
            </a:r>
            <a:r>
              <a:rPr lang="en-US" sz="1400" b="1" dirty="0" smtClean="0"/>
              <a:t>= 0.498ln(x) + 0.532
R² = 0.974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525000" y="11430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400" b="1" dirty="0" smtClean="0">
                <a:solidFill>
                  <a:srgbClr val="00B050"/>
                </a:solidFill>
              </a:rPr>
              <a:t>y _</a:t>
            </a:r>
            <a:r>
              <a:rPr lang="en-US" sz="1400" b="1" dirty="0" err="1" smtClean="0">
                <a:solidFill>
                  <a:srgbClr val="00B050"/>
                </a:solidFill>
              </a:rPr>
              <a:t>SWaT</a:t>
            </a:r>
            <a:r>
              <a:rPr lang="en-US" sz="1400" b="1" dirty="0" smtClean="0">
                <a:solidFill>
                  <a:srgbClr val="00B050"/>
                </a:solidFill>
              </a:rPr>
              <a:t>= 0.496ln(x) + 1.233
R² = 0.853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00200"/>
            <a:ext cx="8229600" cy="47244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sz="2000" dirty="0"/>
          </a:p>
        </p:txBody>
      </p:sp>
      <p:pic>
        <p:nvPicPr>
          <p:cNvPr id="3" name="Picture 2" descr="Screen Shot 2015-05-14 at 7.59.2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524000"/>
            <a:ext cx="4267200" cy="698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1524000"/>
            <a:ext cx="693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</a:t>
            </a:r>
            <a:r>
              <a:rPr lang="en-US" sz="2800" dirty="0" smtClean="0">
                <a:solidFill>
                  <a:srgbClr val="008000"/>
                </a:solidFill>
              </a:rPr>
              <a:t>        </a:t>
            </a:r>
            <a:r>
              <a:rPr lang="en-US" sz="2800" b="1" dirty="0" smtClean="0">
                <a:solidFill>
                  <a:srgbClr val="008000"/>
                </a:solidFill>
              </a:rPr>
              <a:t>Confirmed</a:t>
            </a:r>
            <a:r>
              <a:rPr lang="en-US" sz="2800" dirty="0" smtClean="0">
                <a:solidFill>
                  <a:srgbClr val="008000"/>
                </a:solidFill>
              </a:rPr>
              <a:t> </a:t>
            </a:r>
            <a:endParaRPr lang="en-US" sz="2800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26651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Future works</a:t>
            </a:r>
            <a:endParaRPr lang="en-IN" dirty="0"/>
          </a:p>
        </p:txBody>
      </p:sp>
      <p:sp>
        <p:nvSpPr>
          <p:cNvPr id="5" name="Rectangle 4"/>
          <p:cNvSpPr/>
          <p:nvPr/>
        </p:nvSpPr>
        <p:spPr>
          <a:xfrm>
            <a:off x="381000" y="1676400"/>
            <a:ext cx="8610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/>
              <a:t>If offset is consistent, there might be modifications to make the the model (different </a:t>
            </a:r>
            <a:r>
              <a:rPr lang="en-US" sz="2400" dirty="0" smtClean="0"/>
              <a:t>intercept). </a:t>
            </a: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Liquid </a:t>
            </a:r>
            <a:r>
              <a:rPr lang="en-US" sz="2400" dirty="0" err="1"/>
              <a:t>PACl</a:t>
            </a:r>
            <a:r>
              <a:rPr lang="en-US" sz="2400" dirty="0"/>
              <a:t> instead of granular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How the model would be </a:t>
            </a:r>
            <a:r>
              <a:rPr lang="en-US" sz="2400" dirty="0" smtClean="0"/>
              <a:t>adapted </a:t>
            </a:r>
            <a:r>
              <a:rPr lang="en-US" sz="2400" dirty="0"/>
              <a:t>for other </a:t>
            </a:r>
            <a:r>
              <a:rPr lang="en-US" sz="2400" dirty="0" smtClean="0"/>
              <a:t>influent turbidity?</a:t>
            </a: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Other coagulants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Taper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Ideal </a:t>
            </a:r>
            <a:r>
              <a:rPr lang="en-US" sz="2400" dirty="0" err="1"/>
              <a:t>floc</a:t>
            </a:r>
            <a:r>
              <a:rPr lang="en-US" sz="2400" dirty="0"/>
              <a:t> </a:t>
            </a:r>
            <a:r>
              <a:rPr lang="en-US" sz="2400" dirty="0" smtClean="0"/>
              <a:t>size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DOM</a:t>
            </a:r>
            <a:endParaRPr lang="en-US" sz="2400" dirty="0"/>
          </a:p>
        </p:txBody>
      </p:sp>
      <p:pic>
        <p:nvPicPr>
          <p:cNvPr id="6" name="Picture 5" descr="https://lh5.googleusercontent.com/XajX84CT8WARzdfaROk8CHwkSzdiZ4zs-bVGygI2ReON2jBOpbdKTri5x3qtnJ5F2E_ahoz4k-IvVVSAtqVwrLNi-jwG-AkoH1sr58Q7qwhtZxLiO4LZULDGQ4MMlG5Le5dIKU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9"/>
          <a:stretch/>
        </p:blipFill>
        <p:spPr bwMode="auto">
          <a:xfrm>
            <a:off x="3733800" y="3352800"/>
            <a:ext cx="5180363" cy="3505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479174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Better understanding of process controller and apparatus</a:t>
            </a:r>
          </a:p>
          <a:p>
            <a:r>
              <a:rPr lang="en-US" sz="2400" dirty="0" smtClean="0"/>
              <a:t>How to trouble-shoot the apparatus efficiently</a:t>
            </a:r>
          </a:p>
          <a:p>
            <a:r>
              <a:rPr lang="en-US" sz="2400" dirty="0" smtClean="0"/>
              <a:t>Using our resources effectively (such as pressure sensor!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Teamwork and effective communication</a:t>
            </a: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058400" y="2059632"/>
            <a:ext cx="213360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-- </a:t>
            </a:r>
            <a:r>
              <a:rPr lang="en-US" sz="2400" dirty="0" err="1" smtClean="0">
                <a:latin typeface="+mn-lt"/>
              </a:rPr>
              <a:t>tanvi</a:t>
            </a:r>
            <a:endParaRPr lang="en-US" sz="2400" dirty="0" smtClean="0">
              <a:latin typeface="+mn-lt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676400"/>
            <a:ext cx="339880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707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895600"/>
            <a:ext cx="6248400" cy="1143000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8851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200400"/>
            <a:ext cx="6248400" cy="1143000"/>
          </a:xfrm>
        </p:spPr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26541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Flocculation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An essential process that </a:t>
            </a:r>
            <a:r>
              <a:rPr lang="en-US" dirty="0"/>
              <a:t>transforms small colloidal particles into larger particles so that they can settle out in a sedimentation tank. 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Requires sticky </a:t>
            </a:r>
            <a:r>
              <a:rPr lang="en-US" dirty="0"/>
              <a:t>particles </a:t>
            </a:r>
            <a:r>
              <a:rPr lang="en-US" dirty="0" smtClean="0"/>
              <a:t>and successful </a:t>
            </a:r>
            <a:r>
              <a:rPr lang="en-US" dirty="0"/>
              <a:t>collisions between </a:t>
            </a:r>
            <a:r>
              <a:rPr lang="en-US" dirty="0" smtClean="0"/>
              <a:t>particles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3962400"/>
            <a:ext cx="6096000" cy="2438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76400" y="6488668"/>
            <a:ext cx="6172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Source: http</a:t>
            </a:r>
            <a:r>
              <a:rPr lang="en-US" sz="1200" dirty="0"/>
              <a:t>://</a:t>
            </a:r>
            <a:r>
              <a:rPr lang="en-US" sz="1200" dirty="0" err="1"/>
              <a:t>water.me.vccs.edu</a:t>
            </a:r>
            <a:r>
              <a:rPr lang="en-US" sz="1200" dirty="0"/>
              <a:t>/courses/env110/lesson4.htm</a:t>
            </a:r>
          </a:p>
        </p:txBody>
      </p:sp>
    </p:spTree>
    <p:extLst>
      <p:ext uri="{BB962C8B-B14F-4D97-AF65-F5344CB8AC3E}">
        <p14:creationId xmlns:p14="http://schemas.microsoft.com/office/powerpoint/2010/main" val="263612245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5-05-14 at 7.48.28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29" b="10915"/>
          <a:stretch/>
        </p:blipFill>
        <p:spPr>
          <a:xfrm>
            <a:off x="0" y="1600200"/>
            <a:ext cx="9144000" cy="499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23028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33400" y="2743200"/>
            <a:ext cx="3753429" cy="2819400"/>
            <a:chOff x="625475" y="2713767"/>
            <a:chExt cx="6833320" cy="1888286"/>
          </a:xfrm>
        </p:grpSpPr>
        <p:grpSp>
          <p:nvGrpSpPr>
            <p:cNvPr id="3" name="Group 134"/>
            <p:cNvGrpSpPr>
              <a:grpSpLocks/>
            </p:cNvGrpSpPr>
            <p:nvPr/>
          </p:nvGrpSpPr>
          <p:grpSpPr bwMode="auto">
            <a:xfrm>
              <a:off x="625475" y="2713767"/>
              <a:ext cx="6818132" cy="548640"/>
              <a:chOff x="479589" y="4798969"/>
              <a:chExt cx="6817992" cy="365760"/>
            </a:xfrm>
          </p:grpSpPr>
          <p:sp>
            <p:nvSpPr>
              <p:cNvPr id="13" name="Rectangle 41"/>
              <p:cNvSpPr>
                <a:spLocks noChangeArrowheads="1"/>
              </p:cNvSpPr>
              <p:nvPr/>
            </p:nvSpPr>
            <p:spPr bwMode="auto">
              <a:xfrm>
                <a:off x="3057284" y="4798969"/>
                <a:ext cx="4240297" cy="365760"/>
              </a:xfrm>
              <a:prstGeom prst="rect">
                <a:avLst/>
              </a:prstGeom>
              <a:noFill/>
              <a:ln w="9525" algn="ctr">
                <a:solidFill>
                  <a:srgbClr val="CCD6EB"/>
                </a:solidFill>
                <a:miter lim="800000"/>
                <a:headEnd/>
                <a:tailEnd/>
              </a:ln>
            </p:spPr>
            <p:txBody>
              <a:bodyPr lIns="45720" rIns="45720" bIns="0" anchor="ctr"/>
              <a:lstStyle/>
              <a:p>
                <a:pPr>
                  <a:lnSpc>
                    <a:spcPct val="85000"/>
                  </a:lnSpc>
                  <a:spcBef>
                    <a:spcPct val="80000"/>
                  </a:spcBef>
                  <a:buClr>
                    <a:srgbClr val="000000"/>
                  </a:buClr>
                  <a:buSzPct val="80000"/>
                </a:pPr>
                <a:endParaRPr lang="en-US" sz="900" b="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4" name="Rectangle 45"/>
              <p:cNvSpPr>
                <a:spLocks noChangeArrowheads="1"/>
              </p:cNvSpPr>
              <p:nvPr/>
            </p:nvSpPr>
            <p:spPr bwMode="auto">
              <a:xfrm>
                <a:off x="479589" y="4798969"/>
                <a:ext cx="2461346" cy="365760"/>
              </a:xfrm>
              <a:prstGeom prst="rect">
                <a:avLst/>
              </a:prstGeom>
              <a:solidFill>
                <a:srgbClr val="C6D9F1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lIns="45720" rIns="45720" anchor="ctr"/>
              <a:lstStyle/>
              <a:p>
                <a:pPr algn="ctr" eaLnBrk="0" hangingPunct="0">
                  <a:lnSpc>
                    <a:spcPct val="85000"/>
                  </a:lnSpc>
                  <a:buFont typeface="Wingdings" pitchFamily="2" charset="2"/>
                  <a:buNone/>
                </a:pPr>
                <a:r>
                  <a:rPr lang="en-US" dirty="0" smtClean="0"/>
                  <a:t>Apparatus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" name="Group 134"/>
            <p:cNvGrpSpPr>
              <a:grpSpLocks/>
            </p:cNvGrpSpPr>
            <p:nvPr/>
          </p:nvGrpSpPr>
          <p:grpSpPr bwMode="auto">
            <a:xfrm>
              <a:off x="625475" y="4053413"/>
              <a:ext cx="6818132" cy="548640"/>
              <a:chOff x="479589" y="4770748"/>
              <a:chExt cx="6817992" cy="365760"/>
            </a:xfrm>
          </p:grpSpPr>
          <p:sp>
            <p:nvSpPr>
              <p:cNvPr id="11" name="Rectangle 41"/>
              <p:cNvSpPr>
                <a:spLocks noChangeArrowheads="1"/>
              </p:cNvSpPr>
              <p:nvPr/>
            </p:nvSpPr>
            <p:spPr bwMode="auto">
              <a:xfrm>
                <a:off x="3053822" y="4770748"/>
                <a:ext cx="4243759" cy="365760"/>
              </a:xfrm>
              <a:prstGeom prst="rect">
                <a:avLst/>
              </a:prstGeom>
              <a:noFill/>
              <a:ln w="9525" algn="ctr">
                <a:solidFill>
                  <a:srgbClr val="CCD6EB"/>
                </a:solidFill>
                <a:miter lim="800000"/>
                <a:headEnd/>
                <a:tailEnd/>
              </a:ln>
            </p:spPr>
            <p:txBody>
              <a:bodyPr lIns="45720" rIns="45720" bIns="0" anchor="ctr"/>
              <a:lstStyle/>
              <a:p>
                <a:pPr>
                  <a:lnSpc>
                    <a:spcPct val="85000"/>
                  </a:lnSpc>
                  <a:spcBef>
                    <a:spcPct val="80000"/>
                  </a:spcBef>
                  <a:buClr>
                    <a:srgbClr val="000000"/>
                  </a:buClr>
                  <a:buSzPct val="80000"/>
                  <a:buFont typeface="Wingdings" pitchFamily="2" charset="2"/>
                  <a:buNone/>
                </a:pPr>
                <a:endParaRPr lang="en-US" sz="900" b="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2" name="Rectangle 45"/>
              <p:cNvSpPr>
                <a:spLocks noChangeArrowheads="1"/>
              </p:cNvSpPr>
              <p:nvPr/>
            </p:nvSpPr>
            <p:spPr bwMode="auto">
              <a:xfrm>
                <a:off x="479589" y="4770748"/>
                <a:ext cx="2461346" cy="365760"/>
              </a:xfrm>
              <a:prstGeom prst="rect">
                <a:avLst/>
              </a:prstGeom>
              <a:solidFill>
                <a:srgbClr val="C6D9F1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lIns="45720" rIns="45720" anchor="ctr"/>
              <a:lstStyle/>
              <a:p>
                <a:pPr algn="ctr" eaLnBrk="0" hangingPunct="0">
                  <a:lnSpc>
                    <a:spcPct val="85000"/>
                  </a:lnSpc>
                  <a:buFont typeface="Wingdings" pitchFamily="2" charset="2"/>
                  <a:buNone/>
                </a:pPr>
                <a:r>
                  <a:rPr lang="en-US" dirty="0" smtClean="0">
                    <a:solidFill>
                      <a:srgbClr val="000000"/>
                    </a:solidFill>
                  </a:rPr>
                  <a:t>Flocculation Model</a:t>
                </a:r>
                <a:endParaRPr lang="en-US" sz="90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" name="Group 134"/>
            <p:cNvGrpSpPr>
              <a:grpSpLocks/>
            </p:cNvGrpSpPr>
            <p:nvPr/>
          </p:nvGrpSpPr>
          <p:grpSpPr bwMode="auto">
            <a:xfrm>
              <a:off x="625475" y="3378679"/>
              <a:ext cx="6817369" cy="548640"/>
              <a:chOff x="479589" y="4808376"/>
              <a:chExt cx="6817230" cy="365760"/>
            </a:xfrm>
          </p:grpSpPr>
          <p:sp>
            <p:nvSpPr>
              <p:cNvPr id="9" name="Rectangle 41"/>
              <p:cNvSpPr>
                <a:spLocks noChangeArrowheads="1"/>
              </p:cNvSpPr>
              <p:nvPr/>
            </p:nvSpPr>
            <p:spPr bwMode="auto">
              <a:xfrm>
                <a:off x="3053822" y="4808376"/>
                <a:ext cx="4242997" cy="365760"/>
              </a:xfrm>
              <a:prstGeom prst="rect">
                <a:avLst/>
              </a:prstGeom>
              <a:noFill/>
              <a:ln w="9525" algn="ctr">
                <a:solidFill>
                  <a:srgbClr val="CCD6EB"/>
                </a:solidFill>
                <a:miter lim="800000"/>
                <a:headEnd/>
                <a:tailEnd/>
              </a:ln>
            </p:spPr>
            <p:txBody>
              <a:bodyPr lIns="45720" rIns="45720" bIns="0" anchor="ctr"/>
              <a:lstStyle/>
              <a:p>
                <a:pPr>
                  <a:lnSpc>
                    <a:spcPct val="85000"/>
                  </a:lnSpc>
                  <a:spcBef>
                    <a:spcPct val="80000"/>
                  </a:spcBef>
                  <a:buClr>
                    <a:srgbClr val="000000"/>
                  </a:buClr>
                  <a:buSzPct val="80000"/>
                </a:pPr>
                <a:endParaRPr lang="en-US" sz="900" b="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" name="Rectangle 45"/>
              <p:cNvSpPr>
                <a:spLocks noChangeArrowheads="1"/>
              </p:cNvSpPr>
              <p:nvPr/>
            </p:nvSpPr>
            <p:spPr bwMode="auto">
              <a:xfrm>
                <a:off x="479589" y="4808376"/>
                <a:ext cx="2461346" cy="365760"/>
              </a:xfrm>
              <a:prstGeom prst="rect">
                <a:avLst/>
              </a:prstGeom>
              <a:solidFill>
                <a:srgbClr val="C6D9F1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lIns="45720" rIns="45720" anchor="ctr"/>
              <a:lstStyle/>
              <a:p>
                <a:pPr algn="ctr" eaLnBrk="0" hangingPunct="0">
                  <a:lnSpc>
                    <a:spcPct val="85000"/>
                  </a:lnSpc>
                  <a:buFont typeface="Wingdings" pitchFamily="2" charset="2"/>
                  <a:buNone/>
                </a:pPr>
                <a:r>
                  <a:rPr lang="en-US" dirty="0" smtClean="0"/>
                  <a:t>Process Controller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3272198" y="2739187"/>
              <a:ext cx="4032682" cy="4760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/>
                <a:t>Produced </a:t>
              </a:r>
              <a:r>
                <a:rPr lang="en-US" dirty="0"/>
                <a:t>reliable and repeatable results </a:t>
              </a: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263960" y="3404099"/>
              <a:ext cx="4179646" cy="4760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Determined P and I values 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3272202" y="4078833"/>
              <a:ext cx="4186593" cy="4760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1200" dirty="0" smtClean="0">
                  <a:solidFill>
                    <a:schemeClr val="tx1"/>
                  </a:solidFill>
                </a:rPr>
                <a:t>Validated the model </a:t>
              </a:r>
              <a:r>
                <a:rPr lang="en-US" dirty="0" smtClean="0"/>
                <a:t>for </a:t>
              </a:r>
              <a:r>
                <a:rPr lang="en-US" dirty="0" err="1" smtClean="0"/>
                <a:t>SWaT</a:t>
              </a:r>
              <a:r>
                <a:rPr lang="en-US" dirty="0" smtClean="0"/>
                <a:t> System</a:t>
              </a:r>
              <a:endParaRPr lang="en-US" dirty="0"/>
            </a:p>
          </p:txBody>
        </p:sp>
      </p:grpSp>
      <p:sp>
        <p:nvSpPr>
          <p:cNvPr id="24" name="AutoShape 99"/>
          <p:cNvSpPr>
            <a:spLocks noChangeArrowheads="1"/>
          </p:cNvSpPr>
          <p:nvPr/>
        </p:nvSpPr>
        <p:spPr bwMode="auto">
          <a:xfrm rot="5400000">
            <a:off x="4043591" y="3957409"/>
            <a:ext cx="1097280" cy="192862"/>
          </a:xfrm>
          <a:prstGeom prst="triangle">
            <a:avLst>
              <a:gd name="adj" fmla="val 50000"/>
            </a:avLst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  <a:extLst/>
        </p:spPr>
        <p:txBody>
          <a:bodyPr wrap="none" anchor="ctr"/>
          <a:lstStyle/>
          <a:p>
            <a:pPr algn="ctr" fontAlgn="base">
              <a:lnSpc>
                <a:spcPct val="106000"/>
              </a:lnSpc>
              <a:spcBef>
                <a:spcPct val="0"/>
              </a:spcBef>
              <a:spcAft>
                <a:spcPct val="0"/>
              </a:spcAft>
            </a:pPr>
            <a:endParaRPr lang="en-US" sz="1200" dirty="0">
              <a:solidFill>
                <a:schemeClr val="bg1">
                  <a:lumMod val="75000"/>
                </a:schemeClr>
              </a:solidFill>
              <a:cs typeface="Arial" charset="0"/>
            </a:endParaRPr>
          </a:p>
        </p:txBody>
      </p:sp>
      <p:grpSp>
        <p:nvGrpSpPr>
          <p:cNvPr id="25" name="Group 24"/>
          <p:cNvGrpSpPr>
            <a:grpSpLocks/>
          </p:cNvGrpSpPr>
          <p:nvPr/>
        </p:nvGrpSpPr>
        <p:grpSpPr bwMode="auto">
          <a:xfrm>
            <a:off x="522114" y="1677128"/>
            <a:ext cx="3745086" cy="425758"/>
            <a:chOff x="390525" y="954505"/>
            <a:chExt cx="4021138" cy="328277"/>
          </a:xfrm>
        </p:grpSpPr>
        <p:sp>
          <p:nvSpPr>
            <p:cNvPr id="26" name="Line 95"/>
            <p:cNvSpPr>
              <a:spLocks noChangeShapeType="1"/>
            </p:cNvSpPr>
            <p:nvPr/>
          </p:nvSpPr>
          <p:spPr bwMode="auto">
            <a:xfrm>
              <a:off x="390525" y="1133475"/>
              <a:ext cx="4021138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+mn-lt"/>
              </a:endParaRPr>
            </a:p>
          </p:txBody>
        </p:sp>
        <p:sp>
          <p:nvSpPr>
            <p:cNvPr id="27" name="Text Box 96"/>
            <p:cNvSpPr txBox="1">
              <a:spLocks noChangeArrowheads="1"/>
            </p:cNvSpPr>
            <p:nvPr/>
          </p:nvSpPr>
          <p:spPr bwMode="auto">
            <a:xfrm>
              <a:off x="1220810" y="954505"/>
              <a:ext cx="2402708" cy="3282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100" i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defRPr sz="1100" i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defRPr sz="1100" i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defRPr sz="1100" i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defRPr sz="1100" i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i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i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i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i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en-US" sz="2000" b="1" i="0" dirty="0" smtClean="0">
                  <a:latin typeface="Arial"/>
                </a:rPr>
                <a:t>Key Deliverables</a:t>
              </a:r>
              <a:endParaRPr lang="en-US" sz="2000" b="1" i="0" dirty="0">
                <a:latin typeface="Arial"/>
              </a:endParaRPr>
            </a:p>
          </p:txBody>
        </p:sp>
      </p:grpSp>
      <p:grpSp>
        <p:nvGrpSpPr>
          <p:cNvPr id="28" name="Group 27"/>
          <p:cNvGrpSpPr>
            <a:grpSpLocks/>
          </p:cNvGrpSpPr>
          <p:nvPr/>
        </p:nvGrpSpPr>
        <p:grpSpPr bwMode="auto">
          <a:xfrm>
            <a:off x="4800600" y="1676400"/>
            <a:ext cx="3765107" cy="425758"/>
            <a:chOff x="390525" y="953945"/>
            <a:chExt cx="4021138" cy="328277"/>
          </a:xfrm>
        </p:grpSpPr>
        <p:sp>
          <p:nvSpPr>
            <p:cNvPr id="29" name="Line 95"/>
            <p:cNvSpPr>
              <a:spLocks noChangeShapeType="1"/>
            </p:cNvSpPr>
            <p:nvPr/>
          </p:nvSpPr>
          <p:spPr bwMode="auto">
            <a:xfrm>
              <a:off x="390525" y="1133475"/>
              <a:ext cx="4021138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+mn-lt"/>
              </a:endParaRPr>
            </a:p>
          </p:txBody>
        </p:sp>
        <p:sp>
          <p:nvSpPr>
            <p:cNvPr id="30" name="Text Box 96"/>
            <p:cNvSpPr txBox="1">
              <a:spLocks noChangeArrowheads="1"/>
            </p:cNvSpPr>
            <p:nvPr/>
          </p:nvSpPr>
          <p:spPr bwMode="auto">
            <a:xfrm>
              <a:off x="981963" y="953945"/>
              <a:ext cx="2906611" cy="3282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100" i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defRPr sz="1100" i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defRPr sz="1100" i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defRPr sz="1100" i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defRPr sz="1100" i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i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i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i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i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en-US" sz="2000" b="1" i="0" dirty="0" smtClean="0">
                  <a:latin typeface="Arial"/>
                </a:rPr>
                <a:t>Importance &amp; Impact</a:t>
              </a:r>
              <a:endParaRPr lang="en-US" sz="2000" b="1" i="0" dirty="0">
                <a:latin typeface="Arial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876800" y="2209795"/>
            <a:ext cx="3733800" cy="4021505"/>
            <a:chOff x="4876800" y="2514647"/>
            <a:chExt cx="3733800" cy="3657553"/>
          </a:xfrm>
        </p:grpSpPr>
        <p:grpSp>
          <p:nvGrpSpPr>
            <p:cNvPr id="15" name="Group 14"/>
            <p:cNvGrpSpPr/>
            <p:nvPr/>
          </p:nvGrpSpPr>
          <p:grpSpPr>
            <a:xfrm>
              <a:off x="4876800" y="2514647"/>
              <a:ext cx="3733800" cy="1456714"/>
              <a:chOff x="728348" y="2713786"/>
              <a:chExt cx="7862892" cy="594858"/>
            </a:xfrm>
          </p:grpSpPr>
          <p:grpSp>
            <p:nvGrpSpPr>
              <p:cNvPr id="16" name="Group 134"/>
              <p:cNvGrpSpPr>
                <a:grpSpLocks/>
              </p:cNvGrpSpPr>
              <p:nvPr/>
            </p:nvGrpSpPr>
            <p:grpSpPr bwMode="auto">
              <a:xfrm>
                <a:off x="728348" y="2713786"/>
                <a:ext cx="7862892" cy="560095"/>
                <a:chOff x="582460" y="4798972"/>
                <a:chExt cx="7862729" cy="373396"/>
              </a:xfrm>
            </p:grpSpPr>
            <p:sp>
              <p:nvSpPr>
                <p:cNvPr id="22" name="Rectangle 41"/>
                <p:cNvSpPr>
                  <a:spLocks noChangeArrowheads="1"/>
                </p:cNvSpPr>
                <p:nvPr/>
              </p:nvSpPr>
              <p:spPr bwMode="auto">
                <a:xfrm>
                  <a:off x="582460" y="4923434"/>
                  <a:ext cx="7862727" cy="248934"/>
                </a:xfrm>
                <a:prstGeom prst="rect">
                  <a:avLst/>
                </a:prstGeom>
                <a:noFill/>
                <a:ln w="9525" algn="ctr">
                  <a:solidFill>
                    <a:srgbClr val="CCD6EB"/>
                  </a:solidFill>
                  <a:miter lim="800000"/>
                  <a:headEnd/>
                  <a:tailEnd/>
                </a:ln>
              </p:spPr>
              <p:txBody>
                <a:bodyPr lIns="45720" rIns="45720" bIns="0" anchor="ctr"/>
                <a:lstStyle/>
                <a:p>
                  <a:pPr>
                    <a:lnSpc>
                      <a:spcPct val="85000"/>
                    </a:lnSpc>
                    <a:spcBef>
                      <a:spcPct val="80000"/>
                    </a:spcBef>
                    <a:buClr>
                      <a:srgbClr val="000000"/>
                    </a:buClr>
                    <a:buSzPct val="80000"/>
                  </a:pPr>
                  <a:endParaRPr lang="en-US" sz="900" b="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23" name="Rectangle 45"/>
                <p:cNvSpPr>
                  <a:spLocks noChangeArrowheads="1"/>
                </p:cNvSpPr>
                <p:nvPr/>
              </p:nvSpPr>
              <p:spPr bwMode="auto">
                <a:xfrm>
                  <a:off x="582460" y="4798972"/>
                  <a:ext cx="7862729" cy="124464"/>
                </a:xfrm>
                <a:prstGeom prst="rect">
                  <a:avLst/>
                </a:prstGeom>
                <a:solidFill>
                  <a:srgbClr val="C6D9F1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 lIns="45720" rIns="45720" anchor="ctr"/>
                <a:lstStyle/>
                <a:p>
                  <a:pPr algn="ctr" eaLnBrk="0" hangingPunct="0">
                    <a:lnSpc>
                      <a:spcPct val="85000"/>
                    </a:lnSpc>
                  </a:pPr>
                  <a:r>
                    <a:rPr lang="en-US" dirty="0"/>
                    <a:t>F</a:t>
                  </a:r>
                  <a:r>
                    <a:rPr lang="en-US" dirty="0" smtClean="0"/>
                    <a:t>locculation Mechanism</a:t>
                  </a:r>
                  <a:endParaRPr lang="en-US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8" name="Rectangle 17"/>
              <p:cNvSpPr/>
              <p:nvPr/>
            </p:nvSpPr>
            <p:spPr>
              <a:xfrm>
                <a:off x="728348" y="2931597"/>
                <a:ext cx="7702425" cy="3770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/>
                  <a:buChar char="•"/>
                </a:pPr>
                <a:r>
                  <a:rPr lang="en-US" dirty="0" smtClean="0"/>
                  <a:t>Provided additional proof to the </a:t>
                </a:r>
                <a:r>
                  <a:rPr lang="en-US" dirty="0"/>
                  <a:t>theory of flocculation </a:t>
                </a:r>
                <a:r>
                  <a:rPr lang="en-US" dirty="0" err="1"/>
                  <a:t>AguaClara</a:t>
                </a:r>
                <a:r>
                  <a:rPr lang="en-US" dirty="0"/>
                  <a:t> teams developed</a:t>
                </a:r>
                <a:endParaRPr lang="en-US" dirty="0"/>
              </a:p>
            </p:txBody>
          </p:sp>
        </p:grpSp>
        <p:sp>
          <p:nvSpPr>
            <p:cNvPr id="31" name="Rectangle 41"/>
            <p:cNvSpPr>
              <a:spLocks noChangeArrowheads="1"/>
            </p:cNvSpPr>
            <p:nvPr/>
          </p:nvSpPr>
          <p:spPr bwMode="auto">
            <a:xfrm>
              <a:off x="4876800" y="4571999"/>
              <a:ext cx="3733799" cy="1600201"/>
            </a:xfrm>
            <a:prstGeom prst="rect">
              <a:avLst/>
            </a:prstGeom>
            <a:noFill/>
            <a:ln w="9525" algn="ctr">
              <a:solidFill>
                <a:srgbClr val="CCD6EB"/>
              </a:solidFill>
              <a:miter lim="800000"/>
              <a:headEnd/>
              <a:tailEnd/>
            </a:ln>
          </p:spPr>
          <p:txBody>
            <a:bodyPr lIns="45720" rIns="45720" bIns="0" anchor="ctr"/>
            <a:lstStyle/>
            <a:p>
              <a:pPr>
                <a:lnSpc>
                  <a:spcPct val="85000"/>
                </a:lnSpc>
                <a:spcBef>
                  <a:spcPct val="80000"/>
                </a:spcBef>
                <a:buClr>
                  <a:srgbClr val="000000"/>
                </a:buClr>
                <a:buSzPct val="80000"/>
              </a:pPr>
              <a:endParaRPr lang="en-US" sz="900" b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2" name="Rectangle 45"/>
            <p:cNvSpPr>
              <a:spLocks noChangeArrowheads="1"/>
            </p:cNvSpPr>
            <p:nvPr/>
          </p:nvSpPr>
          <p:spPr bwMode="auto">
            <a:xfrm>
              <a:off x="4876800" y="4114832"/>
              <a:ext cx="3733800" cy="457200"/>
            </a:xfrm>
            <a:prstGeom prst="rect">
              <a:avLst/>
            </a:prstGeom>
            <a:solidFill>
              <a:srgbClr val="C6D9F1"/>
            </a:solidFill>
            <a:ln w="9525" algn="ctr">
              <a:noFill/>
              <a:miter lim="800000"/>
              <a:headEnd/>
              <a:tailEnd/>
            </a:ln>
          </p:spPr>
          <p:txBody>
            <a:bodyPr lIns="45720" rIns="45720" anchor="ctr"/>
            <a:lstStyle/>
            <a:p>
              <a:pPr algn="ctr" eaLnBrk="0" hangingPunct="0">
                <a:lnSpc>
                  <a:spcPct val="85000"/>
                </a:lnSpc>
              </a:pPr>
              <a:r>
                <a:rPr lang="en-US" dirty="0" smtClean="0">
                  <a:solidFill>
                    <a:srgbClr val="000000"/>
                  </a:solidFill>
                </a:rPr>
                <a:t>Design of H</a:t>
              </a:r>
              <a:r>
                <a:rPr lang="en-US" dirty="0" smtClean="0">
                  <a:solidFill>
                    <a:srgbClr val="000000"/>
                  </a:solidFill>
                </a:rPr>
                <a:t>ydraulic </a:t>
              </a:r>
              <a:r>
                <a:rPr lang="en-US" dirty="0" err="1" smtClean="0">
                  <a:solidFill>
                    <a:srgbClr val="000000"/>
                  </a:solidFill>
                </a:rPr>
                <a:t>Flocculator</a:t>
              </a:r>
              <a:r>
                <a:rPr lang="en-US" dirty="0" smtClean="0">
                  <a:solidFill>
                    <a:srgbClr val="000000"/>
                  </a:solidFill>
                </a:rPr>
                <a:t> 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876800" y="4572032"/>
              <a:ext cx="3657600" cy="15955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dirty="0"/>
                <a:t>The model can be applied as a basis for designing </a:t>
              </a:r>
              <a:r>
                <a:rPr lang="en-US" dirty="0" err="1"/>
                <a:t>flocculators</a:t>
              </a:r>
              <a:r>
                <a:rPr lang="en-US" dirty="0"/>
                <a:t> in </a:t>
              </a:r>
              <a:r>
                <a:rPr lang="en-US" dirty="0" err="1"/>
                <a:t>AguaClara</a:t>
              </a:r>
              <a:r>
                <a:rPr lang="en-US" dirty="0"/>
                <a:t> plants  </a:t>
              </a:r>
              <a:endParaRPr lang="en-US" dirty="0" smtClean="0"/>
            </a:p>
            <a:p>
              <a:pPr marL="285750" indent="-285750">
                <a:buFont typeface="Arial"/>
                <a:buChar char="•"/>
              </a:pPr>
              <a:r>
                <a:rPr lang="en-US" dirty="0" smtClean="0"/>
                <a:t>Made possible for future </a:t>
              </a:r>
              <a:r>
                <a:rPr lang="en-US" dirty="0" err="1" smtClean="0"/>
                <a:t>AguaClara</a:t>
              </a:r>
              <a:r>
                <a:rPr lang="en-US" dirty="0" smtClean="0"/>
                <a:t> teams to </a:t>
              </a:r>
              <a:r>
                <a:rPr lang="en-US" dirty="0"/>
                <a:t>explore alternate </a:t>
              </a:r>
              <a:r>
                <a:rPr lang="en-US" dirty="0" err="1"/>
                <a:t>flocculator</a:t>
              </a:r>
              <a:r>
                <a:rPr lang="en-US" dirty="0"/>
                <a:t> designs </a:t>
              </a:r>
            </a:p>
          </p:txBody>
        </p:sp>
      </p:grpSp>
      <p:sp>
        <p:nvSpPr>
          <p:cNvPr id="35" name="Title 1"/>
          <p:cNvSpPr txBox="1">
            <a:spLocks/>
          </p:cNvSpPr>
          <p:nvPr/>
        </p:nvSpPr>
        <p:spPr>
          <a:xfrm>
            <a:off x="26247" y="228600"/>
            <a:ext cx="9117753" cy="1143000"/>
          </a:xfrm>
          <a:prstGeom prst="rect">
            <a:avLst/>
          </a:prstGeom>
          <a:solidFill>
            <a:srgbClr val="FFFFFF"/>
          </a:solidFill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l"/>
            <a:r>
              <a:rPr lang="en-US" sz="3200" dirty="0" smtClean="0"/>
              <a:t> Laminar Tube </a:t>
            </a:r>
            <a:r>
              <a:rPr lang="en-US" sz="3200" dirty="0" err="1" smtClean="0"/>
              <a:t>Flocculator</a:t>
            </a:r>
            <a:r>
              <a:rPr lang="en-US" sz="3200" dirty="0" smtClean="0"/>
              <a:t> Spring 2015</a:t>
            </a:r>
          </a:p>
          <a:p>
            <a:r>
              <a:rPr lang="en-US" sz="2400" dirty="0" smtClean="0"/>
              <a:t>      How </a:t>
            </a:r>
            <a:r>
              <a:rPr lang="en-US" sz="2400" dirty="0"/>
              <a:t>does our work fit into the big picture of </a:t>
            </a:r>
            <a:r>
              <a:rPr lang="en-US" sz="2400" dirty="0" err="1"/>
              <a:t>AguaClara</a:t>
            </a:r>
            <a:r>
              <a:rPr lang="en-US" sz="2400" dirty="0"/>
              <a:t> research? 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85092746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Laminar Flow Floc Model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97287" y="6149318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Velocity gradient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90246" y="5508679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Flocculation 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69285" y="4546937"/>
            <a:ext cx="259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Fractional surface coverage of colloid by coagulant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54919" y="358295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Floc volume fraction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331319" y="3582950"/>
            <a:ext cx="990600" cy="914400"/>
            <a:chOff x="6400800" y="3505200"/>
            <a:chExt cx="990600" cy="914400"/>
          </a:xfrm>
        </p:grpSpPr>
        <p:sp>
          <p:nvSpPr>
            <p:cNvPr id="8" name="Oval 7"/>
            <p:cNvSpPr/>
            <p:nvPr/>
          </p:nvSpPr>
          <p:spPr>
            <a:xfrm>
              <a:off x="6400800" y="3505200"/>
              <a:ext cx="990600" cy="914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2721"/>
            <p:cNvGrpSpPr/>
            <p:nvPr/>
          </p:nvGrpSpPr>
          <p:grpSpPr>
            <a:xfrm>
              <a:off x="6858000" y="3566160"/>
              <a:ext cx="91440" cy="91440"/>
              <a:chOff x="304800" y="2514600"/>
              <a:chExt cx="3566160" cy="3566160"/>
            </a:xfrm>
          </p:grpSpPr>
          <p:sp>
            <p:nvSpPr>
              <p:cNvPr id="330" name="Oval 329"/>
              <p:cNvSpPr/>
              <p:nvPr/>
            </p:nvSpPr>
            <p:spPr>
              <a:xfrm>
                <a:off x="304800" y="2514600"/>
                <a:ext cx="3566160" cy="356616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33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3200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3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352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3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956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3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3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09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3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3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3810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3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343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3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4876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4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85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4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4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4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766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4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4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4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4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4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4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5105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5638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5486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4419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2743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124200" y="2971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6670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0668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3352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676400" y="2514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4572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133600" y="5029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3622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5791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8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8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8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8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8288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8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20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8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0480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8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8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19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8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3716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8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9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9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9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10" name="Group 2721"/>
            <p:cNvGrpSpPr/>
            <p:nvPr/>
          </p:nvGrpSpPr>
          <p:grpSpPr>
            <a:xfrm>
              <a:off x="7086600" y="4023360"/>
              <a:ext cx="91440" cy="91440"/>
              <a:chOff x="304800" y="2514600"/>
              <a:chExt cx="3566160" cy="3566160"/>
            </a:xfrm>
          </p:grpSpPr>
          <p:sp>
            <p:nvSpPr>
              <p:cNvPr id="267" name="Oval 266"/>
              <p:cNvSpPr/>
              <p:nvPr/>
            </p:nvSpPr>
            <p:spPr>
              <a:xfrm>
                <a:off x="304800" y="2514600"/>
                <a:ext cx="3566160" cy="356616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26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3200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6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352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956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09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3810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343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4876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85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766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5105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5638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5486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4419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2743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124200" y="2971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6670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0668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3352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676400" y="2514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4572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133600" y="5029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3622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5791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8288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20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0480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19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3716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11" name="Group 2721"/>
            <p:cNvGrpSpPr/>
            <p:nvPr/>
          </p:nvGrpSpPr>
          <p:grpSpPr>
            <a:xfrm>
              <a:off x="6781800" y="3947160"/>
              <a:ext cx="91440" cy="91440"/>
              <a:chOff x="304800" y="2514600"/>
              <a:chExt cx="3566160" cy="3566160"/>
            </a:xfrm>
          </p:grpSpPr>
          <p:sp>
            <p:nvSpPr>
              <p:cNvPr id="204" name="Oval 203"/>
              <p:cNvSpPr/>
              <p:nvPr/>
            </p:nvSpPr>
            <p:spPr>
              <a:xfrm>
                <a:off x="304800" y="2514600"/>
                <a:ext cx="3566160" cy="356616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20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3200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352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956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09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3810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343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4876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85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766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5105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5638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5486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4419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2743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3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124200" y="2971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3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6670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3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0668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3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3352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3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676400" y="2514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3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3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4572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3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3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3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133600" y="5029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3622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5791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8288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20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0480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6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6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19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6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3716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6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6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6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6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12" name="Group 2721"/>
            <p:cNvGrpSpPr/>
            <p:nvPr/>
          </p:nvGrpSpPr>
          <p:grpSpPr>
            <a:xfrm>
              <a:off x="7010400" y="3794760"/>
              <a:ext cx="91440" cy="91440"/>
              <a:chOff x="304800" y="2514600"/>
              <a:chExt cx="3566160" cy="3566160"/>
            </a:xfrm>
          </p:grpSpPr>
          <p:sp>
            <p:nvSpPr>
              <p:cNvPr id="141" name="Oval 140"/>
              <p:cNvSpPr/>
              <p:nvPr/>
            </p:nvSpPr>
            <p:spPr>
              <a:xfrm>
                <a:off x="304800" y="2514600"/>
                <a:ext cx="3566160" cy="356616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4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3200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4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352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4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956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4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4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09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4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4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3810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4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343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4876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85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766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5105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5638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5486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4419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2743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124200" y="2971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6670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0668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3352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676400" y="2514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4572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133600" y="5029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3622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5791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8288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20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0480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19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3716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13" name="Group 2721"/>
            <p:cNvGrpSpPr/>
            <p:nvPr/>
          </p:nvGrpSpPr>
          <p:grpSpPr>
            <a:xfrm>
              <a:off x="6629400" y="3642360"/>
              <a:ext cx="91440" cy="91440"/>
              <a:chOff x="304800" y="2514600"/>
              <a:chExt cx="3566160" cy="3566160"/>
            </a:xfrm>
          </p:grpSpPr>
          <p:sp>
            <p:nvSpPr>
              <p:cNvPr id="78" name="Oval 77"/>
              <p:cNvSpPr/>
              <p:nvPr/>
            </p:nvSpPr>
            <p:spPr>
              <a:xfrm>
                <a:off x="304800" y="2514600"/>
                <a:ext cx="3566160" cy="356616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7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3200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352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956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09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3810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343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4876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85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766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5105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5638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5486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4419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2743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124200" y="2971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6670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0668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3352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676400" y="2514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4572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133600" y="5029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3622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5791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8288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20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0480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19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3716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4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14" name="Group 2721"/>
            <p:cNvGrpSpPr/>
            <p:nvPr/>
          </p:nvGrpSpPr>
          <p:grpSpPr>
            <a:xfrm>
              <a:off x="6705600" y="4099560"/>
              <a:ext cx="91440" cy="91440"/>
              <a:chOff x="304800" y="2514600"/>
              <a:chExt cx="3566160" cy="3566160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304800" y="2514600"/>
                <a:ext cx="3566160" cy="356616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3200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352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956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09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3810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343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4876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85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766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5105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5638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5486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4419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2743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124200" y="2971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6670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0668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3352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676400" y="2514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4572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133600" y="5029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3622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5791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8288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20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0480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19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3716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grpSp>
        <p:nvGrpSpPr>
          <p:cNvPr id="393" name="Group 2721"/>
          <p:cNvGrpSpPr/>
          <p:nvPr/>
        </p:nvGrpSpPr>
        <p:grpSpPr>
          <a:xfrm>
            <a:off x="8236285" y="4623137"/>
            <a:ext cx="685800" cy="685800"/>
            <a:chOff x="304800" y="2514600"/>
            <a:chExt cx="3566160" cy="3566160"/>
          </a:xfrm>
        </p:grpSpPr>
        <p:sp>
          <p:nvSpPr>
            <p:cNvPr id="394" name="Oval 393"/>
            <p:cNvSpPr/>
            <p:nvPr/>
          </p:nvSpPr>
          <p:spPr>
            <a:xfrm>
              <a:off x="304800" y="2514600"/>
              <a:ext cx="3566160" cy="356616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95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43200" y="32004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96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52800" y="3733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97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95600" y="4267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98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38200" y="3124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99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09800" y="34290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0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05000" y="3276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1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90800" y="38100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2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00400" y="43434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3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43200" y="4876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4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5800" y="3733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5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52600" y="47244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6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52600" y="3886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7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76600" y="3276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8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5200" y="4267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9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00400" y="4800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95400" y="2895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1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57400" y="4267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2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95400" y="3886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3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86000" y="4648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4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71800" y="51054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5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14600" y="5638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6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57200" y="4495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7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4000" y="54864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8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4000" y="4419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9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14600" y="2743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0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124200" y="2971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1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67000" y="3505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2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66800" y="3505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3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4000" y="3352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4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76400" y="2514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5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19200" y="3276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6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19200" y="45720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7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05000" y="4495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8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38200" y="4267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9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47800" y="4800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0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90600" y="53340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1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90800" y="4495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2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33600" y="5029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3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43200" y="53340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4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52600" y="47244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5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362200" y="5257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6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05000" y="5791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7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43200" y="26670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8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38400" y="3124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9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86000" y="2895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0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05000" y="2895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1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71800" y="34290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2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57400" y="39624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3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52600" y="3505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4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90600" y="4038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5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47800" y="4114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6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57200" y="39624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7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28800" y="5257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8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62000" y="49530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9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48000" y="3733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50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38400" y="4114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51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19400" y="39624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52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371600" y="26670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53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00400" y="4038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54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14600" y="49530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55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5200" y="4648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56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57400" y="26670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cxnSp>
        <p:nvCxnSpPr>
          <p:cNvPr id="457" name="Elbow Connector 456"/>
          <p:cNvCxnSpPr>
            <a:stCxn id="462" idx="3"/>
            <a:endCxn id="467" idx="2"/>
          </p:cNvCxnSpPr>
          <p:nvPr/>
        </p:nvCxnSpPr>
        <p:spPr>
          <a:xfrm flipV="1">
            <a:off x="4114800" y="3576638"/>
            <a:ext cx="300037" cy="275714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Elbow Connector 457"/>
          <p:cNvCxnSpPr>
            <a:stCxn id="4" idx="1"/>
          </p:cNvCxnSpPr>
          <p:nvPr/>
        </p:nvCxnSpPr>
        <p:spPr>
          <a:xfrm rot="10800000">
            <a:off x="5262196" y="3350814"/>
            <a:ext cx="328050" cy="235792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9" name="Elbow Connector 478"/>
          <p:cNvCxnSpPr>
            <a:stCxn id="5" idx="1"/>
          </p:cNvCxnSpPr>
          <p:nvPr/>
        </p:nvCxnSpPr>
        <p:spPr>
          <a:xfrm rot="10800000">
            <a:off x="5376127" y="3350813"/>
            <a:ext cx="193159" cy="17039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Elbow Connector 480"/>
          <p:cNvCxnSpPr>
            <a:stCxn id="6" idx="1"/>
          </p:cNvCxnSpPr>
          <p:nvPr/>
        </p:nvCxnSpPr>
        <p:spPr>
          <a:xfrm rot="10800000">
            <a:off x="5616819" y="3350813"/>
            <a:ext cx="38100" cy="58608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2" name="TextBox 461"/>
          <p:cNvSpPr txBox="1"/>
          <p:nvPr/>
        </p:nvSpPr>
        <p:spPr>
          <a:xfrm>
            <a:off x="1828800" y="5979838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Sedimentation tank capture velocity</a:t>
            </a:r>
          </a:p>
        </p:txBody>
      </p:sp>
      <p:sp>
        <p:nvSpPr>
          <p:cNvPr id="463" name="TextBox 462"/>
          <p:cNvSpPr txBox="1"/>
          <p:nvPr/>
        </p:nvSpPr>
        <p:spPr>
          <a:xfrm>
            <a:off x="1600200" y="1676400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Sed</a:t>
            </a:r>
            <a:r>
              <a:rPr lang="en-US" sz="2000" dirty="0" smtClean="0"/>
              <a:t>imentation </a:t>
            </a:r>
            <a:r>
              <a:rPr lang="en-US" sz="2000" dirty="0" smtClean="0">
                <a:latin typeface="+mn-lt"/>
              </a:rPr>
              <a:t>velocity of ???</a:t>
            </a:r>
          </a:p>
        </p:txBody>
      </p:sp>
      <p:cxnSp>
        <p:nvCxnSpPr>
          <p:cNvPr id="464" name="Elbow Connector 480"/>
          <p:cNvCxnSpPr>
            <a:stCxn id="483" idx="1"/>
          </p:cNvCxnSpPr>
          <p:nvPr/>
        </p:nvCxnSpPr>
        <p:spPr>
          <a:xfrm rot="10800000" flipV="1">
            <a:off x="6197388" y="2157878"/>
            <a:ext cx="322694" cy="81392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5" name="Elbow Connector 480"/>
          <p:cNvCxnSpPr>
            <a:stCxn id="463" idx="3"/>
            <a:endCxn id="467" idx="0"/>
          </p:cNvCxnSpPr>
          <p:nvPr/>
        </p:nvCxnSpPr>
        <p:spPr>
          <a:xfrm>
            <a:off x="3886200" y="2030343"/>
            <a:ext cx="528637" cy="70809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3535415"/>
              </p:ext>
            </p:extLst>
          </p:nvPr>
        </p:nvGraphicFramePr>
        <p:xfrm>
          <a:off x="7414846" y="5766240"/>
          <a:ext cx="673100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3" name="Equation" r:id="rId6" imgW="672808" imgH="977476" progId="">
                  <p:embed/>
                </p:oleObj>
              </mc:Choice>
              <mc:Fallback>
                <p:oleObj name="Equation" r:id="rId6" imgW="672808" imgH="977476" progId="">
                  <p:embed/>
                  <p:pic>
                    <p:nvPicPr>
                      <p:cNvPr id="0" name="Picture 3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4846" y="5766240"/>
                        <a:ext cx="673100" cy="97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7" name="Object 4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8357590"/>
              </p:ext>
            </p:extLst>
          </p:nvPr>
        </p:nvGraphicFramePr>
        <p:xfrm>
          <a:off x="2136775" y="2738438"/>
          <a:ext cx="455612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4" name="Equation" r:id="rId8" imgW="2743200" imgH="507960" progId="">
                  <p:embed/>
                </p:oleObj>
              </mc:Choice>
              <mc:Fallback>
                <p:oleObj name="Equation" r:id="rId8" imgW="2743200" imgH="507960" progId="">
                  <p:embed/>
                  <p:pic>
                    <p:nvPicPr>
                      <p:cNvPr id="0" name="Picture 3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6775" y="2738438"/>
                        <a:ext cx="4556125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76" name="Elbow Connector 475"/>
          <p:cNvCxnSpPr>
            <a:stCxn id="478" idx="3"/>
          </p:cNvCxnSpPr>
          <p:nvPr/>
        </p:nvCxnSpPr>
        <p:spPr>
          <a:xfrm flipV="1">
            <a:off x="2895600" y="3381441"/>
            <a:ext cx="817773" cy="228590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8" name="TextBox 477"/>
          <p:cNvSpPr txBox="1"/>
          <p:nvPr/>
        </p:nvSpPr>
        <p:spPr>
          <a:xfrm>
            <a:off x="381000" y="546729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Lambert W Function</a:t>
            </a:r>
          </a:p>
        </p:txBody>
      </p:sp>
      <p:sp>
        <p:nvSpPr>
          <p:cNvPr id="483" name="TextBox 482"/>
          <p:cNvSpPr txBox="1"/>
          <p:nvPr/>
        </p:nvSpPr>
        <p:spPr>
          <a:xfrm>
            <a:off x="6520082" y="1803936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Collisions to make first big flocs = 0.4</a:t>
            </a:r>
            <a:endParaRPr lang="en-US" sz="2000" dirty="0" smtClean="0">
              <a:latin typeface="+mn-lt"/>
            </a:endParaRPr>
          </a:p>
        </p:txBody>
      </p:sp>
      <p:cxnSp>
        <p:nvCxnSpPr>
          <p:cNvPr id="487" name="Elbow Connector 486"/>
          <p:cNvCxnSpPr>
            <a:stCxn id="3" idx="1"/>
          </p:cNvCxnSpPr>
          <p:nvPr/>
        </p:nvCxnSpPr>
        <p:spPr>
          <a:xfrm rot="10800000">
            <a:off x="5105401" y="3381441"/>
            <a:ext cx="291887" cy="296793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1" name="Group 470"/>
          <p:cNvGrpSpPr/>
          <p:nvPr/>
        </p:nvGrpSpPr>
        <p:grpSpPr>
          <a:xfrm>
            <a:off x="895350" y="2317549"/>
            <a:ext cx="4038600" cy="1599655"/>
            <a:chOff x="838200" y="2308024"/>
            <a:chExt cx="4038600" cy="1599655"/>
          </a:xfrm>
        </p:grpSpPr>
        <p:sp>
          <p:nvSpPr>
            <p:cNvPr id="461" name="Oval 460"/>
            <p:cNvSpPr/>
            <p:nvPr/>
          </p:nvSpPr>
          <p:spPr>
            <a:xfrm>
              <a:off x="4191000" y="2564838"/>
              <a:ext cx="685800" cy="134284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3" name="TextBox 472"/>
            <p:cNvSpPr txBox="1"/>
            <p:nvPr/>
          </p:nvSpPr>
          <p:spPr>
            <a:xfrm>
              <a:off x="838200" y="2308024"/>
              <a:ext cx="1752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+mn-lt"/>
                </a:rPr>
                <a:t>Empirical</a:t>
              </a:r>
            </a:p>
          </p:txBody>
        </p:sp>
        <p:cxnSp>
          <p:nvCxnSpPr>
            <p:cNvPr id="474" name="Elbow Connector 480"/>
            <p:cNvCxnSpPr>
              <a:stCxn id="473" idx="3"/>
              <a:endCxn id="461" idx="1"/>
            </p:cNvCxnSpPr>
            <p:nvPr/>
          </p:nvCxnSpPr>
          <p:spPr>
            <a:xfrm>
              <a:off x="2590800" y="2508079"/>
              <a:ext cx="1700633" cy="253414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72" name="Object 4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4357046"/>
              </p:ext>
            </p:extLst>
          </p:nvPr>
        </p:nvGraphicFramePr>
        <p:xfrm>
          <a:off x="153988" y="1667599"/>
          <a:ext cx="1560512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5" name="Equation" r:id="rId10" imgW="939600" imgH="393480" progId="">
                  <p:embed/>
                </p:oleObj>
              </mc:Choice>
              <mc:Fallback>
                <p:oleObj name="Equation" r:id="rId10" imgW="939600" imgH="393480" progId="">
                  <p:embed/>
                  <p:pic>
                    <p:nvPicPr>
                      <p:cNvPr id="0" name="Picture 3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988" y="1667599"/>
                        <a:ext cx="1560512" cy="649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5" name="Object 4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1336397"/>
              </p:ext>
            </p:extLst>
          </p:nvPr>
        </p:nvGraphicFramePr>
        <p:xfrm>
          <a:off x="32842" y="6059567"/>
          <a:ext cx="1833563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6" name="Equation" r:id="rId12" imgW="1104840" imgH="393480" progId="Equation.3">
                  <p:embed/>
                </p:oleObj>
              </mc:Choice>
              <mc:Fallback>
                <p:oleObj name="Equation" r:id="rId12" imgW="1104840" imgH="393480" progId="Equation.3">
                  <p:embed/>
                  <p:pic>
                    <p:nvPicPr>
                      <p:cNvPr id="0" name="Picture 3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42" y="6059567"/>
                        <a:ext cx="1833563" cy="649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950454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Ex1:  </a:t>
            </a:r>
            <a:r>
              <a:rPr lang="en-US" dirty="0" err="1" smtClean="0"/>
              <a:t>FReTA</a:t>
            </a:r>
            <a:r>
              <a:rPr lang="en-US" dirty="0" smtClean="0"/>
              <a:t> VS </a:t>
            </a:r>
            <a:r>
              <a:rPr lang="en-US" dirty="0" err="1"/>
              <a:t>SWaT</a:t>
            </a:r>
            <a:endParaRPr lang="en-US" dirty="0"/>
          </a:p>
        </p:txBody>
      </p:sp>
      <p:pic>
        <p:nvPicPr>
          <p:cNvPr id="4" name="Picture 2" descr="M:\AguaClara Team Folders\Research and Development\LabFlocTeam\Spring 2010\Wiki\pictures apparatus\whole_setu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514600"/>
            <a:ext cx="3657600" cy="2744627"/>
          </a:xfrm>
          <a:prstGeom prst="rect">
            <a:avLst/>
          </a:prstGeom>
          <a:noFill/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76400"/>
            <a:ext cx="3581400" cy="4775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33400" y="1600200"/>
            <a:ext cx="4343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>
                <a:solidFill>
                  <a:srgbClr val="FF0000"/>
                </a:solidFill>
              </a:rPr>
              <a:t>FReTA</a:t>
            </a:r>
            <a:r>
              <a:rPr lang="en-US" sz="2400" b="1" dirty="0">
                <a:solidFill>
                  <a:srgbClr val="FF0000"/>
                </a:solidFill>
              </a:rPr>
              <a:t> (</a:t>
            </a:r>
            <a:r>
              <a:rPr lang="en-US" sz="2400" b="1" dirty="0" err="1">
                <a:solidFill>
                  <a:srgbClr val="FF0000"/>
                </a:solidFill>
              </a:rPr>
              <a:t>Flocculator</a:t>
            </a:r>
            <a:r>
              <a:rPr lang="en-US" sz="2400" b="1" dirty="0">
                <a:solidFill>
                  <a:srgbClr val="FF0000"/>
                </a:solidFill>
              </a:rPr>
              <a:t> Residual Turbidity Analyzer)</a:t>
            </a:r>
          </a:p>
        </p:txBody>
      </p:sp>
      <p:sp>
        <p:nvSpPr>
          <p:cNvPr id="9" name="Rectangle 8"/>
          <p:cNvSpPr/>
          <p:nvPr/>
        </p:nvSpPr>
        <p:spPr>
          <a:xfrm>
            <a:off x="4953000" y="1676400"/>
            <a:ext cx="350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</a:rPr>
              <a:t>SWaT</a:t>
            </a:r>
            <a:r>
              <a:rPr lang="en-US" sz="2400" b="1" dirty="0" smtClean="0">
                <a:solidFill>
                  <a:srgbClr val="FF0000"/>
                </a:solidFill>
              </a:rPr>
              <a:t> (Settled Water Turbidity Analyzer)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525000" y="3657600"/>
            <a:ext cx="3581400" cy="19389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Continuous flow system with a tube settler</a:t>
            </a:r>
          </a:p>
          <a:p>
            <a:r>
              <a:rPr lang="en-US" sz="2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More closely models plate settlers in actual </a:t>
            </a:r>
            <a:r>
              <a:rPr lang="en-US" sz="2400" dirty="0" err="1">
                <a:solidFill>
                  <a:schemeClr val="accent2">
                    <a:lumMod val="20000"/>
                    <a:lumOff val="80000"/>
                  </a:schemeClr>
                </a:solidFill>
              </a:rPr>
              <a:t>AguaClara</a:t>
            </a:r>
            <a:r>
              <a:rPr lang="en-US" sz="2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 plants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09600" y="5486400"/>
            <a:ext cx="3657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Measures </a:t>
            </a:r>
            <a:r>
              <a:rPr lang="en-US" dirty="0"/>
              <a:t>both settling velocity and residual turbidity under different </a:t>
            </a:r>
            <a:r>
              <a:rPr lang="en-US" dirty="0" err="1"/>
              <a:t>flocculator</a:t>
            </a:r>
            <a:r>
              <a:rPr lang="en-US" dirty="0"/>
              <a:t> operating </a:t>
            </a:r>
            <a:r>
              <a:rPr lang="en-US" dirty="0" smtClean="0"/>
              <a:t>conditions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134600" y="1524000"/>
            <a:ext cx="2133600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Background slide-- </a:t>
            </a:r>
            <a:r>
              <a:rPr lang="en-US" sz="2400" dirty="0" err="1" smtClean="0">
                <a:latin typeface="+mn-lt"/>
              </a:rPr>
              <a:t>tanvi</a:t>
            </a:r>
            <a:endParaRPr lang="en-US" sz="24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7774840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Improvements to apparatus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371600"/>
            <a:ext cx="8153400" cy="4724400"/>
          </a:xfrm>
        </p:spPr>
        <p:txBody>
          <a:bodyPr/>
          <a:lstStyle/>
          <a:p>
            <a:endParaRPr lang="en-US" sz="1600" dirty="0" smtClean="0"/>
          </a:p>
          <a:p>
            <a:r>
              <a:rPr lang="en-US" sz="2000" dirty="0" err="1" smtClean="0"/>
              <a:t>PACl</a:t>
            </a:r>
            <a:r>
              <a:rPr lang="en-US" sz="2000" dirty="0" smtClean="0"/>
              <a:t> solution minimum concentration</a:t>
            </a:r>
          </a:p>
          <a:p>
            <a:r>
              <a:rPr lang="en-US" sz="2000" dirty="0" smtClean="0"/>
              <a:t>Use of finer, less compacted clay</a:t>
            </a:r>
          </a:p>
          <a:p>
            <a:r>
              <a:rPr lang="en-US" sz="2000" dirty="0" smtClean="0"/>
              <a:t>Addition of barbs and replacement of  </a:t>
            </a:r>
            <a:r>
              <a:rPr lang="en-US" sz="2000" dirty="0" smtClean="0"/>
              <a:t>flexible </a:t>
            </a:r>
            <a:r>
              <a:rPr lang="en-US" sz="2000" dirty="0" smtClean="0"/>
              <a:t>tubing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24" y="2895600"/>
            <a:ext cx="9155624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575400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Improvements to apparatus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N" dirty="0" smtClean="0"/>
              <a:t>Increase in loading time 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297" y="2209800"/>
            <a:ext cx="6497503" cy="4041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670438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Improvements to apparatus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IN" sz="2400" dirty="0" smtClean="0"/>
          </a:p>
          <a:p>
            <a:r>
              <a:rPr lang="en-IN" sz="2400" dirty="0" smtClean="0"/>
              <a:t>Replacing Peristaltic pump-head due to periodic pressure drops.</a:t>
            </a:r>
          </a:p>
          <a:p>
            <a:pPr marL="0" indent="0">
              <a:buNone/>
            </a:pPr>
            <a:endParaRPr lang="en-IN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2945332"/>
            <a:ext cx="8610601" cy="296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354864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Determining P and 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2949" y="3352800"/>
            <a:ext cx="3191301" cy="3001963"/>
          </a:xfrm>
        </p:spPr>
        <p:txBody>
          <a:bodyPr/>
          <a:lstStyle/>
          <a:p>
            <a:r>
              <a:rPr lang="en-US" sz="4000" dirty="0" smtClean="0"/>
              <a:t>Zeigler - </a:t>
            </a:r>
            <a:r>
              <a:rPr lang="en-US" sz="4000" dirty="0"/>
              <a:t>Nichols </a:t>
            </a:r>
            <a:r>
              <a:rPr lang="en-US" sz="4000" dirty="0" smtClean="0"/>
              <a:t>Method</a:t>
            </a:r>
          </a:p>
          <a:p>
            <a:endParaRPr lang="en-US" sz="4000" dirty="0" smtClean="0"/>
          </a:p>
          <a:p>
            <a:pPr marL="0" indent="0">
              <a:buNone/>
            </a:pPr>
            <a:r>
              <a:rPr lang="en-US" sz="2800" dirty="0" smtClean="0">
                <a:sym typeface="Wingdings" panose="05000000000000000000" pitchFamily="2" charset="2"/>
              </a:rPr>
              <a:t> P =500m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6857"/>
            <a:ext cx="5382233" cy="2586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096" y="2013664"/>
            <a:ext cx="3505200" cy="928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6736934"/>
            <a:ext cx="2590800" cy="121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/>
          <p:nvPr/>
        </p:nvPicPr>
        <p:blipFill>
          <a:blip r:embed="rId5"/>
          <a:stretch>
            <a:fillRect/>
          </a:stretch>
        </p:blipFill>
        <p:spPr>
          <a:xfrm>
            <a:off x="152400" y="4572000"/>
            <a:ext cx="5943600" cy="204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533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</a:t>
            </a:r>
            <a:r>
              <a:rPr lang="en-US" dirty="0" smtClean="0"/>
              <a:t>P and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Observed constant level with small variation (less than 10% of the target NTU 150)  March 8.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838200" y="2514600"/>
            <a:ext cx="7620000" cy="291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301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Trials – Consistent Influent Turbidity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3913629"/>
              </p:ext>
            </p:extLst>
          </p:nvPr>
        </p:nvGraphicFramePr>
        <p:xfrm>
          <a:off x="21609" y="1295400"/>
          <a:ext cx="4700516" cy="3124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7011462"/>
              </p:ext>
            </p:extLst>
          </p:nvPr>
        </p:nvGraphicFramePr>
        <p:xfrm>
          <a:off x="4648200" y="1447800"/>
          <a:ext cx="44958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2631335"/>
              </p:ext>
            </p:extLst>
          </p:nvPr>
        </p:nvGraphicFramePr>
        <p:xfrm>
          <a:off x="-76200" y="4135272"/>
          <a:ext cx="4800600" cy="2798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4801378"/>
              </p:ext>
            </p:extLst>
          </p:nvPr>
        </p:nvGraphicFramePr>
        <p:xfrm>
          <a:off x="4572000" y="4191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381562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English</Template>
  <TotalTime>4572</TotalTime>
  <Words>621</Words>
  <Application>Microsoft Macintosh PowerPoint</Application>
  <PresentationFormat>On-screen Show (4:3)</PresentationFormat>
  <Paragraphs>108</Paragraphs>
  <Slides>20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AguaClara English</vt:lpstr>
      <vt:lpstr>Equation</vt:lpstr>
      <vt:lpstr>Laminar Tube Flocculator</vt:lpstr>
      <vt:lpstr>PowerPoint Presentation</vt:lpstr>
      <vt:lpstr>Ex1:  FReTA VS SWaT</vt:lpstr>
      <vt:lpstr>Improvements to apparatus</vt:lpstr>
      <vt:lpstr>Improvements to apparatus</vt:lpstr>
      <vt:lpstr>Improvements to apparatus</vt:lpstr>
      <vt:lpstr>Determining P and I </vt:lpstr>
      <vt:lpstr>Determining P and I</vt:lpstr>
      <vt:lpstr>Trials – Consistent Influent Turbidity</vt:lpstr>
      <vt:lpstr>Results</vt:lpstr>
      <vt:lpstr>Results from SWaT </vt:lpstr>
      <vt:lpstr>FReTA vs SWaT </vt:lpstr>
      <vt:lpstr>Performance Comparison</vt:lpstr>
      <vt:lpstr>Future works</vt:lpstr>
      <vt:lpstr>Lessons learned</vt:lpstr>
      <vt:lpstr>Thank you!</vt:lpstr>
      <vt:lpstr>Appendix</vt:lpstr>
      <vt:lpstr>Flocculation</vt:lpstr>
      <vt:lpstr>PowerPoint Presentation</vt:lpstr>
      <vt:lpstr>Laminar Flow Floc Model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mw24</dc:creator>
  <cp:lastModifiedBy>Luyan</cp:lastModifiedBy>
  <cp:revision>166</cp:revision>
  <dcterms:created xsi:type="dcterms:W3CDTF">2014-03-12T20:19:44Z</dcterms:created>
  <dcterms:modified xsi:type="dcterms:W3CDTF">2015-05-15T12:45:33Z</dcterms:modified>
</cp:coreProperties>
</file>