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8"/>
  </p:notesMasterIdLst>
  <p:sldIdLst>
    <p:sldId id="256" r:id="rId2"/>
    <p:sldId id="353" r:id="rId3"/>
    <p:sldId id="362" r:id="rId4"/>
    <p:sldId id="370" r:id="rId5"/>
    <p:sldId id="372" r:id="rId6"/>
    <p:sldId id="356" r:id="rId7"/>
    <p:sldId id="369" r:id="rId8"/>
    <p:sldId id="371" r:id="rId9"/>
    <p:sldId id="355" r:id="rId10"/>
    <p:sldId id="361" r:id="rId11"/>
    <p:sldId id="357" r:id="rId12"/>
    <p:sldId id="365" r:id="rId13"/>
    <p:sldId id="366" r:id="rId14"/>
    <p:sldId id="367" r:id="rId15"/>
    <p:sldId id="364" r:id="rId16"/>
    <p:sldId id="3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3606" autoAdjust="0"/>
  </p:normalViewPr>
  <p:slideViewPr>
    <p:cSldViewPr>
      <p:cViewPr>
        <p:scale>
          <a:sx n="103" d="100"/>
          <a:sy n="103" d="100"/>
        </p:scale>
        <p:origin x="-64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\Documents\AguaClara\10-8\DatafromSWa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\Documents\AguaClara\10-8\DatafromSWa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smoothMarker"/>
        <c:ser>
          <c:idx val="0"/>
          <c:order val="0"/>
          <c:tx>
            <c:v>Trial 2</c:v>
          </c:tx>
          <c:marker>
            <c:symbol val="none"/>
          </c:marker>
          <c:xVal>
            <c:numRef>
              <c:f>'Trial 3'!$T$2:$T$1212</c:f>
              <c:numCache>
                <c:formatCode>General</c:formatCode>
                <c:ptCount val="12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</c:numCache>
            </c:numRef>
          </c:xVal>
          <c:yVal>
            <c:numRef>
              <c:f>'Trial 3'!$U$2:$U$1212</c:f>
              <c:numCache>
                <c:formatCode>General</c:formatCode>
                <c:ptCount val="1211"/>
                <c:pt idx="0">
                  <c:v>0.33600000000000008</c:v>
                </c:pt>
                <c:pt idx="1">
                  <c:v>0.34700000000000009</c:v>
                </c:pt>
                <c:pt idx="2">
                  <c:v>0.34500000000000008</c:v>
                </c:pt>
                <c:pt idx="3">
                  <c:v>0.30700000000000005</c:v>
                </c:pt>
                <c:pt idx="4">
                  <c:v>0.31100000000000005</c:v>
                </c:pt>
                <c:pt idx="5">
                  <c:v>0.32300000000000006</c:v>
                </c:pt>
                <c:pt idx="6">
                  <c:v>0.38300000000000006</c:v>
                </c:pt>
                <c:pt idx="7">
                  <c:v>0.49600000000000005</c:v>
                </c:pt>
                <c:pt idx="8">
                  <c:v>0.67300000000000015</c:v>
                </c:pt>
                <c:pt idx="9">
                  <c:v>0.95700000000000007</c:v>
                </c:pt>
                <c:pt idx="10">
                  <c:v>1.097</c:v>
                </c:pt>
                <c:pt idx="11">
                  <c:v>1.024</c:v>
                </c:pt>
                <c:pt idx="12">
                  <c:v>0.90600000000000003</c:v>
                </c:pt>
                <c:pt idx="13">
                  <c:v>0.8</c:v>
                </c:pt>
                <c:pt idx="14">
                  <c:v>0.76100000000000012</c:v>
                </c:pt>
                <c:pt idx="15">
                  <c:v>0.72500000000000009</c:v>
                </c:pt>
                <c:pt idx="16">
                  <c:v>0.68200000000000116</c:v>
                </c:pt>
                <c:pt idx="17">
                  <c:v>0.6160000000000001</c:v>
                </c:pt>
                <c:pt idx="18">
                  <c:v>0.59100000000000008</c:v>
                </c:pt>
                <c:pt idx="19">
                  <c:v>0.55300000000000005</c:v>
                </c:pt>
                <c:pt idx="20">
                  <c:v>0.49100000000000005</c:v>
                </c:pt>
                <c:pt idx="21">
                  <c:v>0.505</c:v>
                </c:pt>
                <c:pt idx="22">
                  <c:v>0.503</c:v>
                </c:pt>
                <c:pt idx="23">
                  <c:v>0.43400000000000005</c:v>
                </c:pt>
                <c:pt idx="24">
                  <c:v>0.41800000000000004</c:v>
                </c:pt>
                <c:pt idx="25">
                  <c:v>0.40900000000000003</c:v>
                </c:pt>
                <c:pt idx="26">
                  <c:v>0.41200000000000003</c:v>
                </c:pt>
                <c:pt idx="27">
                  <c:v>0.36600000000000005</c:v>
                </c:pt>
                <c:pt idx="28">
                  <c:v>0.35200000000000004</c:v>
                </c:pt>
                <c:pt idx="29">
                  <c:v>0.30900000000000005</c:v>
                </c:pt>
                <c:pt idx="30">
                  <c:v>0.32400000000000007</c:v>
                </c:pt>
                <c:pt idx="31">
                  <c:v>0.29400000000000004</c:v>
                </c:pt>
                <c:pt idx="32">
                  <c:v>0.30100000000000005</c:v>
                </c:pt>
                <c:pt idx="33">
                  <c:v>0.27500000000000002</c:v>
                </c:pt>
                <c:pt idx="34">
                  <c:v>0.27600000000000002</c:v>
                </c:pt>
                <c:pt idx="35">
                  <c:v>0.25700000000000001</c:v>
                </c:pt>
                <c:pt idx="36">
                  <c:v>0.27500000000000002</c:v>
                </c:pt>
                <c:pt idx="37">
                  <c:v>0.26500000000000001</c:v>
                </c:pt>
                <c:pt idx="38">
                  <c:v>0.26100000000000001</c:v>
                </c:pt>
                <c:pt idx="39">
                  <c:v>0.23900000000000002</c:v>
                </c:pt>
                <c:pt idx="40">
                  <c:v>0.24200000000000002</c:v>
                </c:pt>
                <c:pt idx="41">
                  <c:v>0.23200000000000001</c:v>
                </c:pt>
                <c:pt idx="42">
                  <c:v>0.22000000000000003</c:v>
                </c:pt>
                <c:pt idx="43">
                  <c:v>0.22200000000000003</c:v>
                </c:pt>
                <c:pt idx="44">
                  <c:v>0.21800000000000003</c:v>
                </c:pt>
                <c:pt idx="45">
                  <c:v>0.19600000000000004</c:v>
                </c:pt>
                <c:pt idx="46">
                  <c:v>0.19200000000000003</c:v>
                </c:pt>
                <c:pt idx="47">
                  <c:v>0.19600000000000004</c:v>
                </c:pt>
                <c:pt idx="48">
                  <c:v>0.2</c:v>
                </c:pt>
                <c:pt idx="49">
                  <c:v>0.18800000000000003</c:v>
                </c:pt>
                <c:pt idx="50">
                  <c:v>0.17500000000000002</c:v>
                </c:pt>
                <c:pt idx="51">
                  <c:v>0.17500000000000002</c:v>
                </c:pt>
                <c:pt idx="52">
                  <c:v>0.16700000000000004</c:v>
                </c:pt>
                <c:pt idx="53">
                  <c:v>0.16500000000000004</c:v>
                </c:pt>
                <c:pt idx="54">
                  <c:v>0.16700000000000004</c:v>
                </c:pt>
                <c:pt idx="55">
                  <c:v>0.16200000000000003</c:v>
                </c:pt>
                <c:pt idx="56">
                  <c:v>0.16700000000000004</c:v>
                </c:pt>
                <c:pt idx="57">
                  <c:v>0.16800000000000004</c:v>
                </c:pt>
                <c:pt idx="58">
                  <c:v>0.16800000000000004</c:v>
                </c:pt>
                <c:pt idx="59">
                  <c:v>0.17600000000000002</c:v>
                </c:pt>
                <c:pt idx="60">
                  <c:v>0.18200000000000002</c:v>
                </c:pt>
                <c:pt idx="61">
                  <c:v>0.17300000000000001</c:v>
                </c:pt>
                <c:pt idx="62">
                  <c:v>0.16600000000000004</c:v>
                </c:pt>
                <c:pt idx="63">
                  <c:v>0.16200000000000003</c:v>
                </c:pt>
                <c:pt idx="64">
                  <c:v>0.16100000000000003</c:v>
                </c:pt>
                <c:pt idx="65">
                  <c:v>0.16900000000000004</c:v>
                </c:pt>
                <c:pt idx="66">
                  <c:v>0.16800000000000004</c:v>
                </c:pt>
                <c:pt idx="67">
                  <c:v>0.15900000000000003</c:v>
                </c:pt>
                <c:pt idx="68">
                  <c:v>0.16200000000000003</c:v>
                </c:pt>
                <c:pt idx="69">
                  <c:v>0.16100000000000003</c:v>
                </c:pt>
                <c:pt idx="70">
                  <c:v>0.15300000000000002</c:v>
                </c:pt>
                <c:pt idx="71">
                  <c:v>0.14900000000000002</c:v>
                </c:pt>
                <c:pt idx="72">
                  <c:v>0.15000000000000002</c:v>
                </c:pt>
                <c:pt idx="73">
                  <c:v>0.15200000000000002</c:v>
                </c:pt>
                <c:pt idx="74">
                  <c:v>0.14900000000000002</c:v>
                </c:pt>
                <c:pt idx="75">
                  <c:v>0.15000000000000002</c:v>
                </c:pt>
                <c:pt idx="76">
                  <c:v>0.14700000000000002</c:v>
                </c:pt>
                <c:pt idx="77">
                  <c:v>0.14700000000000002</c:v>
                </c:pt>
                <c:pt idx="78">
                  <c:v>0.14800000000000002</c:v>
                </c:pt>
                <c:pt idx="79">
                  <c:v>0.16500000000000004</c:v>
                </c:pt>
                <c:pt idx="80">
                  <c:v>0.15700000000000003</c:v>
                </c:pt>
                <c:pt idx="81">
                  <c:v>0.15000000000000002</c:v>
                </c:pt>
                <c:pt idx="82">
                  <c:v>0.14900000000000002</c:v>
                </c:pt>
                <c:pt idx="83">
                  <c:v>0.14700000000000002</c:v>
                </c:pt>
                <c:pt idx="84">
                  <c:v>0.14400000000000002</c:v>
                </c:pt>
                <c:pt idx="85">
                  <c:v>0.14300000000000002</c:v>
                </c:pt>
                <c:pt idx="86">
                  <c:v>0.14600000000000002</c:v>
                </c:pt>
                <c:pt idx="87">
                  <c:v>0.19200000000000003</c:v>
                </c:pt>
                <c:pt idx="88">
                  <c:v>0.16900000000000004</c:v>
                </c:pt>
                <c:pt idx="89">
                  <c:v>0.15300000000000002</c:v>
                </c:pt>
                <c:pt idx="90">
                  <c:v>0.14700000000000002</c:v>
                </c:pt>
                <c:pt idx="91">
                  <c:v>0.14600000000000002</c:v>
                </c:pt>
                <c:pt idx="92">
                  <c:v>0.14600000000000002</c:v>
                </c:pt>
                <c:pt idx="93">
                  <c:v>0.14500000000000002</c:v>
                </c:pt>
                <c:pt idx="94">
                  <c:v>0.14400000000000002</c:v>
                </c:pt>
                <c:pt idx="95">
                  <c:v>0.14800000000000002</c:v>
                </c:pt>
                <c:pt idx="96">
                  <c:v>0.14600000000000002</c:v>
                </c:pt>
                <c:pt idx="97">
                  <c:v>0.14600000000000002</c:v>
                </c:pt>
                <c:pt idx="98">
                  <c:v>0.14500000000000002</c:v>
                </c:pt>
                <c:pt idx="99">
                  <c:v>0.15000000000000002</c:v>
                </c:pt>
                <c:pt idx="100">
                  <c:v>0.14700000000000002</c:v>
                </c:pt>
                <c:pt idx="101">
                  <c:v>0.14400000000000002</c:v>
                </c:pt>
                <c:pt idx="102">
                  <c:v>0.14300000000000002</c:v>
                </c:pt>
                <c:pt idx="103">
                  <c:v>0.14500000000000002</c:v>
                </c:pt>
                <c:pt idx="104">
                  <c:v>0.14400000000000002</c:v>
                </c:pt>
                <c:pt idx="105">
                  <c:v>0.14800000000000002</c:v>
                </c:pt>
                <c:pt idx="106">
                  <c:v>0.14400000000000002</c:v>
                </c:pt>
                <c:pt idx="107">
                  <c:v>0.14200000000000002</c:v>
                </c:pt>
                <c:pt idx="108">
                  <c:v>0.14400000000000002</c:v>
                </c:pt>
                <c:pt idx="109">
                  <c:v>0.14300000000000002</c:v>
                </c:pt>
                <c:pt idx="110">
                  <c:v>0.14400000000000002</c:v>
                </c:pt>
                <c:pt idx="111">
                  <c:v>0.14300000000000002</c:v>
                </c:pt>
                <c:pt idx="112">
                  <c:v>0.14300000000000002</c:v>
                </c:pt>
                <c:pt idx="113">
                  <c:v>0.14400000000000002</c:v>
                </c:pt>
                <c:pt idx="114">
                  <c:v>0.14300000000000002</c:v>
                </c:pt>
                <c:pt idx="115">
                  <c:v>0.14300000000000002</c:v>
                </c:pt>
                <c:pt idx="116">
                  <c:v>0.14200000000000002</c:v>
                </c:pt>
                <c:pt idx="117">
                  <c:v>0.14200000000000002</c:v>
                </c:pt>
                <c:pt idx="118">
                  <c:v>0.14300000000000002</c:v>
                </c:pt>
                <c:pt idx="119">
                  <c:v>0.14400000000000002</c:v>
                </c:pt>
                <c:pt idx="120">
                  <c:v>0.14400000000000002</c:v>
                </c:pt>
                <c:pt idx="121">
                  <c:v>0.14300000000000002</c:v>
                </c:pt>
                <c:pt idx="122">
                  <c:v>0.15500000000000003</c:v>
                </c:pt>
                <c:pt idx="123">
                  <c:v>0.16900000000000004</c:v>
                </c:pt>
                <c:pt idx="124">
                  <c:v>0.15400000000000003</c:v>
                </c:pt>
                <c:pt idx="125">
                  <c:v>0.14700000000000002</c:v>
                </c:pt>
                <c:pt idx="126">
                  <c:v>0.14400000000000002</c:v>
                </c:pt>
                <c:pt idx="127">
                  <c:v>0.14300000000000002</c:v>
                </c:pt>
                <c:pt idx="128">
                  <c:v>0.14100000000000001</c:v>
                </c:pt>
                <c:pt idx="129">
                  <c:v>0.14100000000000001</c:v>
                </c:pt>
                <c:pt idx="130">
                  <c:v>0.14300000000000002</c:v>
                </c:pt>
                <c:pt idx="131">
                  <c:v>0.14500000000000002</c:v>
                </c:pt>
                <c:pt idx="132">
                  <c:v>0.15100000000000002</c:v>
                </c:pt>
                <c:pt idx="133">
                  <c:v>0.16000000000000003</c:v>
                </c:pt>
                <c:pt idx="134">
                  <c:v>0.18700000000000003</c:v>
                </c:pt>
                <c:pt idx="135">
                  <c:v>0.2</c:v>
                </c:pt>
                <c:pt idx="136">
                  <c:v>0.18500000000000003</c:v>
                </c:pt>
                <c:pt idx="137">
                  <c:v>0.18400000000000002</c:v>
                </c:pt>
                <c:pt idx="138">
                  <c:v>0.20300000000000001</c:v>
                </c:pt>
                <c:pt idx="139">
                  <c:v>0.19300000000000003</c:v>
                </c:pt>
                <c:pt idx="140">
                  <c:v>0.19000000000000003</c:v>
                </c:pt>
                <c:pt idx="141">
                  <c:v>0.19100000000000003</c:v>
                </c:pt>
                <c:pt idx="142">
                  <c:v>0.21800000000000003</c:v>
                </c:pt>
                <c:pt idx="143">
                  <c:v>0.22800000000000004</c:v>
                </c:pt>
                <c:pt idx="144">
                  <c:v>0.24400000000000002</c:v>
                </c:pt>
                <c:pt idx="145">
                  <c:v>0.22300000000000003</c:v>
                </c:pt>
                <c:pt idx="146">
                  <c:v>0.22300000000000003</c:v>
                </c:pt>
                <c:pt idx="147">
                  <c:v>0.21600000000000003</c:v>
                </c:pt>
                <c:pt idx="148">
                  <c:v>0.22200000000000003</c:v>
                </c:pt>
                <c:pt idx="149">
                  <c:v>0.21800000000000003</c:v>
                </c:pt>
                <c:pt idx="150">
                  <c:v>0.24400000000000002</c:v>
                </c:pt>
                <c:pt idx="151">
                  <c:v>0.253</c:v>
                </c:pt>
                <c:pt idx="152">
                  <c:v>0.26900000000000002</c:v>
                </c:pt>
                <c:pt idx="153">
                  <c:v>0.29700000000000004</c:v>
                </c:pt>
                <c:pt idx="154">
                  <c:v>0.29400000000000004</c:v>
                </c:pt>
                <c:pt idx="155">
                  <c:v>0.28100000000000003</c:v>
                </c:pt>
                <c:pt idx="156">
                  <c:v>0.26500000000000001</c:v>
                </c:pt>
                <c:pt idx="157">
                  <c:v>0.25900000000000001</c:v>
                </c:pt>
                <c:pt idx="158">
                  <c:v>0.27200000000000002</c:v>
                </c:pt>
                <c:pt idx="159">
                  <c:v>0.27300000000000002</c:v>
                </c:pt>
                <c:pt idx="160">
                  <c:v>0.26900000000000002</c:v>
                </c:pt>
                <c:pt idx="161">
                  <c:v>0.26600000000000001</c:v>
                </c:pt>
                <c:pt idx="162">
                  <c:v>0.25700000000000001</c:v>
                </c:pt>
                <c:pt idx="163">
                  <c:v>0.26</c:v>
                </c:pt>
                <c:pt idx="164">
                  <c:v>0.24800000000000003</c:v>
                </c:pt>
                <c:pt idx="165">
                  <c:v>0.25900000000000001</c:v>
                </c:pt>
                <c:pt idx="166">
                  <c:v>0.24600000000000002</c:v>
                </c:pt>
                <c:pt idx="167">
                  <c:v>0.253</c:v>
                </c:pt>
                <c:pt idx="168">
                  <c:v>0.254</c:v>
                </c:pt>
                <c:pt idx="169">
                  <c:v>0.254</c:v>
                </c:pt>
                <c:pt idx="170">
                  <c:v>0.24400000000000002</c:v>
                </c:pt>
                <c:pt idx="171">
                  <c:v>0.25700000000000001</c:v>
                </c:pt>
                <c:pt idx="172">
                  <c:v>0.26600000000000001</c:v>
                </c:pt>
                <c:pt idx="173">
                  <c:v>0.26500000000000001</c:v>
                </c:pt>
                <c:pt idx="174">
                  <c:v>0.28000000000000003</c:v>
                </c:pt>
                <c:pt idx="175">
                  <c:v>0.26200000000000001</c:v>
                </c:pt>
                <c:pt idx="176">
                  <c:v>0.26100000000000001</c:v>
                </c:pt>
                <c:pt idx="177">
                  <c:v>0.31100000000000005</c:v>
                </c:pt>
                <c:pt idx="178">
                  <c:v>0.27800000000000002</c:v>
                </c:pt>
                <c:pt idx="179">
                  <c:v>0.255</c:v>
                </c:pt>
                <c:pt idx="180">
                  <c:v>0.28100000000000003</c:v>
                </c:pt>
                <c:pt idx="181">
                  <c:v>0.26400000000000001</c:v>
                </c:pt>
                <c:pt idx="182">
                  <c:v>0.23800000000000002</c:v>
                </c:pt>
                <c:pt idx="183">
                  <c:v>0.22600000000000003</c:v>
                </c:pt>
                <c:pt idx="184">
                  <c:v>0.22600000000000003</c:v>
                </c:pt>
                <c:pt idx="185">
                  <c:v>0.23100000000000001</c:v>
                </c:pt>
                <c:pt idx="186">
                  <c:v>0.253</c:v>
                </c:pt>
                <c:pt idx="187">
                  <c:v>0.24000000000000002</c:v>
                </c:pt>
                <c:pt idx="188">
                  <c:v>0.255</c:v>
                </c:pt>
                <c:pt idx="189">
                  <c:v>0.24700000000000003</c:v>
                </c:pt>
                <c:pt idx="190">
                  <c:v>0.23800000000000002</c:v>
                </c:pt>
                <c:pt idx="191">
                  <c:v>0.23300000000000001</c:v>
                </c:pt>
                <c:pt idx="192">
                  <c:v>0.23100000000000001</c:v>
                </c:pt>
                <c:pt idx="193">
                  <c:v>0.24000000000000002</c:v>
                </c:pt>
                <c:pt idx="194">
                  <c:v>0.22500000000000003</c:v>
                </c:pt>
                <c:pt idx="195">
                  <c:v>0.22500000000000003</c:v>
                </c:pt>
                <c:pt idx="196">
                  <c:v>0.30100000000000005</c:v>
                </c:pt>
                <c:pt idx="197">
                  <c:v>0.26700000000000002</c:v>
                </c:pt>
                <c:pt idx="198">
                  <c:v>0.23200000000000001</c:v>
                </c:pt>
                <c:pt idx="199">
                  <c:v>0.22500000000000003</c:v>
                </c:pt>
                <c:pt idx="200">
                  <c:v>0.20500000000000002</c:v>
                </c:pt>
                <c:pt idx="201">
                  <c:v>0.20500000000000002</c:v>
                </c:pt>
                <c:pt idx="202">
                  <c:v>0.20700000000000002</c:v>
                </c:pt>
                <c:pt idx="203">
                  <c:v>0.23</c:v>
                </c:pt>
                <c:pt idx="204">
                  <c:v>0.21500000000000002</c:v>
                </c:pt>
                <c:pt idx="205">
                  <c:v>0.21500000000000002</c:v>
                </c:pt>
                <c:pt idx="206">
                  <c:v>0.23200000000000001</c:v>
                </c:pt>
                <c:pt idx="207">
                  <c:v>0.22700000000000004</c:v>
                </c:pt>
                <c:pt idx="208">
                  <c:v>0.20900000000000002</c:v>
                </c:pt>
                <c:pt idx="209">
                  <c:v>0.20200000000000001</c:v>
                </c:pt>
                <c:pt idx="210">
                  <c:v>0.21500000000000002</c:v>
                </c:pt>
                <c:pt idx="211">
                  <c:v>0.20600000000000002</c:v>
                </c:pt>
                <c:pt idx="212">
                  <c:v>0.20300000000000001</c:v>
                </c:pt>
                <c:pt idx="213">
                  <c:v>0.21400000000000002</c:v>
                </c:pt>
                <c:pt idx="214">
                  <c:v>0.19300000000000003</c:v>
                </c:pt>
                <c:pt idx="215">
                  <c:v>0.18700000000000003</c:v>
                </c:pt>
                <c:pt idx="216">
                  <c:v>0.19600000000000004</c:v>
                </c:pt>
                <c:pt idx="217">
                  <c:v>0.19100000000000003</c:v>
                </c:pt>
                <c:pt idx="218">
                  <c:v>0.19600000000000004</c:v>
                </c:pt>
                <c:pt idx="219">
                  <c:v>0.20100000000000001</c:v>
                </c:pt>
                <c:pt idx="220">
                  <c:v>0.19700000000000004</c:v>
                </c:pt>
                <c:pt idx="221">
                  <c:v>0.19700000000000004</c:v>
                </c:pt>
                <c:pt idx="222">
                  <c:v>0.19800000000000004</c:v>
                </c:pt>
                <c:pt idx="223">
                  <c:v>0.19100000000000003</c:v>
                </c:pt>
                <c:pt idx="224">
                  <c:v>0.20500000000000002</c:v>
                </c:pt>
                <c:pt idx="225">
                  <c:v>0.19200000000000003</c:v>
                </c:pt>
                <c:pt idx="226">
                  <c:v>0.18400000000000002</c:v>
                </c:pt>
                <c:pt idx="227">
                  <c:v>0.18600000000000003</c:v>
                </c:pt>
                <c:pt idx="228">
                  <c:v>0.18900000000000003</c:v>
                </c:pt>
                <c:pt idx="229">
                  <c:v>0.19400000000000003</c:v>
                </c:pt>
                <c:pt idx="230">
                  <c:v>0.19100000000000003</c:v>
                </c:pt>
                <c:pt idx="231">
                  <c:v>0.19200000000000003</c:v>
                </c:pt>
                <c:pt idx="232">
                  <c:v>0.19100000000000003</c:v>
                </c:pt>
                <c:pt idx="233">
                  <c:v>0.18600000000000003</c:v>
                </c:pt>
                <c:pt idx="234">
                  <c:v>0.18600000000000003</c:v>
                </c:pt>
                <c:pt idx="235">
                  <c:v>0.18500000000000003</c:v>
                </c:pt>
                <c:pt idx="236">
                  <c:v>0.19300000000000003</c:v>
                </c:pt>
                <c:pt idx="237">
                  <c:v>0.19200000000000003</c:v>
                </c:pt>
                <c:pt idx="238">
                  <c:v>0.18500000000000003</c:v>
                </c:pt>
                <c:pt idx="239">
                  <c:v>0.18800000000000003</c:v>
                </c:pt>
                <c:pt idx="240">
                  <c:v>0.18700000000000003</c:v>
                </c:pt>
                <c:pt idx="241">
                  <c:v>0.18300000000000002</c:v>
                </c:pt>
                <c:pt idx="242">
                  <c:v>0.18000000000000002</c:v>
                </c:pt>
                <c:pt idx="243">
                  <c:v>0.18800000000000003</c:v>
                </c:pt>
                <c:pt idx="244">
                  <c:v>0.18500000000000003</c:v>
                </c:pt>
                <c:pt idx="245">
                  <c:v>0.17800000000000002</c:v>
                </c:pt>
                <c:pt idx="246">
                  <c:v>0.17500000000000002</c:v>
                </c:pt>
                <c:pt idx="247">
                  <c:v>0.17900000000000002</c:v>
                </c:pt>
                <c:pt idx="248">
                  <c:v>0.18200000000000002</c:v>
                </c:pt>
                <c:pt idx="249">
                  <c:v>0.18800000000000003</c:v>
                </c:pt>
                <c:pt idx="250">
                  <c:v>0.18700000000000003</c:v>
                </c:pt>
                <c:pt idx="251">
                  <c:v>0.17800000000000002</c:v>
                </c:pt>
                <c:pt idx="252">
                  <c:v>0.18100000000000002</c:v>
                </c:pt>
                <c:pt idx="253">
                  <c:v>0.18400000000000002</c:v>
                </c:pt>
                <c:pt idx="254">
                  <c:v>0.18900000000000003</c:v>
                </c:pt>
                <c:pt idx="255">
                  <c:v>0.18200000000000002</c:v>
                </c:pt>
                <c:pt idx="256">
                  <c:v>0.17100000000000001</c:v>
                </c:pt>
                <c:pt idx="257">
                  <c:v>0.18700000000000003</c:v>
                </c:pt>
                <c:pt idx="258">
                  <c:v>0.18700000000000003</c:v>
                </c:pt>
                <c:pt idx="259">
                  <c:v>0.17700000000000002</c:v>
                </c:pt>
                <c:pt idx="260">
                  <c:v>0.18100000000000002</c:v>
                </c:pt>
                <c:pt idx="261">
                  <c:v>0.17600000000000002</c:v>
                </c:pt>
                <c:pt idx="262">
                  <c:v>0.16800000000000004</c:v>
                </c:pt>
                <c:pt idx="263">
                  <c:v>0.17700000000000002</c:v>
                </c:pt>
                <c:pt idx="264">
                  <c:v>0.17400000000000002</c:v>
                </c:pt>
                <c:pt idx="265">
                  <c:v>0.18500000000000003</c:v>
                </c:pt>
                <c:pt idx="266">
                  <c:v>0.18300000000000002</c:v>
                </c:pt>
                <c:pt idx="267">
                  <c:v>0.18800000000000003</c:v>
                </c:pt>
                <c:pt idx="268">
                  <c:v>0.18100000000000002</c:v>
                </c:pt>
                <c:pt idx="269">
                  <c:v>0.17200000000000001</c:v>
                </c:pt>
                <c:pt idx="270">
                  <c:v>0.16700000000000004</c:v>
                </c:pt>
                <c:pt idx="271">
                  <c:v>0.16600000000000004</c:v>
                </c:pt>
                <c:pt idx="272">
                  <c:v>0.16700000000000004</c:v>
                </c:pt>
                <c:pt idx="273">
                  <c:v>0.16400000000000003</c:v>
                </c:pt>
                <c:pt idx="274">
                  <c:v>0.16600000000000004</c:v>
                </c:pt>
                <c:pt idx="275">
                  <c:v>0.16700000000000004</c:v>
                </c:pt>
                <c:pt idx="276">
                  <c:v>0.17100000000000001</c:v>
                </c:pt>
                <c:pt idx="277">
                  <c:v>0.17</c:v>
                </c:pt>
                <c:pt idx="278">
                  <c:v>0.16700000000000004</c:v>
                </c:pt>
                <c:pt idx="279">
                  <c:v>0.18700000000000003</c:v>
                </c:pt>
                <c:pt idx="280">
                  <c:v>0.17800000000000002</c:v>
                </c:pt>
                <c:pt idx="281">
                  <c:v>0.17200000000000001</c:v>
                </c:pt>
                <c:pt idx="282">
                  <c:v>0.16600000000000004</c:v>
                </c:pt>
                <c:pt idx="283">
                  <c:v>0.16400000000000003</c:v>
                </c:pt>
                <c:pt idx="284">
                  <c:v>0.18000000000000002</c:v>
                </c:pt>
                <c:pt idx="285">
                  <c:v>0.17</c:v>
                </c:pt>
                <c:pt idx="286">
                  <c:v>0.16700000000000004</c:v>
                </c:pt>
                <c:pt idx="287">
                  <c:v>0.16700000000000004</c:v>
                </c:pt>
                <c:pt idx="288">
                  <c:v>0.16200000000000003</c:v>
                </c:pt>
                <c:pt idx="289">
                  <c:v>0.16700000000000004</c:v>
                </c:pt>
                <c:pt idx="290">
                  <c:v>0.17100000000000001</c:v>
                </c:pt>
                <c:pt idx="291">
                  <c:v>0.17500000000000002</c:v>
                </c:pt>
                <c:pt idx="292">
                  <c:v>0.17100000000000001</c:v>
                </c:pt>
                <c:pt idx="293">
                  <c:v>0.16600000000000004</c:v>
                </c:pt>
                <c:pt idx="294">
                  <c:v>0.15900000000000003</c:v>
                </c:pt>
                <c:pt idx="295">
                  <c:v>0.16300000000000003</c:v>
                </c:pt>
                <c:pt idx="296">
                  <c:v>0.16500000000000004</c:v>
                </c:pt>
                <c:pt idx="297">
                  <c:v>0.17100000000000001</c:v>
                </c:pt>
                <c:pt idx="298">
                  <c:v>0.18100000000000002</c:v>
                </c:pt>
                <c:pt idx="299">
                  <c:v>0.17200000000000001</c:v>
                </c:pt>
                <c:pt idx="300">
                  <c:v>0.31200000000000006</c:v>
                </c:pt>
                <c:pt idx="301">
                  <c:v>0.26300000000000001</c:v>
                </c:pt>
                <c:pt idx="302">
                  <c:v>0.21300000000000002</c:v>
                </c:pt>
                <c:pt idx="303">
                  <c:v>0.20600000000000002</c:v>
                </c:pt>
                <c:pt idx="304">
                  <c:v>0.18700000000000003</c:v>
                </c:pt>
                <c:pt idx="305">
                  <c:v>0.18400000000000002</c:v>
                </c:pt>
                <c:pt idx="306">
                  <c:v>0.18300000000000002</c:v>
                </c:pt>
                <c:pt idx="307">
                  <c:v>0.17500000000000002</c:v>
                </c:pt>
                <c:pt idx="308">
                  <c:v>0.17100000000000001</c:v>
                </c:pt>
                <c:pt idx="309">
                  <c:v>0.17700000000000002</c:v>
                </c:pt>
                <c:pt idx="310">
                  <c:v>0.18400000000000002</c:v>
                </c:pt>
                <c:pt idx="311">
                  <c:v>0.18500000000000003</c:v>
                </c:pt>
                <c:pt idx="312">
                  <c:v>0.18000000000000002</c:v>
                </c:pt>
                <c:pt idx="313">
                  <c:v>0.18300000000000002</c:v>
                </c:pt>
                <c:pt idx="314">
                  <c:v>0.18600000000000003</c:v>
                </c:pt>
                <c:pt idx="315">
                  <c:v>0.19600000000000004</c:v>
                </c:pt>
                <c:pt idx="316">
                  <c:v>0.19300000000000003</c:v>
                </c:pt>
                <c:pt idx="317">
                  <c:v>0.19100000000000003</c:v>
                </c:pt>
                <c:pt idx="318">
                  <c:v>0.18500000000000003</c:v>
                </c:pt>
                <c:pt idx="319">
                  <c:v>0.19400000000000003</c:v>
                </c:pt>
                <c:pt idx="320">
                  <c:v>0.23200000000000001</c:v>
                </c:pt>
                <c:pt idx="321">
                  <c:v>0.23</c:v>
                </c:pt>
                <c:pt idx="322">
                  <c:v>0.21200000000000002</c:v>
                </c:pt>
                <c:pt idx="323">
                  <c:v>0.18700000000000003</c:v>
                </c:pt>
                <c:pt idx="324">
                  <c:v>0.18500000000000003</c:v>
                </c:pt>
                <c:pt idx="325">
                  <c:v>0.19100000000000003</c:v>
                </c:pt>
                <c:pt idx="326">
                  <c:v>0.19000000000000003</c:v>
                </c:pt>
                <c:pt idx="327">
                  <c:v>0.18200000000000002</c:v>
                </c:pt>
                <c:pt idx="328">
                  <c:v>0.20700000000000002</c:v>
                </c:pt>
                <c:pt idx="329">
                  <c:v>0.20700000000000002</c:v>
                </c:pt>
                <c:pt idx="330">
                  <c:v>0.20500000000000002</c:v>
                </c:pt>
                <c:pt idx="331">
                  <c:v>0.2</c:v>
                </c:pt>
                <c:pt idx="332">
                  <c:v>0.26</c:v>
                </c:pt>
                <c:pt idx="333">
                  <c:v>0.22100000000000003</c:v>
                </c:pt>
                <c:pt idx="334">
                  <c:v>0.21000000000000002</c:v>
                </c:pt>
                <c:pt idx="335">
                  <c:v>0.20300000000000001</c:v>
                </c:pt>
                <c:pt idx="336">
                  <c:v>0.20500000000000002</c:v>
                </c:pt>
                <c:pt idx="337">
                  <c:v>0.20200000000000001</c:v>
                </c:pt>
                <c:pt idx="338">
                  <c:v>0.20400000000000001</c:v>
                </c:pt>
                <c:pt idx="339">
                  <c:v>0.2</c:v>
                </c:pt>
                <c:pt idx="340">
                  <c:v>0.19800000000000004</c:v>
                </c:pt>
                <c:pt idx="341">
                  <c:v>0.18800000000000003</c:v>
                </c:pt>
                <c:pt idx="342">
                  <c:v>0.20700000000000002</c:v>
                </c:pt>
                <c:pt idx="343">
                  <c:v>0.19900000000000004</c:v>
                </c:pt>
                <c:pt idx="344">
                  <c:v>0.19900000000000004</c:v>
                </c:pt>
                <c:pt idx="345">
                  <c:v>0.20700000000000002</c:v>
                </c:pt>
                <c:pt idx="346">
                  <c:v>0.19900000000000004</c:v>
                </c:pt>
                <c:pt idx="347">
                  <c:v>0.20400000000000001</c:v>
                </c:pt>
                <c:pt idx="348">
                  <c:v>0.21200000000000002</c:v>
                </c:pt>
                <c:pt idx="349">
                  <c:v>0.21100000000000002</c:v>
                </c:pt>
                <c:pt idx="350">
                  <c:v>0.21200000000000002</c:v>
                </c:pt>
                <c:pt idx="351">
                  <c:v>0.20900000000000002</c:v>
                </c:pt>
                <c:pt idx="352">
                  <c:v>0.21900000000000003</c:v>
                </c:pt>
                <c:pt idx="353">
                  <c:v>0.19700000000000004</c:v>
                </c:pt>
                <c:pt idx="354">
                  <c:v>0.19800000000000004</c:v>
                </c:pt>
                <c:pt idx="355">
                  <c:v>0.2</c:v>
                </c:pt>
                <c:pt idx="356">
                  <c:v>0.21000000000000002</c:v>
                </c:pt>
                <c:pt idx="357">
                  <c:v>0.22200000000000003</c:v>
                </c:pt>
                <c:pt idx="358">
                  <c:v>0.21700000000000003</c:v>
                </c:pt>
                <c:pt idx="359">
                  <c:v>0.22800000000000004</c:v>
                </c:pt>
                <c:pt idx="360">
                  <c:v>0.22900000000000004</c:v>
                </c:pt>
                <c:pt idx="361">
                  <c:v>0.21500000000000002</c:v>
                </c:pt>
                <c:pt idx="362">
                  <c:v>0.21900000000000003</c:v>
                </c:pt>
                <c:pt idx="363">
                  <c:v>0.20700000000000002</c:v>
                </c:pt>
                <c:pt idx="364">
                  <c:v>0.21600000000000003</c:v>
                </c:pt>
                <c:pt idx="365">
                  <c:v>0.21300000000000002</c:v>
                </c:pt>
                <c:pt idx="366">
                  <c:v>0.20800000000000002</c:v>
                </c:pt>
                <c:pt idx="367">
                  <c:v>0.20600000000000002</c:v>
                </c:pt>
                <c:pt idx="368">
                  <c:v>0.20200000000000001</c:v>
                </c:pt>
                <c:pt idx="369">
                  <c:v>0.21300000000000002</c:v>
                </c:pt>
                <c:pt idx="370">
                  <c:v>0.21800000000000003</c:v>
                </c:pt>
                <c:pt idx="371">
                  <c:v>0.23100000000000001</c:v>
                </c:pt>
                <c:pt idx="372">
                  <c:v>0.20900000000000002</c:v>
                </c:pt>
                <c:pt idx="373">
                  <c:v>0.21500000000000002</c:v>
                </c:pt>
                <c:pt idx="374">
                  <c:v>0.21800000000000003</c:v>
                </c:pt>
                <c:pt idx="375">
                  <c:v>0.21300000000000002</c:v>
                </c:pt>
                <c:pt idx="376">
                  <c:v>0.21000000000000002</c:v>
                </c:pt>
                <c:pt idx="377">
                  <c:v>0.19800000000000004</c:v>
                </c:pt>
                <c:pt idx="378">
                  <c:v>0.18600000000000003</c:v>
                </c:pt>
                <c:pt idx="379">
                  <c:v>0.19200000000000003</c:v>
                </c:pt>
                <c:pt idx="380">
                  <c:v>0.19700000000000004</c:v>
                </c:pt>
                <c:pt idx="381">
                  <c:v>0.19600000000000004</c:v>
                </c:pt>
                <c:pt idx="382">
                  <c:v>0.20500000000000002</c:v>
                </c:pt>
                <c:pt idx="383">
                  <c:v>0.20200000000000001</c:v>
                </c:pt>
                <c:pt idx="384">
                  <c:v>0.19700000000000004</c:v>
                </c:pt>
                <c:pt idx="385">
                  <c:v>0.18900000000000003</c:v>
                </c:pt>
                <c:pt idx="386">
                  <c:v>0.19200000000000003</c:v>
                </c:pt>
                <c:pt idx="387">
                  <c:v>0.19700000000000004</c:v>
                </c:pt>
                <c:pt idx="388">
                  <c:v>0.19100000000000003</c:v>
                </c:pt>
                <c:pt idx="389">
                  <c:v>0.19300000000000003</c:v>
                </c:pt>
                <c:pt idx="390">
                  <c:v>0.19900000000000004</c:v>
                </c:pt>
                <c:pt idx="391">
                  <c:v>0.20600000000000002</c:v>
                </c:pt>
                <c:pt idx="392">
                  <c:v>0.19700000000000004</c:v>
                </c:pt>
                <c:pt idx="393">
                  <c:v>0.19800000000000004</c:v>
                </c:pt>
                <c:pt idx="394">
                  <c:v>0.19000000000000003</c:v>
                </c:pt>
                <c:pt idx="395">
                  <c:v>0.19300000000000003</c:v>
                </c:pt>
                <c:pt idx="396">
                  <c:v>0.19300000000000003</c:v>
                </c:pt>
                <c:pt idx="397">
                  <c:v>0.19600000000000004</c:v>
                </c:pt>
                <c:pt idx="398">
                  <c:v>0.19200000000000003</c:v>
                </c:pt>
                <c:pt idx="399">
                  <c:v>0.19200000000000003</c:v>
                </c:pt>
                <c:pt idx="400">
                  <c:v>0.19600000000000004</c:v>
                </c:pt>
                <c:pt idx="401">
                  <c:v>0.19800000000000004</c:v>
                </c:pt>
                <c:pt idx="402">
                  <c:v>0.19400000000000003</c:v>
                </c:pt>
                <c:pt idx="403">
                  <c:v>0.19200000000000003</c:v>
                </c:pt>
                <c:pt idx="404">
                  <c:v>0.18800000000000003</c:v>
                </c:pt>
                <c:pt idx="405">
                  <c:v>0.18800000000000003</c:v>
                </c:pt>
                <c:pt idx="406">
                  <c:v>0.20200000000000001</c:v>
                </c:pt>
                <c:pt idx="407">
                  <c:v>0.2</c:v>
                </c:pt>
                <c:pt idx="408">
                  <c:v>0.19300000000000003</c:v>
                </c:pt>
                <c:pt idx="409">
                  <c:v>0.19600000000000004</c:v>
                </c:pt>
                <c:pt idx="410">
                  <c:v>0.19800000000000004</c:v>
                </c:pt>
                <c:pt idx="411">
                  <c:v>0.20100000000000001</c:v>
                </c:pt>
                <c:pt idx="412">
                  <c:v>0.19200000000000003</c:v>
                </c:pt>
                <c:pt idx="413">
                  <c:v>0.19500000000000003</c:v>
                </c:pt>
                <c:pt idx="414">
                  <c:v>0.18800000000000003</c:v>
                </c:pt>
                <c:pt idx="415">
                  <c:v>0.19900000000000004</c:v>
                </c:pt>
                <c:pt idx="416">
                  <c:v>0.19500000000000003</c:v>
                </c:pt>
                <c:pt idx="417">
                  <c:v>0.20200000000000001</c:v>
                </c:pt>
                <c:pt idx="418">
                  <c:v>0.19300000000000003</c:v>
                </c:pt>
                <c:pt idx="419">
                  <c:v>0.19500000000000003</c:v>
                </c:pt>
                <c:pt idx="420">
                  <c:v>0.19200000000000003</c:v>
                </c:pt>
                <c:pt idx="421">
                  <c:v>0.18800000000000003</c:v>
                </c:pt>
                <c:pt idx="422">
                  <c:v>0.18900000000000003</c:v>
                </c:pt>
                <c:pt idx="423">
                  <c:v>0.17700000000000002</c:v>
                </c:pt>
                <c:pt idx="424">
                  <c:v>0.19700000000000004</c:v>
                </c:pt>
                <c:pt idx="425">
                  <c:v>0.18800000000000003</c:v>
                </c:pt>
                <c:pt idx="426">
                  <c:v>0.19100000000000003</c:v>
                </c:pt>
                <c:pt idx="427">
                  <c:v>0.18000000000000002</c:v>
                </c:pt>
                <c:pt idx="428">
                  <c:v>0.18300000000000002</c:v>
                </c:pt>
                <c:pt idx="429">
                  <c:v>0.18300000000000002</c:v>
                </c:pt>
                <c:pt idx="430">
                  <c:v>0.18900000000000003</c:v>
                </c:pt>
                <c:pt idx="431">
                  <c:v>0.19400000000000003</c:v>
                </c:pt>
                <c:pt idx="432">
                  <c:v>0.18800000000000003</c:v>
                </c:pt>
                <c:pt idx="433">
                  <c:v>0.18500000000000003</c:v>
                </c:pt>
                <c:pt idx="434">
                  <c:v>0.18500000000000003</c:v>
                </c:pt>
                <c:pt idx="435">
                  <c:v>0.17800000000000002</c:v>
                </c:pt>
                <c:pt idx="436">
                  <c:v>0.18300000000000002</c:v>
                </c:pt>
                <c:pt idx="437">
                  <c:v>0.18200000000000002</c:v>
                </c:pt>
                <c:pt idx="438">
                  <c:v>0.17700000000000002</c:v>
                </c:pt>
                <c:pt idx="439">
                  <c:v>0.18800000000000003</c:v>
                </c:pt>
                <c:pt idx="440">
                  <c:v>0.19100000000000003</c:v>
                </c:pt>
                <c:pt idx="441">
                  <c:v>0.18400000000000002</c:v>
                </c:pt>
                <c:pt idx="442">
                  <c:v>0.18200000000000002</c:v>
                </c:pt>
                <c:pt idx="443">
                  <c:v>0.18000000000000002</c:v>
                </c:pt>
                <c:pt idx="444">
                  <c:v>0.17600000000000002</c:v>
                </c:pt>
                <c:pt idx="445">
                  <c:v>0.17200000000000001</c:v>
                </c:pt>
                <c:pt idx="446">
                  <c:v>0.17600000000000002</c:v>
                </c:pt>
                <c:pt idx="447">
                  <c:v>0.17400000000000002</c:v>
                </c:pt>
                <c:pt idx="448">
                  <c:v>0.17800000000000002</c:v>
                </c:pt>
                <c:pt idx="449">
                  <c:v>0.17700000000000002</c:v>
                </c:pt>
                <c:pt idx="450">
                  <c:v>0.21000000000000002</c:v>
                </c:pt>
                <c:pt idx="451">
                  <c:v>0.18900000000000003</c:v>
                </c:pt>
                <c:pt idx="452">
                  <c:v>0.18000000000000002</c:v>
                </c:pt>
                <c:pt idx="453">
                  <c:v>0.17100000000000001</c:v>
                </c:pt>
                <c:pt idx="454">
                  <c:v>0.17</c:v>
                </c:pt>
                <c:pt idx="455">
                  <c:v>0.16900000000000004</c:v>
                </c:pt>
                <c:pt idx="456">
                  <c:v>0.17500000000000002</c:v>
                </c:pt>
                <c:pt idx="457">
                  <c:v>0.17800000000000002</c:v>
                </c:pt>
                <c:pt idx="458">
                  <c:v>0.17700000000000002</c:v>
                </c:pt>
                <c:pt idx="459">
                  <c:v>0.17600000000000002</c:v>
                </c:pt>
                <c:pt idx="460">
                  <c:v>0.17500000000000002</c:v>
                </c:pt>
                <c:pt idx="461">
                  <c:v>0.17800000000000002</c:v>
                </c:pt>
                <c:pt idx="462">
                  <c:v>0.18200000000000002</c:v>
                </c:pt>
                <c:pt idx="463">
                  <c:v>0.19100000000000003</c:v>
                </c:pt>
                <c:pt idx="464">
                  <c:v>0.18500000000000003</c:v>
                </c:pt>
                <c:pt idx="465">
                  <c:v>0.19400000000000003</c:v>
                </c:pt>
                <c:pt idx="466">
                  <c:v>0.18400000000000002</c:v>
                </c:pt>
                <c:pt idx="467">
                  <c:v>0.19600000000000004</c:v>
                </c:pt>
                <c:pt idx="468">
                  <c:v>0.18500000000000003</c:v>
                </c:pt>
                <c:pt idx="469">
                  <c:v>0.17700000000000002</c:v>
                </c:pt>
                <c:pt idx="470">
                  <c:v>0.18900000000000003</c:v>
                </c:pt>
                <c:pt idx="471">
                  <c:v>0.18200000000000002</c:v>
                </c:pt>
                <c:pt idx="472">
                  <c:v>0.17500000000000002</c:v>
                </c:pt>
                <c:pt idx="473">
                  <c:v>0.17400000000000002</c:v>
                </c:pt>
                <c:pt idx="474">
                  <c:v>0.17700000000000002</c:v>
                </c:pt>
                <c:pt idx="475">
                  <c:v>0.19300000000000003</c:v>
                </c:pt>
                <c:pt idx="476">
                  <c:v>0.18100000000000002</c:v>
                </c:pt>
                <c:pt idx="477">
                  <c:v>0.17900000000000002</c:v>
                </c:pt>
                <c:pt idx="478">
                  <c:v>0.18900000000000003</c:v>
                </c:pt>
                <c:pt idx="479">
                  <c:v>0.17600000000000002</c:v>
                </c:pt>
                <c:pt idx="480">
                  <c:v>0.17300000000000001</c:v>
                </c:pt>
                <c:pt idx="481">
                  <c:v>0.17800000000000002</c:v>
                </c:pt>
                <c:pt idx="482">
                  <c:v>0.17500000000000002</c:v>
                </c:pt>
                <c:pt idx="483">
                  <c:v>0.17300000000000001</c:v>
                </c:pt>
                <c:pt idx="484">
                  <c:v>0.18100000000000002</c:v>
                </c:pt>
                <c:pt idx="485">
                  <c:v>0.17700000000000002</c:v>
                </c:pt>
                <c:pt idx="486">
                  <c:v>0.17900000000000002</c:v>
                </c:pt>
                <c:pt idx="487">
                  <c:v>0.17700000000000002</c:v>
                </c:pt>
                <c:pt idx="488">
                  <c:v>0.17600000000000002</c:v>
                </c:pt>
                <c:pt idx="489">
                  <c:v>0.17800000000000002</c:v>
                </c:pt>
                <c:pt idx="490">
                  <c:v>0.17500000000000002</c:v>
                </c:pt>
                <c:pt idx="491">
                  <c:v>0.17400000000000002</c:v>
                </c:pt>
                <c:pt idx="492">
                  <c:v>0.17700000000000002</c:v>
                </c:pt>
                <c:pt idx="493">
                  <c:v>0.20100000000000001</c:v>
                </c:pt>
                <c:pt idx="494">
                  <c:v>0.18900000000000003</c:v>
                </c:pt>
                <c:pt idx="495">
                  <c:v>0.18300000000000002</c:v>
                </c:pt>
                <c:pt idx="496">
                  <c:v>0.17700000000000002</c:v>
                </c:pt>
                <c:pt idx="497">
                  <c:v>0.17</c:v>
                </c:pt>
                <c:pt idx="498">
                  <c:v>0.16900000000000004</c:v>
                </c:pt>
                <c:pt idx="499">
                  <c:v>0.16700000000000004</c:v>
                </c:pt>
                <c:pt idx="500">
                  <c:v>0.17</c:v>
                </c:pt>
                <c:pt idx="501">
                  <c:v>0.17</c:v>
                </c:pt>
                <c:pt idx="502">
                  <c:v>0.17700000000000002</c:v>
                </c:pt>
                <c:pt idx="503">
                  <c:v>0.17100000000000001</c:v>
                </c:pt>
                <c:pt idx="504">
                  <c:v>0.16900000000000004</c:v>
                </c:pt>
                <c:pt idx="505">
                  <c:v>0.19300000000000003</c:v>
                </c:pt>
                <c:pt idx="506">
                  <c:v>0.18600000000000003</c:v>
                </c:pt>
                <c:pt idx="507">
                  <c:v>0.18900000000000003</c:v>
                </c:pt>
                <c:pt idx="508">
                  <c:v>0.17700000000000002</c:v>
                </c:pt>
                <c:pt idx="509">
                  <c:v>0.17400000000000002</c:v>
                </c:pt>
                <c:pt idx="510">
                  <c:v>0.17400000000000002</c:v>
                </c:pt>
                <c:pt idx="511">
                  <c:v>0.18300000000000002</c:v>
                </c:pt>
                <c:pt idx="512">
                  <c:v>0.17800000000000002</c:v>
                </c:pt>
                <c:pt idx="513">
                  <c:v>0.17500000000000002</c:v>
                </c:pt>
                <c:pt idx="514">
                  <c:v>0.18300000000000002</c:v>
                </c:pt>
                <c:pt idx="515">
                  <c:v>0.18600000000000003</c:v>
                </c:pt>
                <c:pt idx="516">
                  <c:v>0.18100000000000002</c:v>
                </c:pt>
                <c:pt idx="517">
                  <c:v>0.18800000000000003</c:v>
                </c:pt>
                <c:pt idx="518">
                  <c:v>0.18800000000000003</c:v>
                </c:pt>
                <c:pt idx="519">
                  <c:v>0.18200000000000002</c:v>
                </c:pt>
                <c:pt idx="520">
                  <c:v>0.18300000000000002</c:v>
                </c:pt>
                <c:pt idx="521">
                  <c:v>0.17900000000000002</c:v>
                </c:pt>
                <c:pt idx="522">
                  <c:v>0.18500000000000003</c:v>
                </c:pt>
                <c:pt idx="523">
                  <c:v>0.18800000000000003</c:v>
                </c:pt>
                <c:pt idx="524">
                  <c:v>0.18300000000000002</c:v>
                </c:pt>
                <c:pt idx="525">
                  <c:v>0.17600000000000002</c:v>
                </c:pt>
                <c:pt idx="526">
                  <c:v>0.18000000000000002</c:v>
                </c:pt>
                <c:pt idx="527">
                  <c:v>0.18300000000000002</c:v>
                </c:pt>
                <c:pt idx="528">
                  <c:v>0.18800000000000003</c:v>
                </c:pt>
                <c:pt idx="529">
                  <c:v>0.19400000000000003</c:v>
                </c:pt>
                <c:pt idx="530">
                  <c:v>0.19400000000000003</c:v>
                </c:pt>
                <c:pt idx="531">
                  <c:v>0.20100000000000001</c:v>
                </c:pt>
                <c:pt idx="532">
                  <c:v>0.19800000000000004</c:v>
                </c:pt>
                <c:pt idx="533">
                  <c:v>0.18500000000000003</c:v>
                </c:pt>
                <c:pt idx="534">
                  <c:v>0.18700000000000003</c:v>
                </c:pt>
                <c:pt idx="535">
                  <c:v>0.17700000000000002</c:v>
                </c:pt>
                <c:pt idx="536">
                  <c:v>0.17200000000000001</c:v>
                </c:pt>
                <c:pt idx="537">
                  <c:v>0.17200000000000001</c:v>
                </c:pt>
                <c:pt idx="538">
                  <c:v>0.17800000000000002</c:v>
                </c:pt>
                <c:pt idx="539">
                  <c:v>0.17700000000000002</c:v>
                </c:pt>
                <c:pt idx="540">
                  <c:v>0.17700000000000002</c:v>
                </c:pt>
                <c:pt idx="541">
                  <c:v>0.17400000000000002</c:v>
                </c:pt>
                <c:pt idx="542">
                  <c:v>0.17500000000000002</c:v>
                </c:pt>
                <c:pt idx="543">
                  <c:v>0.18100000000000002</c:v>
                </c:pt>
                <c:pt idx="544">
                  <c:v>0.18700000000000003</c:v>
                </c:pt>
                <c:pt idx="545">
                  <c:v>0.18500000000000003</c:v>
                </c:pt>
                <c:pt idx="546">
                  <c:v>0.17800000000000002</c:v>
                </c:pt>
                <c:pt idx="547">
                  <c:v>0.17800000000000002</c:v>
                </c:pt>
                <c:pt idx="548">
                  <c:v>0.19000000000000003</c:v>
                </c:pt>
                <c:pt idx="549">
                  <c:v>0.19100000000000003</c:v>
                </c:pt>
                <c:pt idx="550">
                  <c:v>0.18100000000000002</c:v>
                </c:pt>
                <c:pt idx="551">
                  <c:v>0.17600000000000002</c:v>
                </c:pt>
                <c:pt idx="552">
                  <c:v>0.17400000000000002</c:v>
                </c:pt>
                <c:pt idx="553">
                  <c:v>0.17600000000000002</c:v>
                </c:pt>
                <c:pt idx="554">
                  <c:v>0.18300000000000002</c:v>
                </c:pt>
                <c:pt idx="555">
                  <c:v>0.19900000000000004</c:v>
                </c:pt>
                <c:pt idx="556">
                  <c:v>0.19700000000000004</c:v>
                </c:pt>
                <c:pt idx="557">
                  <c:v>0.19900000000000004</c:v>
                </c:pt>
                <c:pt idx="558">
                  <c:v>0.18800000000000003</c:v>
                </c:pt>
                <c:pt idx="559">
                  <c:v>0.18800000000000003</c:v>
                </c:pt>
                <c:pt idx="560">
                  <c:v>0.18800000000000003</c:v>
                </c:pt>
                <c:pt idx="561">
                  <c:v>0.19500000000000003</c:v>
                </c:pt>
                <c:pt idx="562">
                  <c:v>0.19200000000000003</c:v>
                </c:pt>
                <c:pt idx="563">
                  <c:v>0.18200000000000002</c:v>
                </c:pt>
                <c:pt idx="564">
                  <c:v>0.17600000000000002</c:v>
                </c:pt>
                <c:pt idx="565">
                  <c:v>0.18400000000000002</c:v>
                </c:pt>
                <c:pt idx="566">
                  <c:v>0.18400000000000002</c:v>
                </c:pt>
                <c:pt idx="567">
                  <c:v>0.18500000000000003</c:v>
                </c:pt>
                <c:pt idx="568">
                  <c:v>0.19000000000000003</c:v>
                </c:pt>
                <c:pt idx="569">
                  <c:v>0.18400000000000002</c:v>
                </c:pt>
                <c:pt idx="570">
                  <c:v>0.18900000000000003</c:v>
                </c:pt>
                <c:pt idx="571">
                  <c:v>0.19700000000000004</c:v>
                </c:pt>
                <c:pt idx="572">
                  <c:v>0.24900000000000003</c:v>
                </c:pt>
                <c:pt idx="573">
                  <c:v>0.24900000000000003</c:v>
                </c:pt>
                <c:pt idx="574">
                  <c:v>0.19200000000000003</c:v>
                </c:pt>
                <c:pt idx="575">
                  <c:v>0.19100000000000003</c:v>
                </c:pt>
                <c:pt idx="576">
                  <c:v>0.18600000000000003</c:v>
                </c:pt>
                <c:pt idx="577">
                  <c:v>0.18200000000000002</c:v>
                </c:pt>
                <c:pt idx="578">
                  <c:v>0.18200000000000002</c:v>
                </c:pt>
                <c:pt idx="579">
                  <c:v>0.18600000000000003</c:v>
                </c:pt>
                <c:pt idx="580">
                  <c:v>0.18600000000000003</c:v>
                </c:pt>
                <c:pt idx="581">
                  <c:v>0.19000000000000003</c:v>
                </c:pt>
                <c:pt idx="582">
                  <c:v>0.19100000000000003</c:v>
                </c:pt>
                <c:pt idx="583">
                  <c:v>0.18900000000000003</c:v>
                </c:pt>
                <c:pt idx="584">
                  <c:v>0.19000000000000003</c:v>
                </c:pt>
                <c:pt idx="585">
                  <c:v>0.19000000000000003</c:v>
                </c:pt>
                <c:pt idx="586">
                  <c:v>0.18800000000000003</c:v>
                </c:pt>
                <c:pt idx="587">
                  <c:v>0.20200000000000001</c:v>
                </c:pt>
                <c:pt idx="588">
                  <c:v>0.18800000000000003</c:v>
                </c:pt>
                <c:pt idx="589">
                  <c:v>0.18000000000000002</c:v>
                </c:pt>
                <c:pt idx="590">
                  <c:v>0.18300000000000002</c:v>
                </c:pt>
                <c:pt idx="591">
                  <c:v>0.18200000000000002</c:v>
                </c:pt>
                <c:pt idx="592">
                  <c:v>0.18200000000000002</c:v>
                </c:pt>
                <c:pt idx="593">
                  <c:v>0.19500000000000003</c:v>
                </c:pt>
                <c:pt idx="594">
                  <c:v>0.19300000000000003</c:v>
                </c:pt>
                <c:pt idx="595">
                  <c:v>0.20200000000000001</c:v>
                </c:pt>
                <c:pt idx="596">
                  <c:v>0.18500000000000003</c:v>
                </c:pt>
                <c:pt idx="597">
                  <c:v>0.17800000000000002</c:v>
                </c:pt>
                <c:pt idx="598">
                  <c:v>0.19000000000000003</c:v>
                </c:pt>
                <c:pt idx="599">
                  <c:v>0.19000000000000003</c:v>
                </c:pt>
                <c:pt idx="600">
                  <c:v>0.18600000000000003</c:v>
                </c:pt>
                <c:pt idx="601">
                  <c:v>0.18200000000000002</c:v>
                </c:pt>
                <c:pt idx="602">
                  <c:v>0.17800000000000002</c:v>
                </c:pt>
                <c:pt idx="603">
                  <c:v>0.18300000000000002</c:v>
                </c:pt>
                <c:pt idx="604">
                  <c:v>0.19200000000000003</c:v>
                </c:pt>
                <c:pt idx="605">
                  <c:v>0.18800000000000003</c:v>
                </c:pt>
                <c:pt idx="606">
                  <c:v>0.18800000000000003</c:v>
                </c:pt>
                <c:pt idx="607">
                  <c:v>0.18600000000000003</c:v>
                </c:pt>
                <c:pt idx="608">
                  <c:v>0.18200000000000002</c:v>
                </c:pt>
                <c:pt idx="609">
                  <c:v>0.18100000000000002</c:v>
                </c:pt>
                <c:pt idx="610">
                  <c:v>0.18800000000000003</c:v>
                </c:pt>
                <c:pt idx="611">
                  <c:v>0.18700000000000003</c:v>
                </c:pt>
                <c:pt idx="612">
                  <c:v>0.18200000000000002</c:v>
                </c:pt>
                <c:pt idx="613">
                  <c:v>0.18200000000000002</c:v>
                </c:pt>
                <c:pt idx="614">
                  <c:v>0.17900000000000002</c:v>
                </c:pt>
                <c:pt idx="615">
                  <c:v>0.18700000000000003</c:v>
                </c:pt>
                <c:pt idx="616">
                  <c:v>0.19200000000000003</c:v>
                </c:pt>
                <c:pt idx="617">
                  <c:v>0.18300000000000002</c:v>
                </c:pt>
                <c:pt idx="618">
                  <c:v>0.18300000000000002</c:v>
                </c:pt>
                <c:pt idx="619">
                  <c:v>0.18000000000000002</c:v>
                </c:pt>
                <c:pt idx="620">
                  <c:v>0.18000000000000002</c:v>
                </c:pt>
                <c:pt idx="621">
                  <c:v>0.18100000000000002</c:v>
                </c:pt>
                <c:pt idx="622">
                  <c:v>0.17800000000000002</c:v>
                </c:pt>
                <c:pt idx="623">
                  <c:v>0.19100000000000003</c:v>
                </c:pt>
                <c:pt idx="624">
                  <c:v>0.18900000000000003</c:v>
                </c:pt>
                <c:pt idx="625">
                  <c:v>0.18900000000000003</c:v>
                </c:pt>
                <c:pt idx="626">
                  <c:v>0.18000000000000002</c:v>
                </c:pt>
                <c:pt idx="627">
                  <c:v>0.18000000000000002</c:v>
                </c:pt>
                <c:pt idx="628">
                  <c:v>0.18400000000000002</c:v>
                </c:pt>
                <c:pt idx="629">
                  <c:v>0.18000000000000002</c:v>
                </c:pt>
                <c:pt idx="630">
                  <c:v>0.17800000000000002</c:v>
                </c:pt>
                <c:pt idx="631">
                  <c:v>0.17900000000000002</c:v>
                </c:pt>
                <c:pt idx="632">
                  <c:v>0.17900000000000002</c:v>
                </c:pt>
                <c:pt idx="633">
                  <c:v>0.17800000000000002</c:v>
                </c:pt>
                <c:pt idx="634">
                  <c:v>0.18400000000000002</c:v>
                </c:pt>
                <c:pt idx="635">
                  <c:v>0.18400000000000002</c:v>
                </c:pt>
                <c:pt idx="636">
                  <c:v>0.18200000000000002</c:v>
                </c:pt>
                <c:pt idx="637">
                  <c:v>0.18200000000000002</c:v>
                </c:pt>
                <c:pt idx="638">
                  <c:v>0.17800000000000002</c:v>
                </c:pt>
                <c:pt idx="639">
                  <c:v>0.17800000000000002</c:v>
                </c:pt>
                <c:pt idx="640">
                  <c:v>0.17400000000000002</c:v>
                </c:pt>
                <c:pt idx="641">
                  <c:v>0.17300000000000001</c:v>
                </c:pt>
                <c:pt idx="642">
                  <c:v>0.18100000000000002</c:v>
                </c:pt>
                <c:pt idx="643">
                  <c:v>0.18000000000000002</c:v>
                </c:pt>
                <c:pt idx="644">
                  <c:v>0.18000000000000002</c:v>
                </c:pt>
                <c:pt idx="645">
                  <c:v>0.18000000000000002</c:v>
                </c:pt>
                <c:pt idx="646">
                  <c:v>0.18000000000000002</c:v>
                </c:pt>
                <c:pt idx="647">
                  <c:v>0.18600000000000003</c:v>
                </c:pt>
                <c:pt idx="648">
                  <c:v>0.17700000000000002</c:v>
                </c:pt>
                <c:pt idx="649">
                  <c:v>0.17600000000000002</c:v>
                </c:pt>
                <c:pt idx="650">
                  <c:v>0.17900000000000002</c:v>
                </c:pt>
                <c:pt idx="651">
                  <c:v>0.17900000000000002</c:v>
                </c:pt>
                <c:pt idx="652">
                  <c:v>0.17600000000000002</c:v>
                </c:pt>
                <c:pt idx="653">
                  <c:v>0.17600000000000002</c:v>
                </c:pt>
                <c:pt idx="654">
                  <c:v>0.17800000000000002</c:v>
                </c:pt>
                <c:pt idx="655">
                  <c:v>0.17900000000000002</c:v>
                </c:pt>
                <c:pt idx="656">
                  <c:v>0.17900000000000002</c:v>
                </c:pt>
                <c:pt idx="657">
                  <c:v>0.17600000000000002</c:v>
                </c:pt>
                <c:pt idx="658">
                  <c:v>0.17600000000000002</c:v>
                </c:pt>
                <c:pt idx="659">
                  <c:v>0.18700000000000003</c:v>
                </c:pt>
                <c:pt idx="660">
                  <c:v>0.18700000000000003</c:v>
                </c:pt>
                <c:pt idx="661">
                  <c:v>0.17500000000000002</c:v>
                </c:pt>
                <c:pt idx="662">
                  <c:v>0.17600000000000002</c:v>
                </c:pt>
                <c:pt idx="663">
                  <c:v>0.17600000000000002</c:v>
                </c:pt>
                <c:pt idx="664">
                  <c:v>0.17300000000000001</c:v>
                </c:pt>
                <c:pt idx="665">
                  <c:v>0.17300000000000001</c:v>
                </c:pt>
                <c:pt idx="666">
                  <c:v>0.16900000000000004</c:v>
                </c:pt>
                <c:pt idx="667">
                  <c:v>0.16900000000000004</c:v>
                </c:pt>
                <c:pt idx="668">
                  <c:v>0.17900000000000002</c:v>
                </c:pt>
                <c:pt idx="669">
                  <c:v>0.18200000000000002</c:v>
                </c:pt>
                <c:pt idx="670">
                  <c:v>0.18200000000000002</c:v>
                </c:pt>
                <c:pt idx="671">
                  <c:v>0.16900000000000004</c:v>
                </c:pt>
                <c:pt idx="672">
                  <c:v>0.16900000000000004</c:v>
                </c:pt>
                <c:pt idx="673">
                  <c:v>0.17800000000000002</c:v>
                </c:pt>
                <c:pt idx="674">
                  <c:v>0.17800000000000002</c:v>
                </c:pt>
                <c:pt idx="675">
                  <c:v>0.18400000000000002</c:v>
                </c:pt>
                <c:pt idx="676">
                  <c:v>0.18200000000000002</c:v>
                </c:pt>
                <c:pt idx="677">
                  <c:v>0.18200000000000002</c:v>
                </c:pt>
                <c:pt idx="678">
                  <c:v>0.17500000000000002</c:v>
                </c:pt>
                <c:pt idx="679">
                  <c:v>0.17500000000000002</c:v>
                </c:pt>
                <c:pt idx="680">
                  <c:v>0.17800000000000002</c:v>
                </c:pt>
                <c:pt idx="681">
                  <c:v>0.17700000000000002</c:v>
                </c:pt>
                <c:pt idx="682">
                  <c:v>0.18300000000000002</c:v>
                </c:pt>
                <c:pt idx="683">
                  <c:v>0.18600000000000003</c:v>
                </c:pt>
                <c:pt idx="684">
                  <c:v>0.18600000000000003</c:v>
                </c:pt>
                <c:pt idx="685">
                  <c:v>0.17500000000000002</c:v>
                </c:pt>
                <c:pt idx="686">
                  <c:v>0.17500000000000002</c:v>
                </c:pt>
                <c:pt idx="687">
                  <c:v>0.17200000000000001</c:v>
                </c:pt>
                <c:pt idx="688">
                  <c:v>0.16900000000000004</c:v>
                </c:pt>
                <c:pt idx="689">
                  <c:v>0.16900000000000004</c:v>
                </c:pt>
                <c:pt idx="690">
                  <c:v>0.17900000000000002</c:v>
                </c:pt>
                <c:pt idx="691">
                  <c:v>0.17900000000000002</c:v>
                </c:pt>
                <c:pt idx="692">
                  <c:v>0.17200000000000001</c:v>
                </c:pt>
                <c:pt idx="693">
                  <c:v>0.17200000000000001</c:v>
                </c:pt>
                <c:pt idx="694">
                  <c:v>0.17800000000000002</c:v>
                </c:pt>
                <c:pt idx="695">
                  <c:v>0.18600000000000003</c:v>
                </c:pt>
                <c:pt idx="696">
                  <c:v>0.18600000000000003</c:v>
                </c:pt>
                <c:pt idx="697">
                  <c:v>0.18000000000000002</c:v>
                </c:pt>
                <c:pt idx="698">
                  <c:v>0.18000000000000002</c:v>
                </c:pt>
                <c:pt idx="699">
                  <c:v>0.17900000000000002</c:v>
                </c:pt>
                <c:pt idx="700">
                  <c:v>0.17900000000000002</c:v>
                </c:pt>
                <c:pt idx="701">
                  <c:v>0.17900000000000002</c:v>
                </c:pt>
                <c:pt idx="702">
                  <c:v>0.17500000000000002</c:v>
                </c:pt>
                <c:pt idx="703">
                  <c:v>0.17500000000000002</c:v>
                </c:pt>
                <c:pt idx="704">
                  <c:v>0.17300000000000001</c:v>
                </c:pt>
                <c:pt idx="705">
                  <c:v>0.17300000000000001</c:v>
                </c:pt>
                <c:pt idx="706">
                  <c:v>0.17600000000000002</c:v>
                </c:pt>
                <c:pt idx="707">
                  <c:v>0.17600000000000002</c:v>
                </c:pt>
                <c:pt idx="708">
                  <c:v>0.18100000000000002</c:v>
                </c:pt>
                <c:pt idx="709">
                  <c:v>0.17600000000000002</c:v>
                </c:pt>
                <c:pt idx="710">
                  <c:v>0.17600000000000002</c:v>
                </c:pt>
                <c:pt idx="711">
                  <c:v>0.17500000000000002</c:v>
                </c:pt>
                <c:pt idx="712">
                  <c:v>0.17500000000000002</c:v>
                </c:pt>
                <c:pt idx="713">
                  <c:v>0.17200000000000001</c:v>
                </c:pt>
                <c:pt idx="714">
                  <c:v>0.17200000000000001</c:v>
                </c:pt>
                <c:pt idx="715">
                  <c:v>0.18000000000000002</c:v>
                </c:pt>
                <c:pt idx="716">
                  <c:v>0.19500000000000003</c:v>
                </c:pt>
                <c:pt idx="717">
                  <c:v>0.18300000000000002</c:v>
                </c:pt>
                <c:pt idx="718">
                  <c:v>0.17700000000000002</c:v>
                </c:pt>
                <c:pt idx="719">
                  <c:v>0.17700000000000002</c:v>
                </c:pt>
                <c:pt idx="720">
                  <c:v>0.17300000000000001</c:v>
                </c:pt>
                <c:pt idx="721">
                  <c:v>0.17300000000000001</c:v>
                </c:pt>
                <c:pt idx="722">
                  <c:v>0.18900000000000003</c:v>
                </c:pt>
                <c:pt idx="723">
                  <c:v>0.18900000000000003</c:v>
                </c:pt>
                <c:pt idx="724">
                  <c:v>0.18600000000000003</c:v>
                </c:pt>
                <c:pt idx="725">
                  <c:v>0.17800000000000002</c:v>
                </c:pt>
                <c:pt idx="726">
                  <c:v>0.17800000000000002</c:v>
                </c:pt>
                <c:pt idx="727">
                  <c:v>0.17800000000000002</c:v>
                </c:pt>
                <c:pt idx="728">
                  <c:v>0.17800000000000002</c:v>
                </c:pt>
                <c:pt idx="729">
                  <c:v>0.18400000000000002</c:v>
                </c:pt>
                <c:pt idx="730">
                  <c:v>0.18400000000000002</c:v>
                </c:pt>
                <c:pt idx="731">
                  <c:v>0.18000000000000002</c:v>
                </c:pt>
                <c:pt idx="732">
                  <c:v>0.18300000000000002</c:v>
                </c:pt>
                <c:pt idx="733">
                  <c:v>0.18300000000000002</c:v>
                </c:pt>
                <c:pt idx="734">
                  <c:v>0.17700000000000002</c:v>
                </c:pt>
                <c:pt idx="735">
                  <c:v>0.17700000000000002</c:v>
                </c:pt>
                <c:pt idx="736">
                  <c:v>0.17300000000000001</c:v>
                </c:pt>
                <c:pt idx="737">
                  <c:v>0.17300000000000001</c:v>
                </c:pt>
                <c:pt idx="738">
                  <c:v>0.17300000000000001</c:v>
                </c:pt>
                <c:pt idx="739">
                  <c:v>0.18200000000000002</c:v>
                </c:pt>
                <c:pt idx="740">
                  <c:v>0.18200000000000002</c:v>
                </c:pt>
                <c:pt idx="741">
                  <c:v>0.16800000000000004</c:v>
                </c:pt>
                <c:pt idx="742">
                  <c:v>0.16800000000000004</c:v>
                </c:pt>
                <c:pt idx="743">
                  <c:v>0.17700000000000002</c:v>
                </c:pt>
                <c:pt idx="744">
                  <c:v>0.17700000000000002</c:v>
                </c:pt>
                <c:pt idx="745">
                  <c:v>0.18300000000000002</c:v>
                </c:pt>
                <c:pt idx="746">
                  <c:v>0.17600000000000002</c:v>
                </c:pt>
                <c:pt idx="747">
                  <c:v>0.17600000000000002</c:v>
                </c:pt>
                <c:pt idx="748">
                  <c:v>0.17600000000000002</c:v>
                </c:pt>
                <c:pt idx="749">
                  <c:v>0.17600000000000002</c:v>
                </c:pt>
                <c:pt idx="750">
                  <c:v>0.18500000000000003</c:v>
                </c:pt>
                <c:pt idx="751">
                  <c:v>0.18600000000000003</c:v>
                </c:pt>
                <c:pt idx="752">
                  <c:v>0.18600000000000003</c:v>
                </c:pt>
                <c:pt idx="753">
                  <c:v>0.17100000000000001</c:v>
                </c:pt>
                <c:pt idx="754">
                  <c:v>0.17100000000000001</c:v>
                </c:pt>
                <c:pt idx="755">
                  <c:v>0.18300000000000002</c:v>
                </c:pt>
                <c:pt idx="756">
                  <c:v>0.18300000000000002</c:v>
                </c:pt>
                <c:pt idx="757">
                  <c:v>0.17700000000000002</c:v>
                </c:pt>
                <c:pt idx="758">
                  <c:v>0.17400000000000002</c:v>
                </c:pt>
                <c:pt idx="759">
                  <c:v>0.17400000000000002</c:v>
                </c:pt>
                <c:pt idx="760">
                  <c:v>0.24000000000000002</c:v>
                </c:pt>
                <c:pt idx="761">
                  <c:v>0.24000000000000002</c:v>
                </c:pt>
                <c:pt idx="762">
                  <c:v>0.18800000000000003</c:v>
                </c:pt>
                <c:pt idx="763">
                  <c:v>0.18800000000000003</c:v>
                </c:pt>
                <c:pt idx="764">
                  <c:v>0.18600000000000003</c:v>
                </c:pt>
                <c:pt idx="765">
                  <c:v>0.18300000000000002</c:v>
                </c:pt>
                <c:pt idx="766">
                  <c:v>0.18300000000000002</c:v>
                </c:pt>
                <c:pt idx="767">
                  <c:v>0.18300000000000002</c:v>
                </c:pt>
                <c:pt idx="768">
                  <c:v>0.18300000000000002</c:v>
                </c:pt>
                <c:pt idx="769">
                  <c:v>0.18400000000000002</c:v>
                </c:pt>
                <c:pt idx="770">
                  <c:v>0.18400000000000002</c:v>
                </c:pt>
                <c:pt idx="771">
                  <c:v>0.18900000000000003</c:v>
                </c:pt>
                <c:pt idx="772">
                  <c:v>0.18400000000000002</c:v>
                </c:pt>
                <c:pt idx="773">
                  <c:v>0.18400000000000002</c:v>
                </c:pt>
                <c:pt idx="774">
                  <c:v>0.17900000000000002</c:v>
                </c:pt>
                <c:pt idx="775">
                  <c:v>0.17900000000000002</c:v>
                </c:pt>
                <c:pt idx="776">
                  <c:v>0.17500000000000002</c:v>
                </c:pt>
                <c:pt idx="777">
                  <c:v>0.17500000000000002</c:v>
                </c:pt>
                <c:pt idx="778">
                  <c:v>0.17</c:v>
                </c:pt>
                <c:pt idx="779">
                  <c:v>0.17700000000000002</c:v>
                </c:pt>
                <c:pt idx="780">
                  <c:v>0.17700000000000002</c:v>
                </c:pt>
                <c:pt idx="781">
                  <c:v>0.18200000000000002</c:v>
                </c:pt>
                <c:pt idx="782">
                  <c:v>0.18200000000000002</c:v>
                </c:pt>
                <c:pt idx="783">
                  <c:v>0.17500000000000002</c:v>
                </c:pt>
                <c:pt idx="784">
                  <c:v>0.17200000000000001</c:v>
                </c:pt>
                <c:pt idx="785">
                  <c:v>0.17300000000000001</c:v>
                </c:pt>
                <c:pt idx="786">
                  <c:v>0.19100000000000003</c:v>
                </c:pt>
                <c:pt idx="787">
                  <c:v>0.19100000000000003</c:v>
                </c:pt>
                <c:pt idx="788">
                  <c:v>0.18400000000000002</c:v>
                </c:pt>
                <c:pt idx="789">
                  <c:v>0.18400000000000002</c:v>
                </c:pt>
                <c:pt idx="790">
                  <c:v>0.18200000000000002</c:v>
                </c:pt>
                <c:pt idx="791">
                  <c:v>0.18400000000000002</c:v>
                </c:pt>
                <c:pt idx="792">
                  <c:v>0.18400000000000002</c:v>
                </c:pt>
                <c:pt idx="793">
                  <c:v>0.19700000000000004</c:v>
                </c:pt>
                <c:pt idx="794">
                  <c:v>0.19700000000000004</c:v>
                </c:pt>
                <c:pt idx="795">
                  <c:v>0.18700000000000003</c:v>
                </c:pt>
                <c:pt idx="796">
                  <c:v>0.18600000000000003</c:v>
                </c:pt>
                <c:pt idx="797">
                  <c:v>0.18000000000000002</c:v>
                </c:pt>
                <c:pt idx="798">
                  <c:v>0.18300000000000002</c:v>
                </c:pt>
                <c:pt idx="799">
                  <c:v>0.18300000000000002</c:v>
                </c:pt>
                <c:pt idx="800">
                  <c:v>0.18900000000000003</c:v>
                </c:pt>
                <c:pt idx="801">
                  <c:v>0.18900000000000003</c:v>
                </c:pt>
                <c:pt idx="802">
                  <c:v>0.17800000000000002</c:v>
                </c:pt>
                <c:pt idx="803">
                  <c:v>0.17300000000000001</c:v>
                </c:pt>
                <c:pt idx="804">
                  <c:v>0.17500000000000002</c:v>
                </c:pt>
                <c:pt idx="805">
                  <c:v>0.18000000000000002</c:v>
                </c:pt>
                <c:pt idx="806">
                  <c:v>0.18000000000000002</c:v>
                </c:pt>
                <c:pt idx="807">
                  <c:v>0.18100000000000002</c:v>
                </c:pt>
                <c:pt idx="808">
                  <c:v>0.18100000000000002</c:v>
                </c:pt>
                <c:pt idx="809">
                  <c:v>0.17500000000000002</c:v>
                </c:pt>
                <c:pt idx="810">
                  <c:v>0.18000000000000002</c:v>
                </c:pt>
                <c:pt idx="811">
                  <c:v>0.19100000000000003</c:v>
                </c:pt>
                <c:pt idx="812">
                  <c:v>0.18500000000000003</c:v>
                </c:pt>
                <c:pt idx="813">
                  <c:v>0.18500000000000003</c:v>
                </c:pt>
                <c:pt idx="814">
                  <c:v>0.18000000000000002</c:v>
                </c:pt>
                <c:pt idx="815">
                  <c:v>0.18000000000000002</c:v>
                </c:pt>
                <c:pt idx="816">
                  <c:v>0.17200000000000001</c:v>
                </c:pt>
                <c:pt idx="817">
                  <c:v>0.17</c:v>
                </c:pt>
                <c:pt idx="818">
                  <c:v>0.18000000000000002</c:v>
                </c:pt>
                <c:pt idx="819">
                  <c:v>0.18500000000000003</c:v>
                </c:pt>
                <c:pt idx="820">
                  <c:v>0.18500000000000003</c:v>
                </c:pt>
                <c:pt idx="821">
                  <c:v>0.18100000000000002</c:v>
                </c:pt>
                <c:pt idx="822">
                  <c:v>0.18100000000000002</c:v>
                </c:pt>
                <c:pt idx="823">
                  <c:v>0.17800000000000002</c:v>
                </c:pt>
                <c:pt idx="824">
                  <c:v>0.17400000000000002</c:v>
                </c:pt>
                <c:pt idx="825">
                  <c:v>0.17400000000000002</c:v>
                </c:pt>
                <c:pt idx="826">
                  <c:v>0.18300000000000002</c:v>
                </c:pt>
                <c:pt idx="827">
                  <c:v>0.18300000000000002</c:v>
                </c:pt>
                <c:pt idx="828">
                  <c:v>0.19100000000000003</c:v>
                </c:pt>
                <c:pt idx="829">
                  <c:v>0.18300000000000002</c:v>
                </c:pt>
                <c:pt idx="830">
                  <c:v>0.18000000000000002</c:v>
                </c:pt>
                <c:pt idx="831">
                  <c:v>0.18200000000000002</c:v>
                </c:pt>
                <c:pt idx="832">
                  <c:v>0.18500000000000003</c:v>
                </c:pt>
                <c:pt idx="833">
                  <c:v>0.19100000000000003</c:v>
                </c:pt>
                <c:pt idx="834">
                  <c:v>0.18700000000000003</c:v>
                </c:pt>
                <c:pt idx="835">
                  <c:v>0.17900000000000002</c:v>
                </c:pt>
                <c:pt idx="836">
                  <c:v>0.17300000000000001</c:v>
                </c:pt>
                <c:pt idx="837">
                  <c:v>0.17400000000000002</c:v>
                </c:pt>
                <c:pt idx="838">
                  <c:v>0.18000000000000002</c:v>
                </c:pt>
                <c:pt idx="839">
                  <c:v>0.18300000000000002</c:v>
                </c:pt>
                <c:pt idx="840">
                  <c:v>0.18000000000000002</c:v>
                </c:pt>
                <c:pt idx="841">
                  <c:v>0.17700000000000002</c:v>
                </c:pt>
                <c:pt idx="842">
                  <c:v>0.17800000000000002</c:v>
                </c:pt>
                <c:pt idx="843">
                  <c:v>0.18100000000000002</c:v>
                </c:pt>
                <c:pt idx="844">
                  <c:v>0.17600000000000002</c:v>
                </c:pt>
                <c:pt idx="845">
                  <c:v>0.18500000000000003</c:v>
                </c:pt>
                <c:pt idx="846">
                  <c:v>0.18500000000000003</c:v>
                </c:pt>
                <c:pt idx="847">
                  <c:v>0.17800000000000002</c:v>
                </c:pt>
                <c:pt idx="848">
                  <c:v>0.17900000000000002</c:v>
                </c:pt>
                <c:pt idx="849">
                  <c:v>0.17600000000000002</c:v>
                </c:pt>
                <c:pt idx="850">
                  <c:v>0.17900000000000002</c:v>
                </c:pt>
                <c:pt idx="851">
                  <c:v>0.17600000000000002</c:v>
                </c:pt>
                <c:pt idx="852">
                  <c:v>0.17900000000000002</c:v>
                </c:pt>
                <c:pt idx="853">
                  <c:v>0.17500000000000002</c:v>
                </c:pt>
                <c:pt idx="854">
                  <c:v>0.17100000000000001</c:v>
                </c:pt>
                <c:pt idx="855">
                  <c:v>0.17300000000000001</c:v>
                </c:pt>
                <c:pt idx="856">
                  <c:v>0.17300000000000001</c:v>
                </c:pt>
                <c:pt idx="857">
                  <c:v>0.17500000000000002</c:v>
                </c:pt>
                <c:pt idx="858">
                  <c:v>0.17400000000000002</c:v>
                </c:pt>
                <c:pt idx="859">
                  <c:v>0.17800000000000002</c:v>
                </c:pt>
                <c:pt idx="860">
                  <c:v>0.17400000000000002</c:v>
                </c:pt>
                <c:pt idx="861">
                  <c:v>0.17400000000000002</c:v>
                </c:pt>
                <c:pt idx="862">
                  <c:v>0.17500000000000002</c:v>
                </c:pt>
                <c:pt idx="863">
                  <c:v>0.17200000000000001</c:v>
                </c:pt>
                <c:pt idx="864">
                  <c:v>0.17500000000000002</c:v>
                </c:pt>
                <c:pt idx="865">
                  <c:v>0.17400000000000002</c:v>
                </c:pt>
                <c:pt idx="866">
                  <c:v>0.18100000000000002</c:v>
                </c:pt>
                <c:pt idx="867">
                  <c:v>0.17900000000000002</c:v>
                </c:pt>
                <c:pt idx="868">
                  <c:v>0.17400000000000002</c:v>
                </c:pt>
                <c:pt idx="869">
                  <c:v>0.17</c:v>
                </c:pt>
                <c:pt idx="870">
                  <c:v>0.17800000000000002</c:v>
                </c:pt>
                <c:pt idx="871">
                  <c:v>0.17200000000000001</c:v>
                </c:pt>
                <c:pt idx="872">
                  <c:v>0.17300000000000001</c:v>
                </c:pt>
                <c:pt idx="873">
                  <c:v>0.17500000000000002</c:v>
                </c:pt>
                <c:pt idx="874">
                  <c:v>0.17400000000000002</c:v>
                </c:pt>
                <c:pt idx="875">
                  <c:v>0.17300000000000001</c:v>
                </c:pt>
                <c:pt idx="876">
                  <c:v>0.17500000000000002</c:v>
                </c:pt>
                <c:pt idx="877">
                  <c:v>0.17400000000000002</c:v>
                </c:pt>
                <c:pt idx="878">
                  <c:v>0.17300000000000001</c:v>
                </c:pt>
                <c:pt idx="879">
                  <c:v>0.18100000000000002</c:v>
                </c:pt>
                <c:pt idx="880">
                  <c:v>0.19000000000000003</c:v>
                </c:pt>
                <c:pt idx="881">
                  <c:v>0.18400000000000002</c:v>
                </c:pt>
                <c:pt idx="882">
                  <c:v>0.18400000000000002</c:v>
                </c:pt>
                <c:pt idx="883">
                  <c:v>0.17300000000000001</c:v>
                </c:pt>
                <c:pt idx="884">
                  <c:v>0.17300000000000001</c:v>
                </c:pt>
                <c:pt idx="885">
                  <c:v>0.17500000000000002</c:v>
                </c:pt>
                <c:pt idx="886">
                  <c:v>0.18400000000000002</c:v>
                </c:pt>
                <c:pt idx="887">
                  <c:v>0.18100000000000002</c:v>
                </c:pt>
                <c:pt idx="888">
                  <c:v>0.18000000000000002</c:v>
                </c:pt>
                <c:pt idx="889">
                  <c:v>0.18000000000000002</c:v>
                </c:pt>
                <c:pt idx="890">
                  <c:v>0.18100000000000002</c:v>
                </c:pt>
                <c:pt idx="891">
                  <c:v>0.17800000000000002</c:v>
                </c:pt>
                <c:pt idx="892">
                  <c:v>0.17300000000000001</c:v>
                </c:pt>
                <c:pt idx="893">
                  <c:v>0.17200000000000001</c:v>
                </c:pt>
                <c:pt idx="894">
                  <c:v>0.17</c:v>
                </c:pt>
                <c:pt idx="895">
                  <c:v>0.17600000000000002</c:v>
                </c:pt>
                <c:pt idx="896">
                  <c:v>0.17600000000000002</c:v>
                </c:pt>
                <c:pt idx="897">
                  <c:v>0.17300000000000001</c:v>
                </c:pt>
                <c:pt idx="898">
                  <c:v>0.16800000000000004</c:v>
                </c:pt>
                <c:pt idx="899">
                  <c:v>0.17100000000000001</c:v>
                </c:pt>
                <c:pt idx="900">
                  <c:v>0.17500000000000002</c:v>
                </c:pt>
                <c:pt idx="901">
                  <c:v>0.17600000000000002</c:v>
                </c:pt>
                <c:pt idx="902">
                  <c:v>0.17800000000000002</c:v>
                </c:pt>
                <c:pt idx="903">
                  <c:v>0.17800000000000002</c:v>
                </c:pt>
                <c:pt idx="904">
                  <c:v>0.17300000000000001</c:v>
                </c:pt>
                <c:pt idx="905">
                  <c:v>0.17200000000000001</c:v>
                </c:pt>
                <c:pt idx="906">
                  <c:v>0.17600000000000002</c:v>
                </c:pt>
                <c:pt idx="907">
                  <c:v>0.17900000000000002</c:v>
                </c:pt>
                <c:pt idx="908">
                  <c:v>0.17800000000000002</c:v>
                </c:pt>
                <c:pt idx="909">
                  <c:v>0.18700000000000003</c:v>
                </c:pt>
                <c:pt idx="910">
                  <c:v>0.18600000000000003</c:v>
                </c:pt>
                <c:pt idx="911">
                  <c:v>0.17800000000000002</c:v>
                </c:pt>
                <c:pt idx="912">
                  <c:v>0.17900000000000002</c:v>
                </c:pt>
                <c:pt idx="913">
                  <c:v>0.17800000000000002</c:v>
                </c:pt>
                <c:pt idx="914">
                  <c:v>0.17800000000000002</c:v>
                </c:pt>
                <c:pt idx="915">
                  <c:v>0.17800000000000002</c:v>
                </c:pt>
                <c:pt idx="916">
                  <c:v>0.18200000000000002</c:v>
                </c:pt>
                <c:pt idx="917">
                  <c:v>0.17100000000000001</c:v>
                </c:pt>
                <c:pt idx="918">
                  <c:v>0.17300000000000001</c:v>
                </c:pt>
                <c:pt idx="919">
                  <c:v>0.17300000000000001</c:v>
                </c:pt>
                <c:pt idx="920">
                  <c:v>0.17700000000000002</c:v>
                </c:pt>
                <c:pt idx="921">
                  <c:v>0.17700000000000002</c:v>
                </c:pt>
                <c:pt idx="922">
                  <c:v>0.18100000000000002</c:v>
                </c:pt>
                <c:pt idx="923">
                  <c:v>0.17900000000000002</c:v>
                </c:pt>
                <c:pt idx="924">
                  <c:v>0.17900000000000002</c:v>
                </c:pt>
                <c:pt idx="925">
                  <c:v>0.17600000000000002</c:v>
                </c:pt>
                <c:pt idx="926">
                  <c:v>0.17600000000000002</c:v>
                </c:pt>
                <c:pt idx="927">
                  <c:v>0.18700000000000003</c:v>
                </c:pt>
                <c:pt idx="928">
                  <c:v>0.18300000000000002</c:v>
                </c:pt>
                <c:pt idx="929">
                  <c:v>0.18100000000000002</c:v>
                </c:pt>
                <c:pt idx="930">
                  <c:v>0.17800000000000002</c:v>
                </c:pt>
                <c:pt idx="931">
                  <c:v>0.17800000000000002</c:v>
                </c:pt>
                <c:pt idx="932">
                  <c:v>0.17800000000000002</c:v>
                </c:pt>
                <c:pt idx="933">
                  <c:v>0.18100000000000002</c:v>
                </c:pt>
                <c:pt idx="934">
                  <c:v>0.17400000000000002</c:v>
                </c:pt>
                <c:pt idx="935">
                  <c:v>0.17400000000000002</c:v>
                </c:pt>
                <c:pt idx="936">
                  <c:v>0.18300000000000002</c:v>
                </c:pt>
                <c:pt idx="937">
                  <c:v>0.18300000000000002</c:v>
                </c:pt>
                <c:pt idx="938">
                  <c:v>0.17500000000000002</c:v>
                </c:pt>
                <c:pt idx="939">
                  <c:v>0.17300000000000001</c:v>
                </c:pt>
                <c:pt idx="940">
                  <c:v>0.17300000000000001</c:v>
                </c:pt>
                <c:pt idx="941">
                  <c:v>0.17100000000000001</c:v>
                </c:pt>
                <c:pt idx="942">
                  <c:v>0.17100000000000001</c:v>
                </c:pt>
                <c:pt idx="943">
                  <c:v>0.17300000000000001</c:v>
                </c:pt>
                <c:pt idx="944">
                  <c:v>0.17400000000000002</c:v>
                </c:pt>
                <c:pt idx="945">
                  <c:v>0.17400000000000002</c:v>
                </c:pt>
                <c:pt idx="946">
                  <c:v>0.17400000000000002</c:v>
                </c:pt>
                <c:pt idx="947">
                  <c:v>0.17300000000000001</c:v>
                </c:pt>
                <c:pt idx="948">
                  <c:v>0.16800000000000004</c:v>
                </c:pt>
                <c:pt idx="949">
                  <c:v>0.16800000000000004</c:v>
                </c:pt>
                <c:pt idx="950">
                  <c:v>0.17600000000000002</c:v>
                </c:pt>
                <c:pt idx="951">
                  <c:v>0.17600000000000002</c:v>
                </c:pt>
                <c:pt idx="952">
                  <c:v>0.17200000000000001</c:v>
                </c:pt>
                <c:pt idx="953">
                  <c:v>0.17200000000000001</c:v>
                </c:pt>
                <c:pt idx="954">
                  <c:v>0.17200000000000001</c:v>
                </c:pt>
                <c:pt idx="955">
                  <c:v>0.18100000000000002</c:v>
                </c:pt>
                <c:pt idx="956">
                  <c:v>0.17700000000000002</c:v>
                </c:pt>
                <c:pt idx="957">
                  <c:v>0.17700000000000002</c:v>
                </c:pt>
                <c:pt idx="958">
                  <c:v>0.17800000000000002</c:v>
                </c:pt>
                <c:pt idx="959">
                  <c:v>0.17800000000000002</c:v>
                </c:pt>
                <c:pt idx="960">
                  <c:v>0.18000000000000002</c:v>
                </c:pt>
                <c:pt idx="961">
                  <c:v>0.17500000000000002</c:v>
                </c:pt>
                <c:pt idx="962">
                  <c:v>0.17</c:v>
                </c:pt>
                <c:pt idx="963">
                  <c:v>0.17</c:v>
                </c:pt>
                <c:pt idx="964">
                  <c:v>0.17500000000000002</c:v>
                </c:pt>
                <c:pt idx="965">
                  <c:v>0.17400000000000002</c:v>
                </c:pt>
                <c:pt idx="966">
                  <c:v>0.17100000000000001</c:v>
                </c:pt>
                <c:pt idx="967">
                  <c:v>0.17300000000000001</c:v>
                </c:pt>
                <c:pt idx="968">
                  <c:v>0.18900000000000003</c:v>
                </c:pt>
                <c:pt idx="969">
                  <c:v>0.18400000000000002</c:v>
                </c:pt>
                <c:pt idx="970">
                  <c:v>0.17600000000000002</c:v>
                </c:pt>
                <c:pt idx="971">
                  <c:v>0.17600000000000002</c:v>
                </c:pt>
                <c:pt idx="972">
                  <c:v>0.17400000000000002</c:v>
                </c:pt>
                <c:pt idx="973">
                  <c:v>0.17400000000000002</c:v>
                </c:pt>
                <c:pt idx="974">
                  <c:v>0.16900000000000004</c:v>
                </c:pt>
                <c:pt idx="975">
                  <c:v>0.16900000000000004</c:v>
                </c:pt>
                <c:pt idx="976">
                  <c:v>0.16900000000000004</c:v>
                </c:pt>
                <c:pt idx="977">
                  <c:v>0.16900000000000004</c:v>
                </c:pt>
                <c:pt idx="978">
                  <c:v>0.18000000000000002</c:v>
                </c:pt>
                <c:pt idx="979">
                  <c:v>0.17500000000000002</c:v>
                </c:pt>
                <c:pt idx="980">
                  <c:v>0.17900000000000002</c:v>
                </c:pt>
                <c:pt idx="981">
                  <c:v>0.17700000000000002</c:v>
                </c:pt>
                <c:pt idx="982">
                  <c:v>0.17800000000000002</c:v>
                </c:pt>
                <c:pt idx="983">
                  <c:v>0.17300000000000001</c:v>
                </c:pt>
                <c:pt idx="984">
                  <c:v>0.17300000000000001</c:v>
                </c:pt>
                <c:pt idx="985">
                  <c:v>0.17600000000000002</c:v>
                </c:pt>
                <c:pt idx="986">
                  <c:v>0.17800000000000002</c:v>
                </c:pt>
                <c:pt idx="987">
                  <c:v>0.17600000000000002</c:v>
                </c:pt>
                <c:pt idx="988">
                  <c:v>0.17800000000000002</c:v>
                </c:pt>
                <c:pt idx="989">
                  <c:v>0.17800000000000002</c:v>
                </c:pt>
                <c:pt idx="990">
                  <c:v>0.17700000000000002</c:v>
                </c:pt>
                <c:pt idx="991">
                  <c:v>0.17700000000000002</c:v>
                </c:pt>
                <c:pt idx="992">
                  <c:v>0.18000000000000002</c:v>
                </c:pt>
                <c:pt idx="993">
                  <c:v>0.18000000000000002</c:v>
                </c:pt>
                <c:pt idx="994">
                  <c:v>0.17800000000000002</c:v>
                </c:pt>
                <c:pt idx="995">
                  <c:v>0.17800000000000002</c:v>
                </c:pt>
                <c:pt idx="996">
                  <c:v>0.17800000000000002</c:v>
                </c:pt>
                <c:pt idx="997">
                  <c:v>0.17500000000000002</c:v>
                </c:pt>
                <c:pt idx="998">
                  <c:v>0.17400000000000002</c:v>
                </c:pt>
                <c:pt idx="999">
                  <c:v>0.18400000000000002</c:v>
                </c:pt>
                <c:pt idx="1000">
                  <c:v>0.18400000000000002</c:v>
                </c:pt>
                <c:pt idx="1001">
                  <c:v>0.17800000000000002</c:v>
                </c:pt>
                <c:pt idx="1002">
                  <c:v>0.17500000000000002</c:v>
                </c:pt>
                <c:pt idx="1003">
                  <c:v>0.17500000000000002</c:v>
                </c:pt>
                <c:pt idx="1004">
                  <c:v>0.17600000000000002</c:v>
                </c:pt>
                <c:pt idx="1005">
                  <c:v>0.17600000000000002</c:v>
                </c:pt>
                <c:pt idx="1006">
                  <c:v>0.17200000000000001</c:v>
                </c:pt>
                <c:pt idx="1007">
                  <c:v>0.17400000000000002</c:v>
                </c:pt>
                <c:pt idx="1008">
                  <c:v>0.17500000000000002</c:v>
                </c:pt>
                <c:pt idx="1009">
                  <c:v>0.17800000000000002</c:v>
                </c:pt>
                <c:pt idx="1010">
                  <c:v>0.17500000000000002</c:v>
                </c:pt>
                <c:pt idx="1011">
                  <c:v>0.17900000000000002</c:v>
                </c:pt>
                <c:pt idx="1012">
                  <c:v>0.18200000000000002</c:v>
                </c:pt>
                <c:pt idx="1013">
                  <c:v>0.18200000000000002</c:v>
                </c:pt>
                <c:pt idx="1014">
                  <c:v>0.17300000000000001</c:v>
                </c:pt>
                <c:pt idx="1015">
                  <c:v>0.17300000000000001</c:v>
                </c:pt>
                <c:pt idx="1016">
                  <c:v>0.17600000000000002</c:v>
                </c:pt>
                <c:pt idx="1017">
                  <c:v>0.17300000000000001</c:v>
                </c:pt>
                <c:pt idx="1018">
                  <c:v>0.17100000000000001</c:v>
                </c:pt>
                <c:pt idx="1019">
                  <c:v>0.17300000000000001</c:v>
                </c:pt>
                <c:pt idx="1020">
                  <c:v>0.17900000000000002</c:v>
                </c:pt>
                <c:pt idx="1021">
                  <c:v>0.18400000000000002</c:v>
                </c:pt>
                <c:pt idx="1022">
                  <c:v>0.17900000000000002</c:v>
                </c:pt>
                <c:pt idx="1023">
                  <c:v>0.18300000000000002</c:v>
                </c:pt>
                <c:pt idx="1024">
                  <c:v>0.18400000000000002</c:v>
                </c:pt>
                <c:pt idx="1025">
                  <c:v>0.18400000000000002</c:v>
                </c:pt>
                <c:pt idx="1026">
                  <c:v>0.18000000000000002</c:v>
                </c:pt>
                <c:pt idx="1027">
                  <c:v>0.17800000000000002</c:v>
                </c:pt>
                <c:pt idx="1028">
                  <c:v>0.17800000000000002</c:v>
                </c:pt>
                <c:pt idx="1029">
                  <c:v>0.17800000000000002</c:v>
                </c:pt>
                <c:pt idx="1030">
                  <c:v>0.17900000000000002</c:v>
                </c:pt>
                <c:pt idx="1031">
                  <c:v>0.17900000000000002</c:v>
                </c:pt>
                <c:pt idx="1032">
                  <c:v>0.17200000000000001</c:v>
                </c:pt>
                <c:pt idx="1033">
                  <c:v>0.16900000000000004</c:v>
                </c:pt>
                <c:pt idx="1034">
                  <c:v>0.16900000000000004</c:v>
                </c:pt>
                <c:pt idx="1035">
                  <c:v>0.16900000000000004</c:v>
                </c:pt>
                <c:pt idx="1036">
                  <c:v>0.16900000000000004</c:v>
                </c:pt>
                <c:pt idx="1037">
                  <c:v>0.17400000000000002</c:v>
                </c:pt>
                <c:pt idx="1038">
                  <c:v>0.17400000000000002</c:v>
                </c:pt>
                <c:pt idx="1039">
                  <c:v>0.17600000000000002</c:v>
                </c:pt>
                <c:pt idx="1040">
                  <c:v>0.17700000000000002</c:v>
                </c:pt>
                <c:pt idx="1041">
                  <c:v>0.17500000000000002</c:v>
                </c:pt>
                <c:pt idx="1042">
                  <c:v>0.17600000000000002</c:v>
                </c:pt>
                <c:pt idx="1043">
                  <c:v>0.17500000000000002</c:v>
                </c:pt>
                <c:pt idx="1044">
                  <c:v>0.16900000000000004</c:v>
                </c:pt>
                <c:pt idx="1045">
                  <c:v>0.17100000000000001</c:v>
                </c:pt>
                <c:pt idx="1046">
                  <c:v>0.17500000000000002</c:v>
                </c:pt>
                <c:pt idx="1047">
                  <c:v>0.17400000000000002</c:v>
                </c:pt>
                <c:pt idx="1048">
                  <c:v>0.17100000000000001</c:v>
                </c:pt>
                <c:pt idx="1049">
                  <c:v>0.17600000000000002</c:v>
                </c:pt>
                <c:pt idx="1050">
                  <c:v>0.17100000000000001</c:v>
                </c:pt>
                <c:pt idx="1051">
                  <c:v>0.17100000000000001</c:v>
                </c:pt>
                <c:pt idx="1052">
                  <c:v>0.17</c:v>
                </c:pt>
                <c:pt idx="1053">
                  <c:v>0.16700000000000004</c:v>
                </c:pt>
                <c:pt idx="1054">
                  <c:v>0.17300000000000001</c:v>
                </c:pt>
                <c:pt idx="1055">
                  <c:v>0.17400000000000002</c:v>
                </c:pt>
                <c:pt idx="1056">
                  <c:v>0.17700000000000002</c:v>
                </c:pt>
                <c:pt idx="1057">
                  <c:v>0.17400000000000002</c:v>
                </c:pt>
                <c:pt idx="1058">
                  <c:v>0.17700000000000002</c:v>
                </c:pt>
                <c:pt idx="1059">
                  <c:v>0.17500000000000002</c:v>
                </c:pt>
                <c:pt idx="1060">
                  <c:v>0.17200000000000001</c:v>
                </c:pt>
                <c:pt idx="1061">
                  <c:v>0.18600000000000003</c:v>
                </c:pt>
                <c:pt idx="1062">
                  <c:v>0.17500000000000002</c:v>
                </c:pt>
                <c:pt idx="1063">
                  <c:v>0.17200000000000001</c:v>
                </c:pt>
                <c:pt idx="1064">
                  <c:v>0.17200000000000001</c:v>
                </c:pt>
                <c:pt idx="1065">
                  <c:v>0.18000000000000002</c:v>
                </c:pt>
                <c:pt idx="1066">
                  <c:v>0.17300000000000001</c:v>
                </c:pt>
                <c:pt idx="1067">
                  <c:v>0.17400000000000002</c:v>
                </c:pt>
                <c:pt idx="1068">
                  <c:v>0.17600000000000002</c:v>
                </c:pt>
                <c:pt idx="1069">
                  <c:v>0.17600000000000002</c:v>
                </c:pt>
                <c:pt idx="1070">
                  <c:v>0.17900000000000002</c:v>
                </c:pt>
                <c:pt idx="1071">
                  <c:v>0.17500000000000002</c:v>
                </c:pt>
                <c:pt idx="1072">
                  <c:v>0.17300000000000001</c:v>
                </c:pt>
                <c:pt idx="1073">
                  <c:v>0.17</c:v>
                </c:pt>
                <c:pt idx="1074">
                  <c:v>0.17400000000000002</c:v>
                </c:pt>
                <c:pt idx="1075">
                  <c:v>0.17400000000000002</c:v>
                </c:pt>
                <c:pt idx="1076">
                  <c:v>0.17300000000000001</c:v>
                </c:pt>
                <c:pt idx="1077">
                  <c:v>0.17400000000000002</c:v>
                </c:pt>
                <c:pt idx="1078">
                  <c:v>0.17800000000000002</c:v>
                </c:pt>
                <c:pt idx="1079">
                  <c:v>0.17800000000000002</c:v>
                </c:pt>
                <c:pt idx="1080">
                  <c:v>0.17800000000000002</c:v>
                </c:pt>
                <c:pt idx="1081">
                  <c:v>0.17900000000000002</c:v>
                </c:pt>
                <c:pt idx="1082">
                  <c:v>0.18300000000000002</c:v>
                </c:pt>
                <c:pt idx="1083">
                  <c:v>0.18100000000000002</c:v>
                </c:pt>
                <c:pt idx="1084">
                  <c:v>0.17900000000000002</c:v>
                </c:pt>
                <c:pt idx="1085">
                  <c:v>0.17300000000000001</c:v>
                </c:pt>
                <c:pt idx="1086">
                  <c:v>0.17100000000000001</c:v>
                </c:pt>
                <c:pt idx="1087">
                  <c:v>0.17400000000000002</c:v>
                </c:pt>
                <c:pt idx="1088">
                  <c:v>0.17500000000000002</c:v>
                </c:pt>
                <c:pt idx="1089">
                  <c:v>0.17</c:v>
                </c:pt>
                <c:pt idx="1090">
                  <c:v>0.17400000000000002</c:v>
                </c:pt>
                <c:pt idx="1091">
                  <c:v>0.17600000000000002</c:v>
                </c:pt>
                <c:pt idx="1092">
                  <c:v>0.17500000000000002</c:v>
                </c:pt>
                <c:pt idx="1093">
                  <c:v>0.16900000000000004</c:v>
                </c:pt>
                <c:pt idx="1094">
                  <c:v>0.16900000000000004</c:v>
                </c:pt>
                <c:pt idx="1095">
                  <c:v>0.16900000000000004</c:v>
                </c:pt>
                <c:pt idx="1096">
                  <c:v>0.16800000000000004</c:v>
                </c:pt>
                <c:pt idx="1097">
                  <c:v>0.17200000000000001</c:v>
                </c:pt>
                <c:pt idx="1098">
                  <c:v>0.17600000000000002</c:v>
                </c:pt>
                <c:pt idx="1099">
                  <c:v>0.16900000000000004</c:v>
                </c:pt>
                <c:pt idx="1100">
                  <c:v>0.16900000000000004</c:v>
                </c:pt>
                <c:pt idx="1101">
                  <c:v>0.17300000000000001</c:v>
                </c:pt>
                <c:pt idx="1102">
                  <c:v>0.17400000000000002</c:v>
                </c:pt>
                <c:pt idx="1103">
                  <c:v>0.17500000000000002</c:v>
                </c:pt>
                <c:pt idx="1104">
                  <c:v>0.17300000000000001</c:v>
                </c:pt>
                <c:pt idx="1105">
                  <c:v>0.17300000000000001</c:v>
                </c:pt>
                <c:pt idx="1106">
                  <c:v>0.17300000000000001</c:v>
                </c:pt>
                <c:pt idx="1107">
                  <c:v>0.17400000000000002</c:v>
                </c:pt>
                <c:pt idx="1108">
                  <c:v>0.17900000000000002</c:v>
                </c:pt>
                <c:pt idx="1109">
                  <c:v>0.17400000000000002</c:v>
                </c:pt>
                <c:pt idx="1110">
                  <c:v>0.17100000000000001</c:v>
                </c:pt>
                <c:pt idx="1111">
                  <c:v>0.17100000000000001</c:v>
                </c:pt>
                <c:pt idx="1112">
                  <c:v>0.17300000000000001</c:v>
                </c:pt>
                <c:pt idx="1113">
                  <c:v>0.17300000000000001</c:v>
                </c:pt>
                <c:pt idx="1114">
                  <c:v>0.17400000000000002</c:v>
                </c:pt>
                <c:pt idx="1115">
                  <c:v>0.17100000000000001</c:v>
                </c:pt>
                <c:pt idx="1116">
                  <c:v>0.17100000000000001</c:v>
                </c:pt>
                <c:pt idx="1117">
                  <c:v>0.17</c:v>
                </c:pt>
                <c:pt idx="1118">
                  <c:v>0.16900000000000004</c:v>
                </c:pt>
                <c:pt idx="1119">
                  <c:v>0.17300000000000001</c:v>
                </c:pt>
                <c:pt idx="1120">
                  <c:v>0.17100000000000001</c:v>
                </c:pt>
                <c:pt idx="1121">
                  <c:v>0.16900000000000004</c:v>
                </c:pt>
                <c:pt idx="1122">
                  <c:v>0.17</c:v>
                </c:pt>
                <c:pt idx="1123">
                  <c:v>0.17300000000000001</c:v>
                </c:pt>
                <c:pt idx="1124">
                  <c:v>0.17500000000000002</c:v>
                </c:pt>
                <c:pt idx="1125">
                  <c:v>0.17700000000000002</c:v>
                </c:pt>
                <c:pt idx="1126">
                  <c:v>0.17</c:v>
                </c:pt>
                <c:pt idx="1127">
                  <c:v>0.17100000000000001</c:v>
                </c:pt>
                <c:pt idx="1128">
                  <c:v>0.17200000000000001</c:v>
                </c:pt>
                <c:pt idx="1129">
                  <c:v>0.17100000000000001</c:v>
                </c:pt>
                <c:pt idx="1130">
                  <c:v>0.16900000000000004</c:v>
                </c:pt>
                <c:pt idx="1131">
                  <c:v>0.17</c:v>
                </c:pt>
                <c:pt idx="1132">
                  <c:v>0.17500000000000002</c:v>
                </c:pt>
                <c:pt idx="1133">
                  <c:v>0.17900000000000002</c:v>
                </c:pt>
                <c:pt idx="1134">
                  <c:v>0.17700000000000002</c:v>
                </c:pt>
                <c:pt idx="1135">
                  <c:v>0.17500000000000002</c:v>
                </c:pt>
                <c:pt idx="1136">
                  <c:v>0.17900000000000002</c:v>
                </c:pt>
                <c:pt idx="1137">
                  <c:v>0.17800000000000002</c:v>
                </c:pt>
                <c:pt idx="1138">
                  <c:v>0.18100000000000002</c:v>
                </c:pt>
                <c:pt idx="1139">
                  <c:v>0.17900000000000002</c:v>
                </c:pt>
                <c:pt idx="1140">
                  <c:v>0.17300000000000001</c:v>
                </c:pt>
                <c:pt idx="1141">
                  <c:v>0.17900000000000002</c:v>
                </c:pt>
                <c:pt idx="1142">
                  <c:v>0.17700000000000002</c:v>
                </c:pt>
                <c:pt idx="1143">
                  <c:v>0.17500000000000002</c:v>
                </c:pt>
                <c:pt idx="1144">
                  <c:v>0.18000000000000002</c:v>
                </c:pt>
                <c:pt idx="1145">
                  <c:v>0.17600000000000002</c:v>
                </c:pt>
                <c:pt idx="1146">
                  <c:v>0.17600000000000002</c:v>
                </c:pt>
                <c:pt idx="1147">
                  <c:v>0.17600000000000002</c:v>
                </c:pt>
                <c:pt idx="1148">
                  <c:v>0.17300000000000001</c:v>
                </c:pt>
                <c:pt idx="1149">
                  <c:v>0.17500000000000002</c:v>
                </c:pt>
                <c:pt idx="1150">
                  <c:v>0.17</c:v>
                </c:pt>
                <c:pt idx="1151">
                  <c:v>0.17300000000000001</c:v>
                </c:pt>
                <c:pt idx="1152">
                  <c:v>0.17</c:v>
                </c:pt>
                <c:pt idx="1153">
                  <c:v>0.17500000000000002</c:v>
                </c:pt>
                <c:pt idx="1154">
                  <c:v>0.17400000000000002</c:v>
                </c:pt>
                <c:pt idx="1155">
                  <c:v>0.17700000000000002</c:v>
                </c:pt>
                <c:pt idx="1156">
                  <c:v>0.17300000000000001</c:v>
                </c:pt>
                <c:pt idx="1157">
                  <c:v>0.17300000000000001</c:v>
                </c:pt>
                <c:pt idx="1158">
                  <c:v>0.16900000000000004</c:v>
                </c:pt>
                <c:pt idx="1159">
                  <c:v>0.16800000000000004</c:v>
                </c:pt>
                <c:pt idx="1160">
                  <c:v>0.17400000000000002</c:v>
                </c:pt>
                <c:pt idx="1161">
                  <c:v>0.17300000000000001</c:v>
                </c:pt>
                <c:pt idx="1162">
                  <c:v>0.18000000000000002</c:v>
                </c:pt>
                <c:pt idx="1163">
                  <c:v>0.17600000000000002</c:v>
                </c:pt>
                <c:pt idx="1164">
                  <c:v>0.17300000000000001</c:v>
                </c:pt>
                <c:pt idx="1165">
                  <c:v>0.17600000000000002</c:v>
                </c:pt>
                <c:pt idx="1166">
                  <c:v>0.17500000000000002</c:v>
                </c:pt>
                <c:pt idx="1167">
                  <c:v>0.17400000000000002</c:v>
                </c:pt>
                <c:pt idx="1168">
                  <c:v>0.17600000000000002</c:v>
                </c:pt>
                <c:pt idx="1169">
                  <c:v>0.18300000000000002</c:v>
                </c:pt>
                <c:pt idx="1170">
                  <c:v>0.17600000000000002</c:v>
                </c:pt>
                <c:pt idx="1171">
                  <c:v>0.17800000000000002</c:v>
                </c:pt>
                <c:pt idx="1172">
                  <c:v>0.17500000000000002</c:v>
                </c:pt>
                <c:pt idx="1173">
                  <c:v>0.17500000000000002</c:v>
                </c:pt>
                <c:pt idx="1174">
                  <c:v>0.17100000000000001</c:v>
                </c:pt>
                <c:pt idx="1175">
                  <c:v>0.17300000000000001</c:v>
                </c:pt>
                <c:pt idx="1176">
                  <c:v>0.18600000000000003</c:v>
                </c:pt>
                <c:pt idx="1177">
                  <c:v>0.18300000000000002</c:v>
                </c:pt>
                <c:pt idx="1178">
                  <c:v>0.17900000000000002</c:v>
                </c:pt>
                <c:pt idx="1179">
                  <c:v>0.18200000000000002</c:v>
                </c:pt>
                <c:pt idx="1180">
                  <c:v>0.18200000000000002</c:v>
                </c:pt>
                <c:pt idx="1181">
                  <c:v>0.17800000000000002</c:v>
                </c:pt>
                <c:pt idx="1182">
                  <c:v>0.17700000000000002</c:v>
                </c:pt>
                <c:pt idx="1183">
                  <c:v>0.17600000000000002</c:v>
                </c:pt>
                <c:pt idx="1184">
                  <c:v>0.18200000000000002</c:v>
                </c:pt>
                <c:pt idx="1185">
                  <c:v>0.17300000000000001</c:v>
                </c:pt>
                <c:pt idx="1186">
                  <c:v>0.17500000000000002</c:v>
                </c:pt>
                <c:pt idx="1187">
                  <c:v>0.17300000000000001</c:v>
                </c:pt>
                <c:pt idx="1188">
                  <c:v>0.17100000000000001</c:v>
                </c:pt>
                <c:pt idx="1189">
                  <c:v>0.17600000000000002</c:v>
                </c:pt>
                <c:pt idx="1190">
                  <c:v>0.17600000000000002</c:v>
                </c:pt>
                <c:pt idx="1191">
                  <c:v>0.18100000000000002</c:v>
                </c:pt>
                <c:pt idx="1192">
                  <c:v>0.17500000000000002</c:v>
                </c:pt>
                <c:pt idx="1193">
                  <c:v>0.17300000000000001</c:v>
                </c:pt>
                <c:pt idx="1194">
                  <c:v>0.17200000000000001</c:v>
                </c:pt>
                <c:pt idx="1195">
                  <c:v>0.16700000000000004</c:v>
                </c:pt>
                <c:pt idx="1196">
                  <c:v>0.17</c:v>
                </c:pt>
                <c:pt idx="1197">
                  <c:v>0.17300000000000001</c:v>
                </c:pt>
                <c:pt idx="1198">
                  <c:v>0.17800000000000002</c:v>
                </c:pt>
                <c:pt idx="1199">
                  <c:v>0.17600000000000002</c:v>
                </c:pt>
                <c:pt idx="1200">
                  <c:v>0.17600000000000002</c:v>
                </c:pt>
                <c:pt idx="1201">
                  <c:v>0.17</c:v>
                </c:pt>
                <c:pt idx="1202">
                  <c:v>0.17100000000000001</c:v>
                </c:pt>
                <c:pt idx="1203">
                  <c:v>0.17</c:v>
                </c:pt>
                <c:pt idx="1204">
                  <c:v>0.17100000000000001</c:v>
                </c:pt>
                <c:pt idx="1205">
                  <c:v>0.17</c:v>
                </c:pt>
                <c:pt idx="1206">
                  <c:v>0.17200000000000001</c:v>
                </c:pt>
                <c:pt idx="1207">
                  <c:v>0.17100000000000001</c:v>
                </c:pt>
                <c:pt idx="1208">
                  <c:v>0.17600000000000002</c:v>
                </c:pt>
                <c:pt idx="1209">
                  <c:v>0.17600000000000002</c:v>
                </c:pt>
                <c:pt idx="1210">
                  <c:v>0.17200000000000001</c:v>
                </c:pt>
              </c:numCache>
            </c:numRef>
          </c:yVal>
          <c:smooth val="1"/>
        </c:ser>
        <c:ser>
          <c:idx val="1"/>
          <c:order val="1"/>
          <c:tx>
            <c:v>Trial 3</c:v>
          </c:tx>
          <c:marker>
            <c:symbol val="none"/>
          </c:marker>
          <c:xVal>
            <c:numRef>
              <c:f>'Trial 3'!$T$2:$T$1212</c:f>
              <c:numCache>
                <c:formatCode>General</c:formatCode>
                <c:ptCount val="12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</c:numCache>
            </c:numRef>
          </c:xVal>
          <c:yVal>
            <c:numRef>
              <c:f>'Trial 3'!$V$2:$V$1212</c:f>
              <c:numCache>
                <c:formatCode>General</c:formatCode>
                <c:ptCount val="1211"/>
                <c:pt idx="0">
                  <c:v>0.20400000000000001</c:v>
                </c:pt>
                <c:pt idx="1">
                  <c:v>0.20300000000000001</c:v>
                </c:pt>
                <c:pt idx="2">
                  <c:v>0.18400000000000002</c:v>
                </c:pt>
                <c:pt idx="3">
                  <c:v>0.18300000000000002</c:v>
                </c:pt>
                <c:pt idx="4">
                  <c:v>0.18700000000000003</c:v>
                </c:pt>
                <c:pt idx="5">
                  <c:v>0.17900000000000002</c:v>
                </c:pt>
                <c:pt idx="6">
                  <c:v>0.18000000000000002</c:v>
                </c:pt>
                <c:pt idx="7">
                  <c:v>0.18300000000000002</c:v>
                </c:pt>
                <c:pt idx="8">
                  <c:v>0.18400000000000002</c:v>
                </c:pt>
                <c:pt idx="9">
                  <c:v>0.253</c:v>
                </c:pt>
                <c:pt idx="10">
                  <c:v>0.30300000000000005</c:v>
                </c:pt>
                <c:pt idx="11">
                  <c:v>0.30400000000000005</c:v>
                </c:pt>
                <c:pt idx="12">
                  <c:v>0.37400000000000005</c:v>
                </c:pt>
                <c:pt idx="13">
                  <c:v>0.33900000000000008</c:v>
                </c:pt>
                <c:pt idx="14">
                  <c:v>0.27500000000000002</c:v>
                </c:pt>
                <c:pt idx="15">
                  <c:v>0.26900000000000002</c:v>
                </c:pt>
                <c:pt idx="16">
                  <c:v>0.34800000000000009</c:v>
                </c:pt>
                <c:pt idx="17">
                  <c:v>0.30200000000000005</c:v>
                </c:pt>
                <c:pt idx="18">
                  <c:v>0.24400000000000002</c:v>
                </c:pt>
                <c:pt idx="19">
                  <c:v>0.23100000000000001</c:v>
                </c:pt>
                <c:pt idx="20">
                  <c:v>0.31600000000000006</c:v>
                </c:pt>
                <c:pt idx="21">
                  <c:v>0.252</c:v>
                </c:pt>
                <c:pt idx="22">
                  <c:v>0.21700000000000003</c:v>
                </c:pt>
                <c:pt idx="23">
                  <c:v>0.22600000000000003</c:v>
                </c:pt>
                <c:pt idx="24">
                  <c:v>0.23600000000000002</c:v>
                </c:pt>
                <c:pt idx="25">
                  <c:v>0.23400000000000001</c:v>
                </c:pt>
                <c:pt idx="26">
                  <c:v>0.21300000000000002</c:v>
                </c:pt>
                <c:pt idx="27">
                  <c:v>0.20800000000000002</c:v>
                </c:pt>
                <c:pt idx="28">
                  <c:v>0.19100000000000003</c:v>
                </c:pt>
                <c:pt idx="29">
                  <c:v>0.19000000000000003</c:v>
                </c:pt>
                <c:pt idx="30">
                  <c:v>0.19000000000000003</c:v>
                </c:pt>
                <c:pt idx="31">
                  <c:v>0.17100000000000001</c:v>
                </c:pt>
                <c:pt idx="32">
                  <c:v>0.16100000000000003</c:v>
                </c:pt>
                <c:pt idx="33">
                  <c:v>0.15400000000000003</c:v>
                </c:pt>
                <c:pt idx="34">
                  <c:v>0.15300000000000002</c:v>
                </c:pt>
                <c:pt idx="35">
                  <c:v>0.17200000000000001</c:v>
                </c:pt>
                <c:pt idx="36">
                  <c:v>0.17100000000000001</c:v>
                </c:pt>
                <c:pt idx="37">
                  <c:v>0.16500000000000004</c:v>
                </c:pt>
                <c:pt idx="38">
                  <c:v>0.15400000000000003</c:v>
                </c:pt>
                <c:pt idx="39">
                  <c:v>0.16000000000000003</c:v>
                </c:pt>
                <c:pt idx="40">
                  <c:v>0.14400000000000002</c:v>
                </c:pt>
                <c:pt idx="41">
                  <c:v>0.13300000000000001</c:v>
                </c:pt>
                <c:pt idx="42">
                  <c:v>0.128</c:v>
                </c:pt>
                <c:pt idx="43">
                  <c:v>0.15800000000000003</c:v>
                </c:pt>
                <c:pt idx="44">
                  <c:v>0.15500000000000003</c:v>
                </c:pt>
                <c:pt idx="45">
                  <c:v>0.15100000000000002</c:v>
                </c:pt>
                <c:pt idx="46">
                  <c:v>0.13800000000000001</c:v>
                </c:pt>
                <c:pt idx="47">
                  <c:v>0.13500000000000001</c:v>
                </c:pt>
                <c:pt idx="48">
                  <c:v>0.14500000000000002</c:v>
                </c:pt>
                <c:pt idx="49">
                  <c:v>0.14100000000000001</c:v>
                </c:pt>
                <c:pt idx="50">
                  <c:v>0.14700000000000002</c:v>
                </c:pt>
                <c:pt idx="51">
                  <c:v>0.13300000000000001</c:v>
                </c:pt>
                <c:pt idx="52">
                  <c:v>0.129</c:v>
                </c:pt>
                <c:pt idx="53">
                  <c:v>0.125</c:v>
                </c:pt>
                <c:pt idx="54">
                  <c:v>0.12200000000000001</c:v>
                </c:pt>
                <c:pt idx="55">
                  <c:v>0.12000000000000001</c:v>
                </c:pt>
                <c:pt idx="56">
                  <c:v>0.14100000000000001</c:v>
                </c:pt>
                <c:pt idx="57">
                  <c:v>0.129</c:v>
                </c:pt>
                <c:pt idx="58">
                  <c:v>0.13700000000000001</c:v>
                </c:pt>
                <c:pt idx="59">
                  <c:v>0.13400000000000001</c:v>
                </c:pt>
                <c:pt idx="60">
                  <c:v>0.13100000000000001</c:v>
                </c:pt>
                <c:pt idx="61">
                  <c:v>0.128</c:v>
                </c:pt>
                <c:pt idx="62">
                  <c:v>0.13400000000000001</c:v>
                </c:pt>
                <c:pt idx="63">
                  <c:v>0.14000000000000001</c:v>
                </c:pt>
                <c:pt idx="64">
                  <c:v>0.13400000000000001</c:v>
                </c:pt>
                <c:pt idx="65">
                  <c:v>0.12300000000000001</c:v>
                </c:pt>
                <c:pt idx="66">
                  <c:v>0.12100000000000001</c:v>
                </c:pt>
                <c:pt idx="67">
                  <c:v>0.11700000000000002</c:v>
                </c:pt>
                <c:pt idx="68">
                  <c:v>0.11600000000000002</c:v>
                </c:pt>
                <c:pt idx="69">
                  <c:v>0.11500000000000002</c:v>
                </c:pt>
                <c:pt idx="70">
                  <c:v>0.11500000000000002</c:v>
                </c:pt>
                <c:pt idx="71">
                  <c:v>0.11600000000000002</c:v>
                </c:pt>
                <c:pt idx="72">
                  <c:v>0.11600000000000002</c:v>
                </c:pt>
                <c:pt idx="73">
                  <c:v>0.11600000000000002</c:v>
                </c:pt>
                <c:pt idx="74">
                  <c:v>0.11600000000000002</c:v>
                </c:pt>
                <c:pt idx="75">
                  <c:v>0.11500000000000002</c:v>
                </c:pt>
                <c:pt idx="76">
                  <c:v>0.11700000000000002</c:v>
                </c:pt>
                <c:pt idx="77">
                  <c:v>0.11600000000000002</c:v>
                </c:pt>
                <c:pt idx="78">
                  <c:v>0.11900000000000002</c:v>
                </c:pt>
                <c:pt idx="79">
                  <c:v>0.11600000000000002</c:v>
                </c:pt>
                <c:pt idx="80">
                  <c:v>0.12400000000000001</c:v>
                </c:pt>
                <c:pt idx="81">
                  <c:v>0.11900000000000002</c:v>
                </c:pt>
                <c:pt idx="82">
                  <c:v>0.129</c:v>
                </c:pt>
                <c:pt idx="83">
                  <c:v>0.12300000000000001</c:v>
                </c:pt>
                <c:pt idx="84">
                  <c:v>0.125</c:v>
                </c:pt>
                <c:pt idx="85">
                  <c:v>0.11900000000000002</c:v>
                </c:pt>
                <c:pt idx="86">
                  <c:v>0.11700000000000002</c:v>
                </c:pt>
                <c:pt idx="87">
                  <c:v>0.12200000000000001</c:v>
                </c:pt>
                <c:pt idx="88">
                  <c:v>0.11900000000000002</c:v>
                </c:pt>
                <c:pt idx="89">
                  <c:v>0.11900000000000002</c:v>
                </c:pt>
                <c:pt idx="90">
                  <c:v>0.11800000000000002</c:v>
                </c:pt>
                <c:pt idx="91">
                  <c:v>0.11500000000000002</c:v>
                </c:pt>
                <c:pt idx="92">
                  <c:v>0.11500000000000002</c:v>
                </c:pt>
                <c:pt idx="93">
                  <c:v>0.11700000000000002</c:v>
                </c:pt>
                <c:pt idx="94">
                  <c:v>0.12100000000000001</c:v>
                </c:pt>
                <c:pt idx="95">
                  <c:v>0.11700000000000002</c:v>
                </c:pt>
                <c:pt idx="96">
                  <c:v>0.11800000000000002</c:v>
                </c:pt>
                <c:pt idx="97">
                  <c:v>0.11600000000000002</c:v>
                </c:pt>
                <c:pt idx="98">
                  <c:v>0.11500000000000002</c:v>
                </c:pt>
                <c:pt idx="99">
                  <c:v>0.11400000000000002</c:v>
                </c:pt>
                <c:pt idx="100">
                  <c:v>0.11400000000000002</c:v>
                </c:pt>
                <c:pt idx="101">
                  <c:v>0.11500000000000002</c:v>
                </c:pt>
                <c:pt idx="102">
                  <c:v>0.11400000000000002</c:v>
                </c:pt>
                <c:pt idx="103">
                  <c:v>0.11600000000000002</c:v>
                </c:pt>
                <c:pt idx="104">
                  <c:v>0.12100000000000001</c:v>
                </c:pt>
                <c:pt idx="105">
                  <c:v>0.11800000000000002</c:v>
                </c:pt>
                <c:pt idx="106">
                  <c:v>0.11700000000000002</c:v>
                </c:pt>
                <c:pt idx="107">
                  <c:v>0.11700000000000002</c:v>
                </c:pt>
                <c:pt idx="108">
                  <c:v>0.11600000000000002</c:v>
                </c:pt>
                <c:pt idx="109">
                  <c:v>0.11500000000000002</c:v>
                </c:pt>
                <c:pt idx="110">
                  <c:v>0.11500000000000002</c:v>
                </c:pt>
                <c:pt idx="111">
                  <c:v>0.11400000000000002</c:v>
                </c:pt>
                <c:pt idx="112">
                  <c:v>0.11400000000000002</c:v>
                </c:pt>
                <c:pt idx="113">
                  <c:v>0.11600000000000002</c:v>
                </c:pt>
                <c:pt idx="114">
                  <c:v>0.11600000000000002</c:v>
                </c:pt>
                <c:pt idx="115">
                  <c:v>0.11900000000000002</c:v>
                </c:pt>
                <c:pt idx="116">
                  <c:v>0.11900000000000002</c:v>
                </c:pt>
                <c:pt idx="117">
                  <c:v>0.11600000000000002</c:v>
                </c:pt>
                <c:pt idx="118">
                  <c:v>0.11500000000000002</c:v>
                </c:pt>
                <c:pt idx="119">
                  <c:v>0.11900000000000002</c:v>
                </c:pt>
                <c:pt idx="120">
                  <c:v>0.11700000000000002</c:v>
                </c:pt>
                <c:pt idx="121">
                  <c:v>0.11600000000000002</c:v>
                </c:pt>
                <c:pt idx="122">
                  <c:v>0.11400000000000002</c:v>
                </c:pt>
                <c:pt idx="123">
                  <c:v>0.11300000000000002</c:v>
                </c:pt>
                <c:pt idx="124">
                  <c:v>0.11700000000000002</c:v>
                </c:pt>
                <c:pt idx="125">
                  <c:v>0.11500000000000002</c:v>
                </c:pt>
                <c:pt idx="126">
                  <c:v>0.11400000000000002</c:v>
                </c:pt>
                <c:pt idx="127">
                  <c:v>0.11300000000000002</c:v>
                </c:pt>
                <c:pt idx="128">
                  <c:v>0.11400000000000002</c:v>
                </c:pt>
                <c:pt idx="129">
                  <c:v>0.11300000000000002</c:v>
                </c:pt>
                <c:pt idx="130">
                  <c:v>0.11600000000000002</c:v>
                </c:pt>
                <c:pt idx="131">
                  <c:v>0.11400000000000002</c:v>
                </c:pt>
                <c:pt idx="132">
                  <c:v>0.11300000000000002</c:v>
                </c:pt>
                <c:pt idx="133">
                  <c:v>0.11200000000000002</c:v>
                </c:pt>
                <c:pt idx="134">
                  <c:v>0.11200000000000002</c:v>
                </c:pt>
                <c:pt idx="135">
                  <c:v>0.11200000000000002</c:v>
                </c:pt>
                <c:pt idx="136">
                  <c:v>0.11300000000000002</c:v>
                </c:pt>
                <c:pt idx="137">
                  <c:v>0.11500000000000002</c:v>
                </c:pt>
                <c:pt idx="138">
                  <c:v>0.11400000000000002</c:v>
                </c:pt>
                <c:pt idx="139">
                  <c:v>0.11300000000000002</c:v>
                </c:pt>
                <c:pt idx="140">
                  <c:v>0.11400000000000002</c:v>
                </c:pt>
                <c:pt idx="141">
                  <c:v>0.11400000000000002</c:v>
                </c:pt>
                <c:pt idx="142">
                  <c:v>0.12100000000000001</c:v>
                </c:pt>
                <c:pt idx="143">
                  <c:v>0.126</c:v>
                </c:pt>
                <c:pt idx="144">
                  <c:v>0.13200000000000001</c:v>
                </c:pt>
                <c:pt idx="145">
                  <c:v>0.128</c:v>
                </c:pt>
                <c:pt idx="146">
                  <c:v>0.125</c:v>
                </c:pt>
                <c:pt idx="147">
                  <c:v>0.12400000000000001</c:v>
                </c:pt>
                <c:pt idx="148">
                  <c:v>0.126</c:v>
                </c:pt>
                <c:pt idx="149">
                  <c:v>0.126</c:v>
                </c:pt>
                <c:pt idx="150">
                  <c:v>0.12300000000000001</c:v>
                </c:pt>
                <c:pt idx="151">
                  <c:v>0.127</c:v>
                </c:pt>
                <c:pt idx="152">
                  <c:v>0.15100000000000002</c:v>
                </c:pt>
                <c:pt idx="153">
                  <c:v>0.14200000000000002</c:v>
                </c:pt>
                <c:pt idx="154">
                  <c:v>0.14200000000000002</c:v>
                </c:pt>
                <c:pt idx="155">
                  <c:v>0.13400000000000001</c:v>
                </c:pt>
                <c:pt idx="156">
                  <c:v>0.22300000000000003</c:v>
                </c:pt>
                <c:pt idx="157">
                  <c:v>0.21200000000000002</c:v>
                </c:pt>
                <c:pt idx="158">
                  <c:v>0.18300000000000002</c:v>
                </c:pt>
                <c:pt idx="159">
                  <c:v>0.16400000000000003</c:v>
                </c:pt>
                <c:pt idx="160">
                  <c:v>0.16200000000000003</c:v>
                </c:pt>
                <c:pt idx="161">
                  <c:v>0.14900000000000002</c:v>
                </c:pt>
                <c:pt idx="162">
                  <c:v>0.15000000000000002</c:v>
                </c:pt>
                <c:pt idx="163">
                  <c:v>0.14800000000000002</c:v>
                </c:pt>
                <c:pt idx="164">
                  <c:v>0.15100000000000002</c:v>
                </c:pt>
                <c:pt idx="165">
                  <c:v>0.15000000000000002</c:v>
                </c:pt>
                <c:pt idx="166">
                  <c:v>0.14700000000000002</c:v>
                </c:pt>
                <c:pt idx="167">
                  <c:v>0.14500000000000002</c:v>
                </c:pt>
                <c:pt idx="168">
                  <c:v>0.14200000000000002</c:v>
                </c:pt>
                <c:pt idx="169">
                  <c:v>0.14200000000000002</c:v>
                </c:pt>
                <c:pt idx="170">
                  <c:v>0.14700000000000002</c:v>
                </c:pt>
                <c:pt idx="171">
                  <c:v>0.15200000000000002</c:v>
                </c:pt>
                <c:pt idx="172">
                  <c:v>0.14500000000000002</c:v>
                </c:pt>
                <c:pt idx="173">
                  <c:v>0.14200000000000002</c:v>
                </c:pt>
                <c:pt idx="174">
                  <c:v>0.14800000000000002</c:v>
                </c:pt>
                <c:pt idx="175">
                  <c:v>0.14300000000000002</c:v>
                </c:pt>
                <c:pt idx="176">
                  <c:v>0.14600000000000002</c:v>
                </c:pt>
                <c:pt idx="177">
                  <c:v>0.14400000000000002</c:v>
                </c:pt>
                <c:pt idx="178">
                  <c:v>0.15200000000000002</c:v>
                </c:pt>
                <c:pt idx="179">
                  <c:v>0.15600000000000003</c:v>
                </c:pt>
                <c:pt idx="180">
                  <c:v>0.15100000000000002</c:v>
                </c:pt>
                <c:pt idx="181">
                  <c:v>0.14600000000000002</c:v>
                </c:pt>
                <c:pt idx="182">
                  <c:v>0.14300000000000002</c:v>
                </c:pt>
                <c:pt idx="183">
                  <c:v>0.13700000000000001</c:v>
                </c:pt>
                <c:pt idx="184">
                  <c:v>0.14500000000000002</c:v>
                </c:pt>
                <c:pt idx="185">
                  <c:v>0.14300000000000002</c:v>
                </c:pt>
                <c:pt idx="186">
                  <c:v>0.14100000000000001</c:v>
                </c:pt>
                <c:pt idx="187">
                  <c:v>0.13900000000000001</c:v>
                </c:pt>
                <c:pt idx="188">
                  <c:v>0.14000000000000001</c:v>
                </c:pt>
                <c:pt idx="189">
                  <c:v>0.13800000000000001</c:v>
                </c:pt>
                <c:pt idx="190">
                  <c:v>0.13400000000000001</c:v>
                </c:pt>
                <c:pt idx="191">
                  <c:v>0.13700000000000001</c:v>
                </c:pt>
                <c:pt idx="192">
                  <c:v>0.13500000000000001</c:v>
                </c:pt>
                <c:pt idx="193">
                  <c:v>0.13600000000000001</c:v>
                </c:pt>
                <c:pt idx="194">
                  <c:v>0.13400000000000001</c:v>
                </c:pt>
                <c:pt idx="195">
                  <c:v>0.13400000000000001</c:v>
                </c:pt>
                <c:pt idx="196">
                  <c:v>0.13900000000000001</c:v>
                </c:pt>
                <c:pt idx="197">
                  <c:v>0.14700000000000002</c:v>
                </c:pt>
                <c:pt idx="198">
                  <c:v>0.14100000000000001</c:v>
                </c:pt>
                <c:pt idx="199">
                  <c:v>0.14600000000000002</c:v>
                </c:pt>
                <c:pt idx="200">
                  <c:v>0.15200000000000002</c:v>
                </c:pt>
                <c:pt idx="201">
                  <c:v>0.14700000000000002</c:v>
                </c:pt>
                <c:pt idx="202">
                  <c:v>0.16900000000000004</c:v>
                </c:pt>
                <c:pt idx="203">
                  <c:v>0.17100000000000001</c:v>
                </c:pt>
                <c:pt idx="204">
                  <c:v>0.15900000000000003</c:v>
                </c:pt>
                <c:pt idx="205">
                  <c:v>0.13900000000000001</c:v>
                </c:pt>
                <c:pt idx="206">
                  <c:v>0.13400000000000001</c:v>
                </c:pt>
                <c:pt idx="207">
                  <c:v>0.13700000000000001</c:v>
                </c:pt>
                <c:pt idx="208">
                  <c:v>0.13500000000000001</c:v>
                </c:pt>
                <c:pt idx="209">
                  <c:v>0.13400000000000001</c:v>
                </c:pt>
                <c:pt idx="210">
                  <c:v>0.13500000000000001</c:v>
                </c:pt>
                <c:pt idx="211">
                  <c:v>0.13900000000000001</c:v>
                </c:pt>
                <c:pt idx="212">
                  <c:v>0.13700000000000001</c:v>
                </c:pt>
                <c:pt idx="213">
                  <c:v>0.13500000000000001</c:v>
                </c:pt>
                <c:pt idx="214">
                  <c:v>0.13500000000000001</c:v>
                </c:pt>
                <c:pt idx="215">
                  <c:v>0.13300000000000001</c:v>
                </c:pt>
                <c:pt idx="216">
                  <c:v>0.14100000000000001</c:v>
                </c:pt>
                <c:pt idx="217">
                  <c:v>0.14200000000000002</c:v>
                </c:pt>
                <c:pt idx="218">
                  <c:v>0.13800000000000001</c:v>
                </c:pt>
                <c:pt idx="219">
                  <c:v>0.16200000000000003</c:v>
                </c:pt>
                <c:pt idx="220">
                  <c:v>0.15400000000000003</c:v>
                </c:pt>
                <c:pt idx="221">
                  <c:v>0.13900000000000001</c:v>
                </c:pt>
                <c:pt idx="222">
                  <c:v>0.13500000000000001</c:v>
                </c:pt>
                <c:pt idx="223">
                  <c:v>0.22500000000000003</c:v>
                </c:pt>
                <c:pt idx="224">
                  <c:v>0.26800000000000002</c:v>
                </c:pt>
                <c:pt idx="225">
                  <c:v>0.19400000000000003</c:v>
                </c:pt>
                <c:pt idx="226">
                  <c:v>0.15600000000000003</c:v>
                </c:pt>
                <c:pt idx="227">
                  <c:v>0.13900000000000001</c:v>
                </c:pt>
                <c:pt idx="228">
                  <c:v>0.13600000000000001</c:v>
                </c:pt>
                <c:pt idx="229">
                  <c:v>0.13200000000000001</c:v>
                </c:pt>
                <c:pt idx="230">
                  <c:v>0.14000000000000001</c:v>
                </c:pt>
                <c:pt idx="231">
                  <c:v>0.13600000000000001</c:v>
                </c:pt>
                <c:pt idx="232">
                  <c:v>0.13300000000000001</c:v>
                </c:pt>
                <c:pt idx="233">
                  <c:v>0.129</c:v>
                </c:pt>
                <c:pt idx="234">
                  <c:v>0.127</c:v>
                </c:pt>
                <c:pt idx="235">
                  <c:v>0.13100000000000001</c:v>
                </c:pt>
                <c:pt idx="236">
                  <c:v>0.13200000000000001</c:v>
                </c:pt>
                <c:pt idx="237">
                  <c:v>0.127</c:v>
                </c:pt>
                <c:pt idx="238">
                  <c:v>0.129</c:v>
                </c:pt>
                <c:pt idx="239">
                  <c:v>0.129</c:v>
                </c:pt>
                <c:pt idx="240">
                  <c:v>0.129</c:v>
                </c:pt>
                <c:pt idx="241">
                  <c:v>0.13300000000000001</c:v>
                </c:pt>
                <c:pt idx="242">
                  <c:v>0.13500000000000001</c:v>
                </c:pt>
                <c:pt idx="243">
                  <c:v>0.13</c:v>
                </c:pt>
                <c:pt idx="244">
                  <c:v>0.127</c:v>
                </c:pt>
                <c:pt idx="245">
                  <c:v>0.13100000000000001</c:v>
                </c:pt>
                <c:pt idx="246">
                  <c:v>0.13100000000000001</c:v>
                </c:pt>
                <c:pt idx="247">
                  <c:v>0.13</c:v>
                </c:pt>
                <c:pt idx="248">
                  <c:v>0.13100000000000001</c:v>
                </c:pt>
                <c:pt idx="249">
                  <c:v>0.128</c:v>
                </c:pt>
                <c:pt idx="250">
                  <c:v>0.127</c:v>
                </c:pt>
                <c:pt idx="251">
                  <c:v>0.125</c:v>
                </c:pt>
                <c:pt idx="252">
                  <c:v>0.128</c:v>
                </c:pt>
                <c:pt idx="253">
                  <c:v>0.127</c:v>
                </c:pt>
                <c:pt idx="254">
                  <c:v>0.129</c:v>
                </c:pt>
                <c:pt idx="255">
                  <c:v>0.13200000000000001</c:v>
                </c:pt>
                <c:pt idx="256">
                  <c:v>0.127</c:v>
                </c:pt>
                <c:pt idx="257">
                  <c:v>0.127</c:v>
                </c:pt>
                <c:pt idx="258">
                  <c:v>0.12400000000000001</c:v>
                </c:pt>
                <c:pt idx="259">
                  <c:v>0.128</c:v>
                </c:pt>
                <c:pt idx="260">
                  <c:v>0.13</c:v>
                </c:pt>
                <c:pt idx="261">
                  <c:v>0.128</c:v>
                </c:pt>
                <c:pt idx="262">
                  <c:v>0.12300000000000001</c:v>
                </c:pt>
                <c:pt idx="263">
                  <c:v>0.126</c:v>
                </c:pt>
                <c:pt idx="264">
                  <c:v>0.125</c:v>
                </c:pt>
                <c:pt idx="265">
                  <c:v>0.12400000000000001</c:v>
                </c:pt>
                <c:pt idx="266">
                  <c:v>0.128</c:v>
                </c:pt>
                <c:pt idx="267">
                  <c:v>0.12400000000000001</c:v>
                </c:pt>
                <c:pt idx="268">
                  <c:v>0.12400000000000001</c:v>
                </c:pt>
                <c:pt idx="269">
                  <c:v>0.12100000000000001</c:v>
                </c:pt>
                <c:pt idx="270">
                  <c:v>0.13200000000000001</c:v>
                </c:pt>
                <c:pt idx="271">
                  <c:v>0.125</c:v>
                </c:pt>
                <c:pt idx="272">
                  <c:v>0.12100000000000001</c:v>
                </c:pt>
                <c:pt idx="273">
                  <c:v>0.125</c:v>
                </c:pt>
                <c:pt idx="274">
                  <c:v>0.12400000000000001</c:v>
                </c:pt>
                <c:pt idx="275">
                  <c:v>0.126</c:v>
                </c:pt>
                <c:pt idx="276">
                  <c:v>0.125</c:v>
                </c:pt>
                <c:pt idx="277">
                  <c:v>0.127</c:v>
                </c:pt>
                <c:pt idx="278">
                  <c:v>0.13200000000000001</c:v>
                </c:pt>
                <c:pt idx="279">
                  <c:v>0.13100000000000001</c:v>
                </c:pt>
                <c:pt idx="280">
                  <c:v>0.125</c:v>
                </c:pt>
                <c:pt idx="281">
                  <c:v>0.12100000000000001</c:v>
                </c:pt>
                <c:pt idx="282">
                  <c:v>0.12300000000000001</c:v>
                </c:pt>
                <c:pt idx="283">
                  <c:v>0.12200000000000001</c:v>
                </c:pt>
                <c:pt idx="284">
                  <c:v>0.12200000000000001</c:v>
                </c:pt>
                <c:pt idx="285">
                  <c:v>0.127</c:v>
                </c:pt>
                <c:pt idx="286">
                  <c:v>0.12300000000000001</c:v>
                </c:pt>
                <c:pt idx="287">
                  <c:v>0.12400000000000001</c:v>
                </c:pt>
                <c:pt idx="288">
                  <c:v>0.129</c:v>
                </c:pt>
                <c:pt idx="289">
                  <c:v>0.126</c:v>
                </c:pt>
                <c:pt idx="290">
                  <c:v>0.12300000000000001</c:v>
                </c:pt>
                <c:pt idx="291">
                  <c:v>0.12200000000000001</c:v>
                </c:pt>
                <c:pt idx="292">
                  <c:v>0.125</c:v>
                </c:pt>
                <c:pt idx="293">
                  <c:v>0.12200000000000001</c:v>
                </c:pt>
                <c:pt idx="294">
                  <c:v>0.12000000000000001</c:v>
                </c:pt>
                <c:pt idx="295">
                  <c:v>0.12000000000000001</c:v>
                </c:pt>
                <c:pt idx="296">
                  <c:v>0.12300000000000001</c:v>
                </c:pt>
                <c:pt idx="297">
                  <c:v>0.12300000000000001</c:v>
                </c:pt>
                <c:pt idx="298">
                  <c:v>0.125</c:v>
                </c:pt>
                <c:pt idx="299">
                  <c:v>0.12200000000000001</c:v>
                </c:pt>
                <c:pt idx="300">
                  <c:v>0.12100000000000001</c:v>
                </c:pt>
                <c:pt idx="301">
                  <c:v>0.12200000000000001</c:v>
                </c:pt>
                <c:pt idx="302">
                  <c:v>0.12100000000000001</c:v>
                </c:pt>
                <c:pt idx="303">
                  <c:v>0.12300000000000001</c:v>
                </c:pt>
                <c:pt idx="304">
                  <c:v>0.27900000000000003</c:v>
                </c:pt>
                <c:pt idx="305">
                  <c:v>0.21700000000000003</c:v>
                </c:pt>
                <c:pt idx="306">
                  <c:v>0.16400000000000003</c:v>
                </c:pt>
                <c:pt idx="307">
                  <c:v>0.13900000000000001</c:v>
                </c:pt>
                <c:pt idx="308">
                  <c:v>0.127</c:v>
                </c:pt>
                <c:pt idx="309">
                  <c:v>0.129</c:v>
                </c:pt>
                <c:pt idx="310">
                  <c:v>0.127</c:v>
                </c:pt>
                <c:pt idx="311">
                  <c:v>0.125</c:v>
                </c:pt>
                <c:pt idx="312">
                  <c:v>0.13500000000000001</c:v>
                </c:pt>
                <c:pt idx="313">
                  <c:v>0.128</c:v>
                </c:pt>
                <c:pt idx="314">
                  <c:v>0.12400000000000001</c:v>
                </c:pt>
                <c:pt idx="315">
                  <c:v>0.12100000000000001</c:v>
                </c:pt>
                <c:pt idx="316">
                  <c:v>0.12400000000000001</c:v>
                </c:pt>
                <c:pt idx="317">
                  <c:v>0.128</c:v>
                </c:pt>
                <c:pt idx="318">
                  <c:v>0.125</c:v>
                </c:pt>
                <c:pt idx="319">
                  <c:v>0.41100000000000003</c:v>
                </c:pt>
                <c:pt idx="320">
                  <c:v>0.28400000000000003</c:v>
                </c:pt>
                <c:pt idx="321">
                  <c:v>0.18700000000000003</c:v>
                </c:pt>
                <c:pt idx="322">
                  <c:v>0.14900000000000002</c:v>
                </c:pt>
                <c:pt idx="323">
                  <c:v>0.13100000000000001</c:v>
                </c:pt>
                <c:pt idx="324">
                  <c:v>0.128</c:v>
                </c:pt>
                <c:pt idx="325">
                  <c:v>0.12400000000000001</c:v>
                </c:pt>
                <c:pt idx="326">
                  <c:v>0.12300000000000001</c:v>
                </c:pt>
                <c:pt idx="327">
                  <c:v>0.13100000000000001</c:v>
                </c:pt>
                <c:pt idx="328">
                  <c:v>0.129</c:v>
                </c:pt>
                <c:pt idx="329">
                  <c:v>0.125</c:v>
                </c:pt>
                <c:pt idx="330">
                  <c:v>0.12200000000000001</c:v>
                </c:pt>
                <c:pt idx="331">
                  <c:v>0.12000000000000001</c:v>
                </c:pt>
                <c:pt idx="332">
                  <c:v>0.11900000000000002</c:v>
                </c:pt>
                <c:pt idx="333">
                  <c:v>0.11800000000000002</c:v>
                </c:pt>
                <c:pt idx="334">
                  <c:v>0.13300000000000001</c:v>
                </c:pt>
                <c:pt idx="335">
                  <c:v>0.128</c:v>
                </c:pt>
                <c:pt idx="336">
                  <c:v>0.126</c:v>
                </c:pt>
                <c:pt idx="337">
                  <c:v>0.12400000000000001</c:v>
                </c:pt>
                <c:pt idx="338">
                  <c:v>0.12400000000000001</c:v>
                </c:pt>
                <c:pt idx="339">
                  <c:v>0.12400000000000001</c:v>
                </c:pt>
                <c:pt idx="340">
                  <c:v>0.12400000000000001</c:v>
                </c:pt>
                <c:pt idx="341">
                  <c:v>0.13100000000000001</c:v>
                </c:pt>
                <c:pt idx="342">
                  <c:v>0.14300000000000002</c:v>
                </c:pt>
                <c:pt idx="343">
                  <c:v>0.13200000000000001</c:v>
                </c:pt>
                <c:pt idx="344">
                  <c:v>0.129</c:v>
                </c:pt>
                <c:pt idx="345">
                  <c:v>0.13</c:v>
                </c:pt>
                <c:pt idx="346">
                  <c:v>0.13</c:v>
                </c:pt>
                <c:pt idx="347">
                  <c:v>0.128</c:v>
                </c:pt>
                <c:pt idx="348">
                  <c:v>0.13400000000000001</c:v>
                </c:pt>
                <c:pt idx="349">
                  <c:v>0.13900000000000001</c:v>
                </c:pt>
                <c:pt idx="350">
                  <c:v>0.13300000000000001</c:v>
                </c:pt>
                <c:pt idx="351">
                  <c:v>0.13200000000000001</c:v>
                </c:pt>
                <c:pt idx="352">
                  <c:v>0.13300000000000001</c:v>
                </c:pt>
                <c:pt idx="353">
                  <c:v>0.13200000000000001</c:v>
                </c:pt>
                <c:pt idx="354">
                  <c:v>0.13200000000000001</c:v>
                </c:pt>
                <c:pt idx="355">
                  <c:v>0.129</c:v>
                </c:pt>
                <c:pt idx="356">
                  <c:v>0.126</c:v>
                </c:pt>
                <c:pt idx="357">
                  <c:v>0.126</c:v>
                </c:pt>
                <c:pt idx="358">
                  <c:v>0.126</c:v>
                </c:pt>
                <c:pt idx="359">
                  <c:v>0.13</c:v>
                </c:pt>
                <c:pt idx="360">
                  <c:v>0.13200000000000001</c:v>
                </c:pt>
                <c:pt idx="361">
                  <c:v>0.13</c:v>
                </c:pt>
                <c:pt idx="362">
                  <c:v>0.13200000000000001</c:v>
                </c:pt>
                <c:pt idx="363">
                  <c:v>0.13400000000000001</c:v>
                </c:pt>
                <c:pt idx="364">
                  <c:v>0.13300000000000001</c:v>
                </c:pt>
                <c:pt idx="365">
                  <c:v>0.13800000000000001</c:v>
                </c:pt>
                <c:pt idx="366">
                  <c:v>0.13200000000000001</c:v>
                </c:pt>
                <c:pt idx="367">
                  <c:v>0.13100000000000001</c:v>
                </c:pt>
                <c:pt idx="368">
                  <c:v>0.128</c:v>
                </c:pt>
                <c:pt idx="369">
                  <c:v>0.129</c:v>
                </c:pt>
                <c:pt idx="370">
                  <c:v>0.127</c:v>
                </c:pt>
                <c:pt idx="371">
                  <c:v>0.13200000000000001</c:v>
                </c:pt>
                <c:pt idx="372">
                  <c:v>0.13</c:v>
                </c:pt>
                <c:pt idx="373">
                  <c:v>0.13100000000000001</c:v>
                </c:pt>
                <c:pt idx="374">
                  <c:v>0.13</c:v>
                </c:pt>
                <c:pt idx="375">
                  <c:v>0.13600000000000001</c:v>
                </c:pt>
                <c:pt idx="376">
                  <c:v>0.13500000000000001</c:v>
                </c:pt>
                <c:pt idx="377">
                  <c:v>0.13500000000000001</c:v>
                </c:pt>
                <c:pt idx="378">
                  <c:v>0.13300000000000001</c:v>
                </c:pt>
                <c:pt idx="379">
                  <c:v>0.13100000000000001</c:v>
                </c:pt>
                <c:pt idx="380">
                  <c:v>0.13300000000000001</c:v>
                </c:pt>
                <c:pt idx="381">
                  <c:v>0.13400000000000001</c:v>
                </c:pt>
                <c:pt idx="382">
                  <c:v>0.13300000000000001</c:v>
                </c:pt>
                <c:pt idx="383">
                  <c:v>0.13600000000000001</c:v>
                </c:pt>
                <c:pt idx="384">
                  <c:v>0.13200000000000001</c:v>
                </c:pt>
                <c:pt idx="385">
                  <c:v>0.13</c:v>
                </c:pt>
                <c:pt idx="386">
                  <c:v>0.13100000000000001</c:v>
                </c:pt>
                <c:pt idx="387">
                  <c:v>0.13100000000000001</c:v>
                </c:pt>
                <c:pt idx="388">
                  <c:v>0.129</c:v>
                </c:pt>
                <c:pt idx="389">
                  <c:v>0.13300000000000001</c:v>
                </c:pt>
                <c:pt idx="390">
                  <c:v>0.13400000000000001</c:v>
                </c:pt>
                <c:pt idx="391">
                  <c:v>0.13600000000000001</c:v>
                </c:pt>
                <c:pt idx="392">
                  <c:v>0.14700000000000002</c:v>
                </c:pt>
                <c:pt idx="393">
                  <c:v>0.13400000000000001</c:v>
                </c:pt>
                <c:pt idx="394">
                  <c:v>0.13100000000000001</c:v>
                </c:pt>
                <c:pt idx="395">
                  <c:v>0.128</c:v>
                </c:pt>
                <c:pt idx="396">
                  <c:v>0.129</c:v>
                </c:pt>
                <c:pt idx="397">
                  <c:v>0.129</c:v>
                </c:pt>
                <c:pt idx="398">
                  <c:v>0.128</c:v>
                </c:pt>
                <c:pt idx="399">
                  <c:v>0.129</c:v>
                </c:pt>
                <c:pt idx="400">
                  <c:v>0.129</c:v>
                </c:pt>
                <c:pt idx="401">
                  <c:v>0.13200000000000001</c:v>
                </c:pt>
                <c:pt idx="402">
                  <c:v>0.13100000000000001</c:v>
                </c:pt>
                <c:pt idx="403">
                  <c:v>0.14800000000000002</c:v>
                </c:pt>
                <c:pt idx="404">
                  <c:v>0.13700000000000001</c:v>
                </c:pt>
                <c:pt idx="405">
                  <c:v>0.129</c:v>
                </c:pt>
                <c:pt idx="406">
                  <c:v>0.128</c:v>
                </c:pt>
                <c:pt idx="407">
                  <c:v>0.13200000000000001</c:v>
                </c:pt>
                <c:pt idx="408">
                  <c:v>0.13500000000000001</c:v>
                </c:pt>
                <c:pt idx="409">
                  <c:v>0.13300000000000001</c:v>
                </c:pt>
                <c:pt idx="410">
                  <c:v>0.16900000000000004</c:v>
                </c:pt>
                <c:pt idx="411">
                  <c:v>0.15200000000000002</c:v>
                </c:pt>
                <c:pt idx="412">
                  <c:v>0.14000000000000001</c:v>
                </c:pt>
                <c:pt idx="413">
                  <c:v>0.13700000000000001</c:v>
                </c:pt>
                <c:pt idx="414">
                  <c:v>0.13700000000000001</c:v>
                </c:pt>
                <c:pt idx="415">
                  <c:v>0.14300000000000002</c:v>
                </c:pt>
                <c:pt idx="416">
                  <c:v>0.13600000000000001</c:v>
                </c:pt>
                <c:pt idx="417">
                  <c:v>0.13</c:v>
                </c:pt>
                <c:pt idx="418">
                  <c:v>0.13</c:v>
                </c:pt>
                <c:pt idx="419">
                  <c:v>0.127</c:v>
                </c:pt>
                <c:pt idx="420">
                  <c:v>0.128</c:v>
                </c:pt>
                <c:pt idx="421">
                  <c:v>0.128</c:v>
                </c:pt>
                <c:pt idx="422">
                  <c:v>0.13100000000000001</c:v>
                </c:pt>
                <c:pt idx="423">
                  <c:v>0.128</c:v>
                </c:pt>
                <c:pt idx="424">
                  <c:v>0.127</c:v>
                </c:pt>
                <c:pt idx="425">
                  <c:v>0.13200000000000001</c:v>
                </c:pt>
                <c:pt idx="426">
                  <c:v>0.13200000000000001</c:v>
                </c:pt>
                <c:pt idx="427">
                  <c:v>0.13100000000000001</c:v>
                </c:pt>
                <c:pt idx="428">
                  <c:v>0.13200000000000001</c:v>
                </c:pt>
                <c:pt idx="429">
                  <c:v>0.13200000000000001</c:v>
                </c:pt>
                <c:pt idx="430">
                  <c:v>0.13100000000000001</c:v>
                </c:pt>
                <c:pt idx="431">
                  <c:v>0.129</c:v>
                </c:pt>
                <c:pt idx="432">
                  <c:v>0.126</c:v>
                </c:pt>
                <c:pt idx="433">
                  <c:v>0.129</c:v>
                </c:pt>
                <c:pt idx="434">
                  <c:v>0.13500000000000001</c:v>
                </c:pt>
                <c:pt idx="435">
                  <c:v>0.13400000000000001</c:v>
                </c:pt>
                <c:pt idx="436">
                  <c:v>0.129</c:v>
                </c:pt>
                <c:pt idx="437">
                  <c:v>0.129</c:v>
                </c:pt>
                <c:pt idx="438">
                  <c:v>0.127</c:v>
                </c:pt>
                <c:pt idx="439">
                  <c:v>0.127</c:v>
                </c:pt>
                <c:pt idx="440">
                  <c:v>0.127</c:v>
                </c:pt>
                <c:pt idx="441">
                  <c:v>0.13300000000000001</c:v>
                </c:pt>
                <c:pt idx="442">
                  <c:v>0.13</c:v>
                </c:pt>
                <c:pt idx="443">
                  <c:v>0.13100000000000001</c:v>
                </c:pt>
                <c:pt idx="444">
                  <c:v>0.127</c:v>
                </c:pt>
                <c:pt idx="445">
                  <c:v>0.125</c:v>
                </c:pt>
                <c:pt idx="446">
                  <c:v>0.127</c:v>
                </c:pt>
                <c:pt idx="447">
                  <c:v>0.128</c:v>
                </c:pt>
                <c:pt idx="448">
                  <c:v>0.13300000000000001</c:v>
                </c:pt>
                <c:pt idx="449">
                  <c:v>0.13300000000000001</c:v>
                </c:pt>
                <c:pt idx="450">
                  <c:v>0.13700000000000001</c:v>
                </c:pt>
                <c:pt idx="451">
                  <c:v>0.13300000000000001</c:v>
                </c:pt>
                <c:pt idx="452">
                  <c:v>0.129</c:v>
                </c:pt>
                <c:pt idx="453">
                  <c:v>0.13100000000000001</c:v>
                </c:pt>
                <c:pt idx="454">
                  <c:v>0.13300000000000001</c:v>
                </c:pt>
                <c:pt idx="455">
                  <c:v>0.13500000000000001</c:v>
                </c:pt>
                <c:pt idx="456">
                  <c:v>0.13100000000000001</c:v>
                </c:pt>
                <c:pt idx="457">
                  <c:v>0.127</c:v>
                </c:pt>
                <c:pt idx="458">
                  <c:v>0.127</c:v>
                </c:pt>
                <c:pt idx="459">
                  <c:v>0.126</c:v>
                </c:pt>
                <c:pt idx="460">
                  <c:v>0.125</c:v>
                </c:pt>
                <c:pt idx="461">
                  <c:v>0.12300000000000001</c:v>
                </c:pt>
                <c:pt idx="462">
                  <c:v>0.125</c:v>
                </c:pt>
                <c:pt idx="463">
                  <c:v>0.125</c:v>
                </c:pt>
                <c:pt idx="464">
                  <c:v>0.13200000000000001</c:v>
                </c:pt>
                <c:pt idx="465">
                  <c:v>0.13</c:v>
                </c:pt>
                <c:pt idx="466">
                  <c:v>0.127</c:v>
                </c:pt>
                <c:pt idx="467">
                  <c:v>0.21100000000000002</c:v>
                </c:pt>
                <c:pt idx="468">
                  <c:v>0.20400000000000001</c:v>
                </c:pt>
                <c:pt idx="469">
                  <c:v>0.15900000000000003</c:v>
                </c:pt>
                <c:pt idx="470">
                  <c:v>0.13900000000000001</c:v>
                </c:pt>
                <c:pt idx="471">
                  <c:v>0.13</c:v>
                </c:pt>
                <c:pt idx="472">
                  <c:v>0.128</c:v>
                </c:pt>
                <c:pt idx="473">
                  <c:v>0.12400000000000001</c:v>
                </c:pt>
                <c:pt idx="474">
                  <c:v>0.125</c:v>
                </c:pt>
                <c:pt idx="475">
                  <c:v>0.126</c:v>
                </c:pt>
                <c:pt idx="476">
                  <c:v>0.128</c:v>
                </c:pt>
                <c:pt idx="477">
                  <c:v>0.127</c:v>
                </c:pt>
                <c:pt idx="478">
                  <c:v>0.125</c:v>
                </c:pt>
                <c:pt idx="479">
                  <c:v>0.12400000000000001</c:v>
                </c:pt>
                <c:pt idx="480">
                  <c:v>0.125</c:v>
                </c:pt>
                <c:pt idx="481">
                  <c:v>0.128</c:v>
                </c:pt>
                <c:pt idx="482">
                  <c:v>0.12400000000000001</c:v>
                </c:pt>
                <c:pt idx="483">
                  <c:v>0.12300000000000001</c:v>
                </c:pt>
                <c:pt idx="484">
                  <c:v>0.13500000000000001</c:v>
                </c:pt>
                <c:pt idx="485">
                  <c:v>0.13700000000000001</c:v>
                </c:pt>
                <c:pt idx="486">
                  <c:v>0.13300000000000001</c:v>
                </c:pt>
                <c:pt idx="487">
                  <c:v>0.127</c:v>
                </c:pt>
                <c:pt idx="488">
                  <c:v>0.125</c:v>
                </c:pt>
                <c:pt idx="489">
                  <c:v>0.127</c:v>
                </c:pt>
                <c:pt idx="490">
                  <c:v>0.126</c:v>
                </c:pt>
                <c:pt idx="491">
                  <c:v>0.12400000000000001</c:v>
                </c:pt>
                <c:pt idx="492">
                  <c:v>0.12300000000000001</c:v>
                </c:pt>
                <c:pt idx="493">
                  <c:v>0.129</c:v>
                </c:pt>
                <c:pt idx="494">
                  <c:v>0.13200000000000001</c:v>
                </c:pt>
                <c:pt idx="495">
                  <c:v>0.13100000000000001</c:v>
                </c:pt>
                <c:pt idx="496">
                  <c:v>0.13100000000000001</c:v>
                </c:pt>
                <c:pt idx="497">
                  <c:v>0.127</c:v>
                </c:pt>
                <c:pt idx="498">
                  <c:v>0.126</c:v>
                </c:pt>
                <c:pt idx="499">
                  <c:v>0.129</c:v>
                </c:pt>
                <c:pt idx="500">
                  <c:v>0.126</c:v>
                </c:pt>
                <c:pt idx="501">
                  <c:v>0.128</c:v>
                </c:pt>
                <c:pt idx="502">
                  <c:v>0.127</c:v>
                </c:pt>
                <c:pt idx="503">
                  <c:v>0.13100000000000001</c:v>
                </c:pt>
                <c:pt idx="504">
                  <c:v>0.127</c:v>
                </c:pt>
                <c:pt idx="505">
                  <c:v>0.125</c:v>
                </c:pt>
                <c:pt idx="506">
                  <c:v>0.126</c:v>
                </c:pt>
                <c:pt idx="507">
                  <c:v>0.125</c:v>
                </c:pt>
                <c:pt idx="508">
                  <c:v>0.125</c:v>
                </c:pt>
                <c:pt idx="509">
                  <c:v>0.126</c:v>
                </c:pt>
                <c:pt idx="510">
                  <c:v>0.125</c:v>
                </c:pt>
                <c:pt idx="511">
                  <c:v>0.12400000000000001</c:v>
                </c:pt>
                <c:pt idx="512">
                  <c:v>0.125</c:v>
                </c:pt>
                <c:pt idx="513">
                  <c:v>0.126</c:v>
                </c:pt>
                <c:pt idx="514">
                  <c:v>0.13</c:v>
                </c:pt>
                <c:pt idx="515">
                  <c:v>0.13300000000000001</c:v>
                </c:pt>
                <c:pt idx="516">
                  <c:v>0.13400000000000001</c:v>
                </c:pt>
                <c:pt idx="517">
                  <c:v>0.13200000000000001</c:v>
                </c:pt>
                <c:pt idx="518">
                  <c:v>0.126</c:v>
                </c:pt>
                <c:pt idx="519">
                  <c:v>0.127</c:v>
                </c:pt>
                <c:pt idx="520">
                  <c:v>0.129</c:v>
                </c:pt>
                <c:pt idx="521">
                  <c:v>0.129</c:v>
                </c:pt>
                <c:pt idx="522">
                  <c:v>0.13</c:v>
                </c:pt>
                <c:pt idx="523">
                  <c:v>0.126</c:v>
                </c:pt>
                <c:pt idx="524">
                  <c:v>0.125</c:v>
                </c:pt>
                <c:pt idx="525">
                  <c:v>0.12300000000000001</c:v>
                </c:pt>
                <c:pt idx="526">
                  <c:v>0.128</c:v>
                </c:pt>
                <c:pt idx="527">
                  <c:v>0.126</c:v>
                </c:pt>
                <c:pt idx="528">
                  <c:v>0.127</c:v>
                </c:pt>
                <c:pt idx="529">
                  <c:v>0.126</c:v>
                </c:pt>
                <c:pt idx="530">
                  <c:v>0.12400000000000001</c:v>
                </c:pt>
                <c:pt idx="531">
                  <c:v>0.129</c:v>
                </c:pt>
                <c:pt idx="532">
                  <c:v>0.125</c:v>
                </c:pt>
                <c:pt idx="533">
                  <c:v>0.12400000000000001</c:v>
                </c:pt>
                <c:pt idx="534">
                  <c:v>0.12300000000000001</c:v>
                </c:pt>
                <c:pt idx="535">
                  <c:v>0.128</c:v>
                </c:pt>
                <c:pt idx="536">
                  <c:v>0.127</c:v>
                </c:pt>
                <c:pt idx="537">
                  <c:v>0.12400000000000001</c:v>
                </c:pt>
                <c:pt idx="538">
                  <c:v>0.127</c:v>
                </c:pt>
                <c:pt idx="539">
                  <c:v>0.125</c:v>
                </c:pt>
                <c:pt idx="540">
                  <c:v>0.127</c:v>
                </c:pt>
                <c:pt idx="541">
                  <c:v>0.13300000000000001</c:v>
                </c:pt>
                <c:pt idx="542">
                  <c:v>0.13</c:v>
                </c:pt>
                <c:pt idx="543">
                  <c:v>0.13400000000000001</c:v>
                </c:pt>
                <c:pt idx="544">
                  <c:v>0.13400000000000001</c:v>
                </c:pt>
                <c:pt idx="545">
                  <c:v>0.13300000000000001</c:v>
                </c:pt>
                <c:pt idx="546">
                  <c:v>0.128</c:v>
                </c:pt>
                <c:pt idx="547">
                  <c:v>0.13</c:v>
                </c:pt>
                <c:pt idx="548">
                  <c:v>0.129</c:v>
                </c:pt>
                <c:pt idx="549">
                  <c:v>0.129</c:v>
                </c:pt>
                <c:pt idx="550">
                  <c:v>0.128</c:v>
                </c:pt>
                <c:pt idx="551">
                  <c:v>0.126</c:v>
                </c:pt>
                <c:pt idx="552">
                  <c:v>0.127</c:v>
                </c:pt>
                <c:pt idx="553">
                  <c:v>0.126</c:v>
                </c:pt>
                <c:pt idx="554">
                  <c:v>0.129</c:v>
                </c:pt>
                <c:pt idx="555">
                  <c:v>0.128</c:v>
                </c:pt>
                <c:pt idx="556">
                  <c:v>0.125</c:v>
                </c:pt>
                <c:pt idx="557">
                  <c:v>0.125</c:v>
                </c:pt>
                <c:pt idx="558">
                  <c:v>0.127</c:v>
                </c:pt>
                <c:pt idx="559">
                  <c:v>0.126</c:v>
                </c:pt>
                <c:pt idx="560">
                  <c:v>0.126</c:v>
                </c:pt>
                <c:pt idx="561">
                  <c:v>0.127</c:v>
                </c:pt>
                <c:pt idx="562">
                  <c:v>0.126</c:v>
                </c:pt>
                <c:pt idx="563">
                  <c:v>0.12400000000000001</c:v>
                </c:pt>
                <c:pt idx="564">
                  <c:v>0.12400000000000001</c:v>
                </c:pt>
                <c:pt idx="565">
                  <c:v>0.125</c:v>
                </c:pt>
                <c:pt idx="566">
                  <c:v>0.128</c:v>
                </c:pt>
                <c:pt idx="567">
                  <c:v>0.129</c:v>
                </c:pt>
                <c:pt idx="568">
                  <c:v>0.13</c:v>
                </c:pt>
                <c:pt idx="569">
                  <c:v>0.13100000000000001</c:v>
                </c:pt>
                <c:pt idx="570">
                  <c:v>0.127</c:v>
                </c:pt>
                <c:pt idx="571">
                  <c:v>0.128</c:v>
                </c:pt>
                <c:pt idx="572">
                  <c:v>0.13100000000000001</c:v>
                </c:pt>
                <c:pt idx="573">
                  <c:v>0.13</c:v>
                </c:pt>
                <c:pt idx="574">
                  <c:v>0.13100000000000001</c:v>
                </c:pt>
                <c:pt idx="575">
                  <c:v>0.127</c:v>
                </c:pt>
                <c:pt idx="576">
                  <c:v>0.127</c:v>
                </c:pt>
                <c:pt idx="577">
                  <c:v>0.129</c:v>
                </c:pt>
                <c:pt idx="578">
                  <c:v>0.13400000000000001</c:v>
                </c:pt>
                <c:pt idx="579">
                  <c:v>0.13500000000000001</c:v>
                </c:pt>
                <c:pt idx="580">
                  <c:v>0.13</c:v>
                </c:pt>
                <c:pt idx="581">
                  <c:v>0.127</c:v>
                </c:pt>
                <c:pt idx="582">
                  <c:v>0.127</c:v>
                </c:pt>
                <c:pt idx="583">
                  <c:v>0.127</c:v>
                </c:pt>
                <c:pt idx="584">
                  <c:v>0.128</c:v>
                </c:pt>
                <c:pt idx="585">
                  <c:v>0.127</c:v>
                </c:pt>
                <c:pt idx="586">
                  <c:v>0.127</c:v>
                </c:pt>
                <c:pt idx="587">
                  <c:v>0.126</c:v>
                </c:pt>
                <c:pt idx="588">
                  <c:v>0.126</c:v>
                </c:pt>
                <c:pt idx="589">
                  <c:v>0.125</c:v>
                </c:pt>
                <c:pt idx="590">
                  <c:v>0.127</c:v>
                </c:pt>
                <c:pt idx="591">
                  <c:v>0.126</c:v>
                </c:pt>
                <c:pt idx="592">
                  <c:v>0.126</c:v>
                </c:pt>
                <c:pt idx="593">
                  <c:v>0.13100000000000001</c:v>
                </c:pt>
                <c:pt idx="594">
                  <c:v>0.128</c:v>
                </c:pt>
                <c:pt idx="595">
                  <c:v>0.13</c:v>
                </c:pt>
                <c:pt idx="596">
                  <c:v>0.126</c:v>
                </c:pt>
                <c:pt idx="597">
                  <c:v>0.13900000000000001</c:v>
                </c:pt>
                <c:pt idx="598">
                  <c:v>0.13100000000000001</c:v>
                </c:pt>
                <c:pt idx="599">
                  <c:v>0.13</c:v>
                </c:pt>
                <c:pt idx="600">
                  <c:v>0.13100000000000001</c:v>
                </c:pt>
                <c:pt idx="601">
                  <c:v>0.129</c:v>
                </c:pt>
                <c:pt idx="602">
                  <c:v>0.129</c:v>
                </c:pt>
                <c:pt idx="603">
                  <c:v>0.127</c:v>
                </c:pt>
                <c:pt idx="604">
                  <c:v>0.125</c:v>
                </c:pt>
                <c:pt idx="605">
                  <c:v>0.126</c:v>
                </c:pt>
                <c:pt idx="606">
                  <c:v>0.128</c:v>
                </c:pt>
                <c:pt idx="607">
                  <c:v>0.13200000000000001</c:v>
                </c:pt>
                <c:pt idx="608">
                  <c:v>0.13500000000000001</c:v>
                </c:pt>
                <c:pt idx="609">
                  <c:v>0.13</c:v>
                </c:pt>
                <c:pt idx="610">
                  <c:v>0.13600000000000001</c:v>
                </c:pt>
                <c:pt idx="611">
                  <c:v>0.13200000000000001</c:v>
                </c:pt>
                <c:pt idx="612">
                  <c:v>0.13700000000000001</c:v>
                </c:pt>
                <c:pt idx="613">
                  <c:v>0.13</c:v>
                </c:pt>
                <c:pt idx="614">
                  <c:v>0.127</c:v>
                </c:pt>
                <c:pt idx="615">
                  <c:v>0.127</c:v>
                </c:pt>
                <c:pt idx="616">
                  <c:v>0.13</c:v>
                </c:pt>
                <c:pt idx="617">
                  <c:v>0.129</c:v>
                </c:pt>
                <c:pt idx="618">
                  <c:v>0.126</c:v>
                </c:pt>
                <c:pt idx="619">
                  <c:v>0.13700000000000001</c:v>
                </c:pt>
                <c:pt idx="620">
                  <c:v>0.13300000000000001</c:v>
                </c:pt>
                <c:pt idx="621">
                  <c:v>0.13200000000000001</c:v>
                </c:pt>
                <c:pt idx="622">
                  <c:v>0.128</c:v>
                </c:pt>
                <c:pt idx="623">
                  <c:v>0.127</c:v>
                </c:pt>
                <c:pt idx="624">
                  <c:v>0.13200000000000001</c:v>
                </c:pt>
                <c:pt idx="625">
                  <c:v>0.13500000000000001</c:v>
                </c:pt>
                <c:pt idx="626">
                  <c:v>0.13200000000000001</c:v>
                </c:pt>
                <c:pt idx="627">
                  <c:v>0.128</c:v>
                </c:pt>
                <c:pt idx="628">
                  <c:v>0.128</c:v>
                </c:pt>
                <c:pt idx="629">
                  <c:v>0.126</c:v>
                </c:pt>
                <c:pt idx="630">
                  <c:v>0.12400000000000001</c:v>
                </c:pt>
                <c:pt idx="631">
                  <c:v>0.12400000000000001</c:v>
                </c:pt>
                <c:pt idx="632">
                  <c:v>0.126</c:v>
                </c:pt>
                <c:pt idx="633">
                  <c:v>0.127</c:v>
                </c:pt>
                <c:pt idx="634">
                  <c:v>0.13100000000000001</c:v>
                </c:pt>
                <c:pt idx="635">
                  <c:v>0.129</c:v>
                </c:pt>
                <c:pt idx="636">
                  <c:v>0.129</c:v>
                </c:pt>
                <c:pt idx="637">
                  <c:v>0.13100000000000001</c:v>
                </c:pt>
                <c:pt idx="638">
                  <c:v>0.128</c:v>
                </c:pt>
                <c:pt idx="639">
                  <c:v>0.128</c:v>
                </c:pt>
                <c:pt idx="640">
                  <c:v>0.126</c:v>
                </c:pt>
                <c:pt idx="641">
                  <c:v>0.13</c:v>
                </c:pt>
                <c:pt idx="642">
                  <c:v>0.129</c:v>
                </c:pt>
                <c:pt idx="643">
                  <c:v>0.125</c:v>
                </c:pt>
                <c:pt idx="644">
                  <c:v>0.125</c:v>
                </c:pt>
                <c:pt idx="645">
                  <c:v>0.126</c:v>
                </c:pt>
                <c:pt idx="646">
                  <c:v>0.125</c:v>
                </c:pt>
                <c:pt idx="647">
                  <c:v>0.129</c:v>
                </c:pt>
                <c:pt idx="648">
                  <c:v>0.127</c:v>
                </c:pt>
                <c:pt idx="649">
                  <c:v>0.126</c:v>
                </c:pt>
                <c:pt idx="650">
                  <c:v>0.129</c:v>
                </c:pt>
                <c:pt idx="651">
                  <c:v>0.128</c:v>
                </c:pt>
                <c:pt idx="652">
                  <c:v>0.127</c:v>
                </c:pt>
                <c:pt idx="653">
                  <c:v>0.127</c:v>
                </c:pt>
                <c:pt idx="654">
                  <c:v>0.129</c:v>
                </c:pt>
                <c:pt idx="655">
                  <c:v>0.125</c:v>
                </c:pt>
                <c:pt idx="656">
                  <c:v>0.126</c:v>
                </c:pt>
                <c:pt idx="657">
                  <c:v>0.125</c:v>
                </c:pt>
                <c:pt idx="658">
                  <c:v>0.12400000000000001</c:v>
                </c:pt>
                <c:pt idx="659">
                  <c:v>0.12400000000000001</c:v>
                </c:pt>
                <c:pt idx="660">
                  <c:v>0.12400000000000001</c:v>
                </c:pt>
                <c:pt idx="661">
                  <c:v>0.12300000000000001</c:v>
                </c:pt>
                <c:pt idx="662">
                  <c:v>0.125</c:v>
                </c:pt>
                <c:pt idx="663">
                  <c:v>0.128</c:v>
                </c:pt>
                <c:pt idx="664">
                  <c:v>0.128</c:v>
                </c:pt>
                <c:pt idx="665">
                  <c:v>0.126</c:v>
                </c:pt>
                <c:pt idx="666">
                  <c:v>0.128</c:v>
                </c:pt>
                <c:pt idx="667">
                  <c:v>0.128</c:v>
                </c:pt>
                <c:pt idx="668">
                  <c:v>0.125</c:v>
                </c:pt>
                <c:pt idx="669">
                  <c:v>0.125</c:v>
                </c:pt>
                <c:pt idx="670">
                  <c:v>0.129</c:v>
                </c:pt>
                <c:pt idx="671">
                  <c:v>0.13100000000000001</c:v>
                </c:pt>
                <c:pt idx="672">
                  <c:v>0.128</c:v>
                </c:pt>
                <c:pt idx="673">
                  <c:v>0.13100000000000001</c:v>
                </c:pt>
                <c:pt idx="674">
                  <c:v>0.127</c:v>
                </c:pt>
                <c:pt idx="675">
                  <c:v>0.125</c:v>
                </c:pt>
                <c:pt idx="676">
                  <c:v>0.127</c:v>
                </c:pt>
                <c:pt idx="677">
                  <c:v>0.128</c:v>
                </c:pt>
                <c:pt idx="678">
                  <c:v>0.125</c:v>
                </c:pt>
                <c:pt idx="679">
                  <c:v>0.127</c:v>
                </c:pt>
                <c:pt idx="680">
                  <c:v>0.127</c:v>
                </c:pt>
                <c:pt idx="681">
                  <c:v>0.125</c:v>
                </c:pt>
                <c:pt idx="682">
                  <c:v>0.12400000000000001</c:v>
                </c:pt>
                <c:pt idx="683">
                  <c:v>0.126</c:v>
                </c:pt>
                <c:pt idx="684">
                  <c:v>0.127</c:v>
                </c:pt>
                <c:pt idx="685">
                  <c:v>0.127</c:v>
                </c:pt>
                <c:pt idx="686">
                  <c:v>0.13</c:v>
                </c:pt>
                <c:pt idx="687">
                  <c:v>0.129</c:v>
                </c:pt>
                <c:pt idx="688">
                  <c:v>0.128</c:v>
                </c:pt>
                <c:pt idx="689">
                  <c:v>0.129</c:v>
                </c:pt>
                <c:pt idx="690">
                  <c:v>0.13</c:v>
                </c:pt>
                <c:pt idx="691">
                  <c:v>0.128</c:v>
                </c:pt>
                <c:pt idx="692">
                  <c:v>0.126</c:v>
                </c:pt>
                <c:pt idx="693">
                  <c:v>0.13200000000000001</c:v>
                </c:pt>
                <c:pt idx="694">
                  <c:v>0.129</c:v>
                </c:pt>
                <c:pt idx="695">
                  <c:v>0.126</c:v>
                </c:pt>
                <c:pt idx="696">
                  <c:v>0.12400000000000001</c:v>
                </c:pt>
                <c:pt idx="697">
                  <c:v>0.127</c:v>
                </c:pt>
                <c:pt idx="698">
                  <c:v>0.13400000000000001</c:v>
                </c:pt>
                <c:pt idx="699">
                  <c:v>0.13200000000000001</c:v>
                </c:pt>
                <c:pt idx="700">
                  <c:v>0.127</c:v>
                </c:pt>
                <c:pt idx="701">
                  <c:v>0.127</c:v>
                </c:pt>
                <c:pt idx="702">
                  <c:v>0.13</c:v>
                </c:pt>
                <c:pt idx="703">
                  <c:v>0.13</c:v>
                </c:pt>
                <c:pt idx="704">
                  <c:v>0.128</c:v>
                </c:pt>
                <c:pt idx="705">
                  <c:v>0.13</c:v>
                </c:pt>
                <c:pt idx="706">
                  <c:v>0.13200000000000001</c:v>
                </c:pt>
                <c:pt idx="707">
                  <c:v>0.13100000000000001</c:v>
                </c:pt>
                <c:pt idx="708">
                  <c:v>0.13100000000000001</c:v>
                </c:pt>
                <c:pt idx="709">
                  <c:v>0.129</c:v>
                </c:pt>
                <c:pt idx="710">
                  <c:v>0.126</c:v>
                </c:pt>
                <c:pt idx="711">
                  <c:v>0.12400000000000001</c:v>
                </c:pt>
                <c:pt idx="712">
                  <c:v>0.13300000000000001</c:v>
                </c:pt>
                <c:pt idx="713">
                  <c:v>0.13300000000000001</c:v>
                </c:pt>
                <c:pt idx="714">
                  <c:v>0.13100000000000001</c:v>
                </c:pt>
                <c:pt idx="715">
                  <c:v>0.13</c:v>
                </c:pt>
                <c:pt idx="716">
                  <c:v>0.13400000000000001</c:v>
                </c:pt>
                <c:pt idx="717">
                  <c:v>0.13700000000000001</c:v>
                </c:pt>
                <c:pt idx="718">
                  <c:v>0.13</c:v>
                </c:pt>
                <c:pt idx="719">
                  <c:v>0.128</c:v>
                </c:pt>
                <c:pt idx="720">
                  <c:v>0.128</c:v>
                </c:pt>
                <c:pt idx="721">
                  <c:v>0.127</c:v>
                </c:pt>
                <c:pt idx="722">
                  <c:v>0.13700000000000001</c:v>
                </c:pt>
                <c:pt idx="723">
                  <c:v>0.13600000000000001</c:v>
                </c:pt>
                <c:pt idx="724">
                  <c:v>0.13100000000000001</c:v>
                </c:pt>
                <c:pt idx="725">
                  <c:v>0.126</c:v>
                </c:pt>
                <c:pt idx="726">
                  <c:v>0.126</c:v>
                </c:pt>
                <c:pt idx="727">
                  <c:v>0.12400000000000001</c:v>
                </c:pt>
                <c:pt idx="728">
                  <c:v>0.125</c:v>
                </c:pt>
                <c:pt idx="729">
                  <c:v>0.127</c:v>
                </c:pt>
                <c:pt idx="730">
                  <c:v>0.127</c:v>
                </c:pt>
                <c:pt idx="731">
                  <c:v>0.127</c:v>
                </c:pt>
                <c:pt idx="732">
                  <c:v>0.126</c:v>
                </c:pt>
                <c:pt idx="733">
                  <c:v>0.13</c:v>
                </c:pt>
                <c:pt idx="734">
                  <c:v>0.127</c:v>
                </c:pt>
                <c:pt idx="735">
                  <c:v>0.125</c:v>
                </c:pt>
                <c:pt idx="736">
                  <c:v>0.127</c:v>
                </c:pt>
                <c:pt idx="737">
                  <c:v>0.128</c:v>
                </c:pt>
                <c:pt idx="738">
                  <c:v>0.127</c:v>
                </c:pt>
                <c:pt idx="739">
                  <c:v>0.12400000000000001</c:v>
                </c:pt>
                <c:pt idx="740">
                  <c:v>0.125</c:v>
                </c:pt>
                <c:pt idx="741">
                  <c:v>0.126</c:v>
                </c:pt>
                <c:pt idx="742">
                  <c:v>0.128</c:v>
                </c:pt>
                <c:pt idx="743">
                  <c:v>0.127</c:v>
                </c:pt>
                <c:pt idx="744">
                  <c:v>0.128</c:v>
                </c:pt>
                <c:pt idx="745">
                  <c:v>0.125</c:v>
                </c:pt>
                <c:pt idx="746">
                  <c:v>0.127</c:v>
                </c:pt>
                <c:pt idx="747">
                  <c:v>0.129</c:v>
                </c:pt>
                <c:pt idx="748">
                  <c:v>0.13100000000000001</c:v>
                </c:pt>
                <c:pt idx="749">
                  <c:v>0.129</c:v>
                </c:pt>
                <c:pt idx="750">
                  <c:v>0.127</c:v>
                </c:pt>
                <c:pt idx="751">
                  <c:v>0.125</c:v>
                </c:pt>
                <c:pt idx="752">
                  <c:v>0.126</c:v>
                </c:pt>
                <c:pt idx="753">
                  <c:v>0.127</c:v>
                </c:pt>
                <c:pt idx="754">
                  <c:v>0.129</c:v>
                </c:pt>
                <c:pt idx="755">
                  <c:v>0.126</c:v>
                </c:pt>
                <c:pt idx="756">
                  <c:v>0.12400000000000001</c:v>
                </c:pt>
                <c:pt idx="757">
                  <c:v>0.125</c:v>
                </c:pt>
                <c:pt idx="758">
                  <c:v>0.12400000000000001</c:v>
                </c:pt>
                <c:pt idx="759">
                  <c:v>0.129</c:v>
                </c:pt>
                <c:pt idx="760">
                  <c:v>0.126</c:v>
                </c:pt>
                <c:pt idx="761">
                  <c:v>0.125</c:v>
                </c:pt>
                <c:pt idx="762">
                  <c:v>0.126</c:v>
                </c:pt>
                <c:pt idx="763">
                  <c:v>0.127</c:v>
                </c:pt>
                <c:pt idx="764">
                  <c:v>0.129</c:v>
                </c:pt>
                <c:pt idx="765">
                  <c:v>0.126</c:v>
                </c:pt>
                <c:pt idx="766">
                  <c:v>0.127</c:v>
                </c:pt>
                <c:pt idx="767">
                  <c:v>0.128</c:v>
                </c:pt>
                <c:pt idx="768">
                  <c:v>0.127</c:v>
                </c:pt>
                <c:pt idx="769">
                  <c:v>0.127</c:v>
                </c:pt>
                <c:pt idx="770">
                  <c:v>0.13</c:v>
                </c:pt>
                <c:pt idx="771">
                  <c:v>0.13200000000000001</c:v>
                </c:pt>
                <c:pt idx="772">
                  <c:v>0.128</c:v>
                </c:pt>
                <c:pt idx="773">
                  <c:v>0.13100000000000001</c:v>
                </c:pt>
                <c:pt idx="774">
                  <c:v>0.13</c:v>
                </c:pt>
                <c:pt idx="775">
                  <c:v>0.127</c:v>
                </c:pt>
                <c:pt idx="776">
                  <c:v>0.128</c:v>
                </c:pt>
                <c:pt idx="777">
                  <c:v>0.128</c:v>
                </c:pt>
                <c:pt idx="778">
                  <c:v>0.126</c:v>
                </c:pt>
                <c:pt idx="779">
                  <c:v>0.129</c:v>
                </c:pt>
                <c:pt idx="780">
                  <c:v>0.13600000000000001</c:v>
                </c:pt>
                <c:pt idx="781">
                  <c:v>0.13</c:v>
                </c:pt>
                <c:pt idx="782">
                  <c:v>0.129</c:v>
                </c:pt>
                <c:pt idx="783">
                  <c:v>0.13</c:v>
                </c:pt>
                <c:pt idx="784">
                  <c:v>0.128</c:v>
                </c:pt>
                <c:pt idx="785">
                  <c:v>0.126</c:v>
                </c:pt>
                <c:pt idx="786">
                  <c:v>0.126</c:v>
                </c:pt>
                <c:pt idx="787">
                  <c:v>0.125</c:v>
                </c:pt>
                <c:pt idx="788">
                  <c:v>0.127</c:v>
                </c:pt>
                <c:pt idx="789">
                  <c:v>0.126</c:v>
                </c:pt>
                <c:pt idx="790">
                  <c:v>0.12400000000000001</c:v>
                </c:pt>
                <c:pt idx="791">
                  <c:v>0.126</c:v>
                </c:pt>
                <c:pt idx="792">
                  <c:v>0.127</c:v>
                </c:pt>
                <c:pt idx="793">
                  <c:v>0.13300000000000001</c:v>
                </c:pt>
                <c:pt idx="794">
                  <c:v>0.13200000000000001</c:v>
                </c:pt>
                <c:pt idx="795">
                  <c:v>0.129</c:v>
                </c:pt>
                <c:pt idx="796">
                  <c:v>0.125</c:v>
                </c:pt>
                <c:pt idx="797">
                  <c:v>0.13300000000000001</c:v>
                </c:pt>
                <c:pt idx="798">
                  <c:v>0.127</c:v>
                </c:pt>
                <c:pt idx="799">
                  <c:v>0.129</c:v>
                </c:pt>
                <c:pt idx="800">
                  <c:v>0.127</c:v>
                </c:pt>
                <c:pt idx="801">
                  <c:v>0.13300000000000001</c:v>
                </c:pt>
                <c:pt idx="802">
                  <c:v>0.13300000000000001</c:v>
                </c:pt>
                <c:pt idx="803">
                  <c:v>0.13400000000000001</c:v>
                </c:pt>
                <c:pt idx="804">
                  <c:v>0.13700000000000001</c:v>
                </c:pt>
                <c:pt idx="805">
                  <c:v>0.13700000000000001</c:v>
                </c:pt>
                <c:pt idx="806">
                  <c:v>0.13400000000000001</c:v>
                </c:pt>
                <c:pt idx="807">
                  <c:v>0.13300000000000001</c:v>
                </c:pt>
                <c:pt idx="808">
                  <c:v>0.128</c:v>
                </c:pt>
                <c:pt idx="809">
                  <c:v>0.128</c:v>
                </c:pt>
                <c:pt idx="810">
                  <c:v>0.129</c:v>
                </c:pt>
                <c:pt idx="811">
                  <c:v>0.13400000000000001</c:v>
                </c:pt>
                <c:pt idx="812">
                  <c:v>0.13200000000000001</c:v>
                </c:pt>
                <c:pt idx="813">
                  <c:v>0.13</c:v>
                </c:pt>
                <c:pt idx="814">
                  <c:v>0.128</c:v>
                </c:pt>
                <c:pt idx="815">
                  <c:v>0.128</c:v>
                </c:pt>
                <c:pt idx="816">
                  <c:v>0.129</c:v>
                </c:pt>
                <c:pt idx="817">
                  <c:v>0.13200000000000001</c:v>
                </c:pt>
                <c:pt idx="818">
                  <c:v>0.13</c:v>
                </c:pt>
                <c:pt idx="819">
                  <c:v>0.129</c:v>
                </c:pt>
                <c:pt idx="820">
                  <c:v>0.13100000000000001</c:v>
                </c:pt>
                <c:pt idx="821">
                  <c:v>0.128</c:v>
                </c:pt>
                <c:pt idx="822">
                  <c:v>0.125</c:v>
                </c:pt>
                <c:pt idx="823">
                  <c:v>0.129</c:v>
                </c:pt>
                <c:pt idx="824">
                  <c:v>0.128</c:v>
                </c:pt>
                <c:pt idx="825">
                  <c:v>0.13100000000000001</c:v>
                </c:pt>
                <c:pt idx="826">
                  <c:v>0.128</c:v>
                </c:pt>
                <c:pt idx="827">
                  <c:v>0.126</c:v>
                </c:pt>
                <c:pt idx="828">
                  <c:v>0.126</c:v>
                </c:pt>
                <c:pt idx="829">
                  <c:v>0.128</c:v>
                </c:pt>
                <c:pt idx="830">
                  <c:v>0.127</c:v>
                </c:pt>
                <c:pt idx="831">
                  <c:v>0.126</c:v>
                </c:pt>
                <c:pt idx="832">
                  <c:v>0.128</c:v>
                </c:pt>
                <c:pt idx="833">
                  <c:v>0.126</c:v>
                </c:pt>
                <c:pt idx="834">
                  <c:v>0.125</c:v>
                </c:pt>
                <c:pt idx="835">
                  <c:v>0.12400000000000001</c:v>
                </c:pt>
                <c:pt idx="836">
                  <c:v>0.125</c:v>
                </c:pt>
                <c:pt idx="837">
                  <c:v>0.127</c:v>
                </c:pt>
                <c:pt idx="838">
                  <c:v>0.129</c:v>
                </c:pt>
                <c:pt idx="839">
                  <c:v>0.127</c:v>
                </c:pt>
                <c:pt idx="840">
                  <c:v>0.129</c:v>
                </c:pt>
                <c:pt idx="841">
                  <c:v>0.128</c:v>
                </c:pt>
                <c:pt idx="842">
                  <c:v>0.13600000000000001</c:v>
                </c:pt>
                <c:pt idx="843">
                  <c:v>0.13200000000000001</c:v>
                </c:pt>
                <c:pt idx="844">
                  <c:v>0.129</c:v>
                </c:pt>
                <c:pt idx="845">
                  <c:v>0.126</c:v>
                </c:pt>
                <c:pt idx="846">
                  <c:v>0.12400000000000001</c:v>
                </c:pt>
                <c:pt idx="847">
                  <c:v>0.12300000000000001</c:v>
                </c:pt>
                <c:pt idx="848">
                  <c:v>0.127</c:v>
                </c:pt>
                <c:pt idx="849">
                  <c:v>0.125</c:v>
                </c:pt>
                <c:pt idx="850">
                  <c:v>0.12200000000000001</c:v>
                </c:pt>
                <c:pt idx="851">
                  <c:v>0.12300000000000001</c:v>
                </c:pt>
                <c:pt idx="852">
                  <c:v>0.12300000000000001</c:v>
                </c:pt>
                <c:pt idx="853">
                  <c:v>0.12300000000000001</c:v>
                </c:pt>
                <c:pt idx="854">
                  <c:v>0.12300000000000001</c:v>
                </c:pt>
                <c:pt idx="855">
                  <c:v>0.12300000000000001</c:v>
                </c:pt>
                <c:pt idx="856">
                  <c:v>0.127</c:v>
                </c:pt>
                <c:pt idx="857">
                  <c:v>0.127</c:v>
                </c:pt>
                <c:pt idx="858">
                  <c:v>0.126</c:v>
                </c:pt>
                <c:pt idx="859">
                  <c:v>0.127</c:v>
                </c:pt>
                <c:pt idx="860">
                  <c:v>0.126</c:v>
                </c:pt>
                <c:pt idx="861">
                  <c:v>0.12400000000000001</c:v>
                </c:pt>
                <c:pt idx="862">
                  <c:v>0.126</c:v>
                </c:pt>
                <c:pt idx="863">
                  <c:v>0.126</c:v>
                </c:pt>
                <c:pt idx="864">
                  <c:v>0.128</c:v>
                </c:pt>
                <c:pt idx="865">
                  <c:v>0.125</c:v>
                </c:pt>
                <c:pt idx="866">
                  <c:v>0.126</c:v>
                </c:pt>
                <c:pt idx="867">
                  <c:v>0.125</c:v>
                </c:pt>
                <c:pt idx="868">
                  <c:v>0.127</c:v>
                </c:pt>
                <c:pt idx="869">
                  <c:v>0.13200000000000001</c:v>
                </c:pt>
                <c:pt idx="870">
                  <c:v>0.129</c:v>
                </c:pt>
                <c:pt idx="871">
                  <c:v>0.125</c:v>
                </c:pt>
                <c:pt idx="872">
                  <c:v>0.125</c:v>
                </c:pt>
                <c:pt idx="873">
                  <c:v>0.129</c:v>
                </c:pt>
                <c:pt idx="874">
                  <c:v>0.127</c:v>
                </c:pt>
                <c:pt idx="875">
                  <c:v>0.127</c:v>
                </c:pt>
                <c:pt idx="876">
                  <c:v>0.127</c:v>
                </c:pt>
                <c:pt idx="877">
                  <c:v>0.12400000000000001</c:v>
                </c:pt>
                <c:pt idx="878">
                  <c:v>0.125</c:v>
                </c:pt>
                <c:pt idx="879">
                  <c:v>0.125</c:v>
                </c:pt>
                <c:pt idx="880">
                  <c:v>0.125</c:v>
                </c:pt>
                <c:pt idx="881">
                  <c:v>0.13400000000000001</c:v>
                </c:pt>
                <c:pt idx="882">
                  <c:v>0.128</c:v>
                </c:pt>
                <c:pt idx="883">
                  <c:v>0.127</c:v>
                </c:pt>
                <c:pt idx="884">
                  <c:v>0.129</c:v>
                </c:pt>
                <c:pt idx="885">
                  <c:v>0.127</c:v>
                </c:pt>
                <c:pt idx="886">
                  <c:v>0.129</c:v>
                </c:pt>
                <c:pt idx="887">
                  <c:v>0.129</c:v>
                </c:pt>
                <c:pt idx="888">
                  <c:v>0.126</c:v>
                </c:pt>
                <c:pt idx="889">
                  <c:v>0.126</c:v>
                </c:pt>
                <c:pt idx="890">
                  <c:v>0.126</c:v>
                </c:pt>
                <c:pt idx="891">
                  <c:v>0.12300000000000001</c:v>
                </c:pt>
                <c:pt idx="892">
                  <c:v>0.12400000000000001</c:v>
                </c:pt>
                <c:pt idx="893">
                  <c:v>0.125</c:v>
                </c:pt>
                <c:pt idx="894">
                  <c:v>0.41700000000000004</c:v>
                </c:pt>
                <c:pt idx="895">
                  <c:v>0.32100000000000006</c:v>
                </c:pt>
                <c:pt idx="896">
                  <c:v>0.19400000000000003</c:v>
                </c:pt>
                <c:pt idx="897">
                  <c:v>0.15100000000000002</c:v>
                </c:pt>
                <c:pt idx="898">
                  <c:v>0.13200000000000001</c:v>
                </c:pt>
                <c:pt idx="899">
                  <c:v>0.13</c:v>
                </c:pt>
                <c:pt idx="900">
                  <c:v>0.128</c:v>
                </c:pt>
                <c:pt idx="901">
                  <c:v>0.125</c:v>
                </c:pt>
                <c:pt idx="902">
                  <c:v>0.125</c:v>
                </c:pt>
                <c:pt idx="903">
                  <c:v>0.125</c:v>
                </c:pt>
                <c:pt idx="904">
                  <c:v>0.13400000000000001</c:v>
                </c:pt>
                <c:pt idx="905">
                  <c:v>0.13200000000000001</c:v>
                </c:pt>
                <c:pt idx="906">
                  <c:v>0.13</c:v>
                </c:pt>
                <c:pt idx="907">
                  <c:v>0.128</c:v>
                </c:pt>
                <c:pt idx="908">
                  <c:v>0.128</c:v>
                </c:pt>
                <c:pt idx="909">
                  <c:v>0.129</c:v>
                </c:pt>
                <c:pt idx="910">
                  <c:v>0.127</c:v>
                </c:pt>
                <c:pt idx="911">
                  <c:v>0.126</c:v>
                </c:pt>
                <c:pt idx="912">
                  <c:v>0.126</c:v>
                </c:pt>
                <c:pt idx="913">
                  <c:v>0.126</c:v>
                </c:pt>
                <c:pt idx="914">
                  <c:v>0.125</c:v>
                </c:pt>
                <c:pt idx="915">
                  <c:v>0.125</c:v>
                </c:pt>
                <c:pt idx="916">
                  <c:v>0.127</c:v>
                </c:pt>
                <c:pt idx="917">
                  <c:v>0.125</c:v>
                </c:pt>
                <c:pt idx="918">
                  <c:v>0.12300000000000001</c:v>
                </c:pt>
                <c:pt idx="919">
                  <c:v>0.126</c:v>
                </c:pt>
                <c:pt idx="920">
                  <c:v>0.126</c:v>
                </c:pt>
                <c:pt idx="921">
                  <c:v>0.127</c:v>
                </c:pt>
                <c:pt idx="922">
                  <c:v>0.12400000000000001</c:v>
                </c:pt>
                <c:pt idx="923">
                  <c:v>0.12300000000000001</c:v>
                </c:pt>
                <c:pt idx="924">
                  <c:v>0.12200000000000001</c:v>
                </c:pt>
                <c:pt idx="925">
                  <c:v>0.12200000000000001</c:v>
                </c:pt>
                <c:pt idx="926">
                  <c:v>0.129</c:v>
                </c:pt>
                <c:pt idx="927">
                  <c:v>0.13</c:v>
                </c:pt>
                <c:pt idx="928">
                  <c:v>0.127</c:v>
                </c:pt>
                <c:pt idx="929">
                  <c:v>0.125</c:v>
                </c:pt>
                <c:pt idx="930">
                  <c:v>0.12400000000000001</c:v>
                </c:pt>
                <c:pt idx="931">
                  <c:v>0.128</c:v>
                </c:pt>
                <c:pt idx="932">
                  <c:v>0.127</c:v>
                </c:pt>
                <c:pt idx="933">
                  <c:v>0.126</c:v>
                </c:pt>
                <c:pt idx="934">
                  <c:v>0.129</c:v>
                </c:pt>
                <c:pt idx="935">
                  <c:v>0.128</c:v>
                </c:pt>
                <c:pt idx="936">
                  <c:v>0.126</c:v>
                </c:pt>
                <c:pt idx="937">
                  <c:v>0.127</c:v>
                </c:pt>
                <c:pt idx="938">
                  <c:v>0.126</c:v>
                </c:pt>
                <c:pt idx="939">
                  <c:v>0.12400000000000001</c:v>
                </c:pt>
                <c:pt idx="940">
                  <c:v>0.126</c:v>
                </c:pt>
                <c:pt idx="941">
                  <c:v>0.13100000000000001</c:v>
                </c:pt>
                <c:pt idx="942">
                  <c:v>0.129</c:v>
                </c:pt>
                <c:pt idx="943">
                  <c:v>0.13300000000000001</c:v>
                </c:pt>
                <c:pt idx="944">
                  <c:v>0.13100000000000001</c:v>
                </c:pt>
                <c:pt idx="945">
                  <c:v>0.127</c:v>
                </c:pt>
                <c:pt idx="946">
                  <c:v>0.12400000000000001</c:v>
                </c:pt>
                <c:pt idx="947">
                  <c:v>0.12200000000000001</c:v>
                </c:pt>
                <c:pt idx="948">
                  <c:v>0.12200000000000001</c:v>
                </c:pt>
                <c:pt idx="949">
                  <c:v>0.12400000000000001</c:v>
                </c:pt>
                <c:pt idx="950">
                  <c:v>0.12400000000000001</c:v>
                </c:pt>
                <c:pt idx="951">
                  <c:v>0.125</c:v>
                </c:pt>
                <c:pt idx="952">
                  <c:v>0.125</c:v>
                </c:pt>
                <c:pt idx="953">
                  <c:v>0.125</c:v>
                </c:pt>
                <c:pt idx="954">
                  <c:v>0.12300000000000001</c:v>
                </c:pt>
                <c:pt idx="955">
                  <c:v>0.12400000000000001</c:v>
                </c:pt>
                <c:pt idx="956">
                  <c:v>0.12400000000000001</c:v>
                </c:pt>
                <c:pt idx="957">
                  <c:v>0.128</c:v>
                </c:pt>
                <c:pt idx="958">
                  <c:v>0.129</c:v>
                </c:pt>
                <c:pt idx="959">
                  <c:v>0.128</c:v>
                </c:pt>
                <c:pt idx="960">
                  <c:v>0.126</c:v>
                </c:pt>
                <c:pt idx="961">
                  <c:v>0.126</c:v>
                </c:pt>
                <c:pt idx="962">
                  <c:v>0.126</c:v>
                </c:pt>
                <c:pt idx="963">
                  <c:v>0.125</c:v>
                </c:pt>
                <c:pt idx="964">
                  <c:v>0.126</c:v>
                </c:pt>
                <c:pt idx="965">
                  <c:v>0.126</c:v>
                </c:pt>
                <c:pt idx="966">
                  <c:v>0.127</c:v>
                </c:pt>
                <c:pt idx="967">
                  <c:v>0.13700000000000001</c:v>
                </c:pt>
                <c:pt idx="968">
                  <c:v>0.13400000000000001</c:v>
                </c:pt>
                <c:pt idx="969">
                  <c:v>0.13300000000000001</c:v>
                </c:pt>
                <c:pt idx="970">
                  <c:v>0.128</c:v>
                </c:pt>
                <c:pt idx="971">
                  <c:v>0.125</c:v>
                </c:pt>
                <c:pt idx="972">
                  <c:v>0.125</c:v>
                </c:pt>
                <c:pt idx="973">
                  <c:v>0.22300000000000003</c:v>
                </c:pt>
                <c:pt idx="974">
                  <c:v>0.19100000000000003</c:v>
                </c:pt>
                <c:pt idx="975">
                  <c:v>0.15100000000000002</c:v>
                </c:pt>
                <c:pt idx="976">
                  <c:v>0.13700000000000001</c:v>
                </c:pt>
                <c:pt idx="977">
                  <c:v>0.13700000000000001</c:v>
                </c:pt>
                <c:pt idx="978">
                  <c:v>0.125</c:v>
                </c:pt>
                <c:pt idx="979">
                  <c:v>0.12400000000000001</c:v>
                </c:pt>
                <c:pt idx="980">
                  <c:v>0.12300000000000001</c:v>
                </c:pt>
                <c:pt idx="981">
                  <c:v>0.12300000000000001</c:v>
                </c:pt>
                <c:pt idx="982">
                  <c:v>0.12200000000000001</c:v>
                </c:pt>
                <c:pt idx="983">
                  <c:v>0.12400000000000001</c:v>
                </c:pt>
                <c:pt idx="984">
                  <c:v>0.12400000000000001</c:v>
                </c:pt>
                <c:pt idx="985">
                  <c:v>0.128</c:v>
                </c:pt>
                <c:pt idx="986">
                  <c:v>0.127</c:v>
                </c:pt>
                <c:pt idx="987">
                  <c:v>0.126</c:v>
                </c:pt>
                <c:pt idx="988">
                  <c:v>0.12300000000000001</c:v>
                </c:pt>
                <c:pt idx="989">
                  <c:v>0.126</c:v>
                </c:pt>
                <c:pt idx="990">
                  <c:v>0.13100000000000001</c:v>
                </c:pt>
                <c:pt idx="991">
                  <c:v>0.13100000000000001</c:v>
                </c:pt>
                <c:pt idx="992">
                  <c:v>0.127</c:v>
                </c:pt>
                <c:pt idx="993">
                  <c:v>0.129</c:v>
                </c:pt>
                <c:pt idx="994">
                  <c:v>0.127</c:v>
                </c:pt>
                <c:pt idx="995">
                  <c:v>0.125</c:v>
                </c:pt>
                <c:pt idx="996">
                  <c:v>0.125</c:v>
                </c:pt>
                <c:pt idx="997">
                  <c:v>0.125</c:v>
                </c:pt>
                <c:pt idx="998">
                  <c:v>0.128</c:v>
                </c:pt>
                <c:pt idx="999">
                  <c:v>0.126</c:v>
                </c:pt>
                <c:pt idx="1000">
                  <c:v>0.12400000000000001</c:v>
                </c:pt>
                <c:pt idx="1001">
                  <c:v>0.12400000000000001</c:v>
                </c:pt>
                <c:pt idx="1002">
                  <c:v>0.127</c:v>
                </c:pt>
                <c:pt idx="1003">
                  <c:v>0.128</c:v>
                </c:pt>
                <c:pt idx="1004">
                  <c:v>0.128</c:v>
                </c:pt>
                <c:pt idx="1005">
                  <c:v>0.12200000000000001</c:v>
                </c:pt>
                <c:pt idx="1006">
                  <c:v>0.12200000000000001</c:v>
                </c:pt>
                <c:pt idx="1007">
                  <c:v>0.12400000000000001</c:v>
                </c:pt>
                <c:pt idx="1008">
                  <c:v>0.128</c:v>
                </c:pt>
                <c:pt idx="1009">
                  <c:v>0.126</c:v>
                </c:pt>
                <c:pt idx="1010">
                  <c:v>0.126</c:v>
                </c:pt>
                <c:pt idx="1011">
                  <c:v>0.126</c:v>
                </c:pt>
                <c:pt idx="1012">
                  <c:v>0.12300000000000001</c:v>
                </c:pt>
                <c:pt idx="1013">
                  <c:v>0.127</c:v>
                </c:pt>
                <c:pt idx="1014">
                  <c:v>0.13200000000000001</c:v>
                </c:pt>
                <c:pt idx="1015">
                  <c:v>0.128</c:v>
                </c:pt>
                <c:pt idx="1016">
                  <c:v>0.128</c:v>
                </c:pt>
                <c:pt idx="1017">
                  <c:v>0.125</c:v>
                </c:pt>
                <c:pt idx="1018">
                  <c:v>0.125</c:v>
                </c:pt>
                <c:pt idx="1019">
                  <c:v>0.126</c:v>
                </c:pt>
                <c:pt idx="1020">
                  <c:v>0.125</c:v>
                </c:pt>
                <c:pt idx="1021">
                  <c:v>0.12400000000000001</c:v>
                </c:pt>
                <c:pt idx="1022">
                  <c:v>0.125</c:v>
                </c:pt>
                <c:pt idx="1023">
                  <c:v>0.125</c:v>
                </c:pt>
                <c:pt idx="1024">
                  <c:v>0.12300000000000001</c:v>
                </c:pt>
                <c:pt idx="1025">
                  <c:v>0.12300000000000001</c:v>
                </c:pt>
                <c:pt idx="1026">
                  <c:v>0.12200000000000001</c:v>
                </c:pt>
                <c:pt idx="1027">
                  <c:v>0.12200000000000001</c:v>
                </c:pt>
                <c:pt idx="1028">
                  <c:v>0.12400000000000001</c:v>
                </c:pt>
                <c:pt idx="1029">
                  <c:v>0.12400000000000001</c:v>
                </c:pt>
                <c:pt idx="1030">
                  <c:v>0.12400000000000001</c:v>
                </c:pt>
                <c:pt idx="1031">
                  <c:v>0.12400000000000001</c:v>
                </c:pt>
                <c:pt idx="1032">
                  <c:v>0.129</c:v>
                </c:pt>
                <c:pt idx="1033">
                  <c:v>0.128</c:v>
                </c:pt>
                <c:pt idx="1034">
                  <c:v>0.129</c:v>
                </c:pt>
                <c:pt idx="1035">
                  <c:v>0.13</c:v>
                </c:pt>
                <c:pt idx="1036">
                  <c:v>0.125</c:v>
                </c:pt>
                <c:pt idx="1037">
                  <c:v>0.125</c:v>
                </c:pt>
                <c:pt idx="1038">
                  <c:v>0.12400000000000001</c:v>
                </c:pt>
                <c:pt idx="1039">
                  <c:v>0.12400000000000001</c:v>
                </c:pt>
                <c:pt idx="1040">
                  <c:v>0.12400000000000001</c:v>
                </c:pt>
                <c:pt idx="1041">
                  <c:v>0.12300000000000001</c:v>
                </c:pt>
                <c:pt idx="1042">
                  <c:v>0.12200000000000001</c:v>
                </c:pt>
                <c:pt idx="1043">
                  <c:v>0.12400000000000001</c:v>
                </c:pt>
                <c:pt idx="1044">
                  <c:v>0.12400000000000001</c:v>
                </c:pt>
                <c:pt idx="1045">
                  <c:v>0.126</c:v>
                </c:pt>
                <c:pt idx="1046">
                  <c:v>0.125</c:v>
                </c:pt>
                <c:pt idx="1047">
                  <c:v>0.12400000000000001</c:v>
                </c:pt>
                <c:pt idx="1048">
                  <c:v>0.12300000000000001</c:v>
                </c:pt>
                <c:pt idx="1049">
                  <c:v>0.12400000000000001</c:v>
                </c:pt>
                <c:pt idx="1050">
                  <c:v>0.12400000000000001</c:v>
                </c:pt>
                <c:pt idx="1051">
                  <c:v>0.12400000000000001</c:v>
                </c:pt>
                <c:pt idx="1052">
                  <c:v>0.125</c:v>
                </c:pt>
                <c:pt idx="1053">
                  <c:v>0.125</c:v>
                </c:pt>
                <c:pt idx="1054">
                  <c:v>0.129</c:v>
                </c:pt>
                <c:pt idx="1055">
                  <c:v>0.125</c:v>
                </c:pt>
                <c:pt idx="1056">
                  <c:v>0.125</c:v>
                </c:pt>
                <c:pt idx="1057">
                  <c:v>0.125</c:v>
                </c:pt>
                <c:pt idx="1058">
                  <c:v>0.125</c:v>
                </c:pt>
                <c:pt idx="1059">
                  <c:v>0.127</c:v>
                </c:pt>
                <c:pt idx="1060">
                  <c:v>0.125</c:v>
                </c:pt>
                <c:pt idx="1061">
                  <c:v>0.126</c:v>
                </c:pt>
                <c:pt idx="1062">
                  <c:v>0.126</c:v>
                </c:pt>
                <c:pt idx="1063">
                  <c:v>0.126</c:v>
                </c:pt>
                <c:pt idx="1064">
                  <c:v>0.14900000000000002</c:v>
                </c:pt>
                <c:pt idx="1065">
                  <c:v>0.14900000000000002</c:v>
                </c:pt>
                <c:pt idx="1066">
                  <c:v>0.13200000000000001</c:v>
                </c:pt>
                <c:pt idx="1067">
                  <c:v>0.127</c:v>
                </c:pt>
                <c:pt idx="1068">
                  <c:v>0.128</c:v>
                </c:pt>
                <c:pt idx="1069">
                  <c:v>0.129</c:v>
                </c:pt>
                <c:pt idx="1070">
                  <c:v>0.129</c:v>
                </c:pt>
                <c:pt idx="1071">
                  <c:v>0.12400000000000001</c:v>
                </c:pt>
                <c:pt idx="1072">
                  <c:v>0.128</c:v>
                </c:pt>
                <c:pt idx="1073">
                  <c:v>0.13900000000000001</c:v>
                </c:pt>
                <c:pt idx="1074">
                  <c:v>0.13300000000000001</c:v>
                </c:pt>
                <c:pt idx="1075">
                  <c:v>0.128</c:v>
                </c:pt>
                <c:pt idx="1076">
                  <c:v>0.126</c:v>
                </c:pt>
                <c:pt idx="1077">
                  <c:v>0.126</c:v>
                </c:pt>
                <c:pt idx="1078">
                  <c:v>0.125</c:v>
                </c:pt>
                <c:pt idx="1079">
                  <c:v>0.12400000000000001</c:v>
                </c:pt>
                <c:pt idx="1080">
                  <c:v>0.12400000000000001</c:v>
                </c:pt>
                <c:pt idx="1081">
                  <c:v>0.12300000000000001</c:v>
                </c:pt>
                <c:pt idx="1082">
                  <c:v>0.12300000000000001</c:v>
                </c:pt>
                <c:pt idx="1083">
                  <c:v>0.12300000000000001</c:v>
                </c:pt>
                <c:pt idx="1084">
                  <c:v>0.12300000000000001</c:v>
                </c:pt>
                <c:pt idx="1085">
                  <c:v>0.125</c:v>
                </c:pt>
                <c:pt idx="1086">
                  <c:v>0.128</c:v>
                </c:pt>
                <c:pt idx="1087">
                  <c:v>0.126</c:v>
                </c:pt>
                <c:pt idx="1088">
                  <c:v>0.12400000000000001</c:v>
                </c:pt>
                <c:pt idx="1089">
                  <c:v>0.12400000000000001</c:v>
                </c:pt>
                <c:pt idx="1090">
                  <c:v>0.127</c:v>
                </c:pt>
                <c:pt idx="1091">
                  <c:v>0.127</c:v>
                </c:pt>
                <c:pt idx="1092">
                  <c:v>0.129</c:v>
                </c:pt>
                <c:pt idx="1093">
                  <c:v>0.129</c:v>
                </c:pt>
                <c:pt idx="1094">
                  <c:v>0.127</c:v>
                </c:pt>
                <c:pt idx="1095">
                  <c:v>0.127</c:v>
                </c:pt>
                <c:pt idx="1096">
                  <c:v>0.126</c:v>
                </c:pt>
                <c:pt idx="1097">
                  <c:v>0.129</c:v>
                </c:pt>
                <c:pt idx="1098">
                  <c:v>0.129</c:v>
                </c:pt>
                <c:pt idx="1099">
                  <c:v>0.12400000000000001</c:v>
                </c:pt>
                <c:pt idx="1100">
                  <c:v>0.12400000000000001</c:v>
                </c:pt>
                <c:pt idx="1101">
                  <c:v>0.12300000000000001</c:v>
                </c:pt>
                <c:pt idx="1102">
                  <c:v>0.12300000000000001</c:v>
                </c:pt>
                <c:pt idx="1103">
                  <c:v>0.12300000000000001</c:v>
                </c:pt>
                <c:pt idx="1104">
                  <c:v>0.12400000000000001</c:v>
                </c:pt>
                <c:pt idx="1105">
                  <c:v>0.12400000000000001</c:v>
                </c:pt>
                <c:pt idx="1106">
                  <c:v>0.12400000000000001</c:v>
                </c:pt>
                <c:pt idx="1107">
                  <c:v>0.12400000000000001</c:v>
                </c:pt>
                <c:pt idx="1108">
                  <c:v>0.12400000000000001</c:v>
                </c:pt>
                <c:pt idx="1109">
                  <c:v>0.12400000000000001</c:v>
                </c:pt>
                <c:pt idx="1110">
                  <c:v>0.12300000000000001</c:v>
                </c:pt>
                <c:pt idx="1111">
                  <c:v>0.125</c:v>
                </c:pt>
                <c:pt idx="1112">
                  <c:v>0.125</c:v>
                </c:pt>
                <c:pt idx="1113">
                  <c:v>0.12300000000000001</c:v>
                </c:pt>
                <c:pt idx="1114">
                  <c:v>0.12300000000000001</c:v>
                </c:pt>
                <c:pt idx="1115">
                  <c:v>0.125</c:v>
                </c:pt>
                <c:pt idx="1116">
                  <c:v>0.12400000000000001</c:v>
                </c:pt>
                <c:pt idx="1117">
                  <c:v>0.127</c:v>
                </c:pt>
                <c:pt idx="1118">
                  <c:v>0.125</c:v>
                </c:pt>
                <c:pt idx="1119">
                  <c:v>0.125</c:v>
                </c:pt>
                <c:pt idx="1120">
                  <c:v>0.128</c:v>
                </c:pt>
                <c:pt idx="1121">
                  <c:v>0.128</c:v>
                </c:pt>
                <c:pt idx="1122">
                  <c:v>0.129</c:v>
                </c:pt>
                <c:pt idx="1123">
                  <c:v>0.13100000000000001</c:v>
                </c:pt>
                <c:pt idx="1124">
                  <c:v>0.129</c:v>
                </c:pt>
                <c:pt idx="1125">
                  <c:v>0.129</c:v>
                </c:pt>
                <c:pt idx="1126">
                  <c:v>0.129</c:v>
                </c:pt>
                <c:pt idx="1127">
                  <c:v>0.126</c:v>
                </c:pt>
                <c:pt idx="1128">
                  <c:v>0.126</c:v>
                </c:pt>
                <c:pt idx="1129">
                  <c:v>0.127</c:v>
                </c:pt>
                <c:pt idx="1130">
                  <c:v>0.125</c:v>
                </c:pt>
                <c:pt idx="1131">
                  <c:v>0.125</c:v>
                </c:pt>
                <c:pt idx="1132">
                  <c:v>0.127</c:v>
                </c:pt>
                <c:pt idx="1133">
                  <c:v>0.127</c:v>
                </c:pt>
                <c:pt idx="1134">
                  <c:v>0.129</c:v>
                </c:pt>
                <c:pt idx="1135">
                  <c:v>0.129</c:v>
                </c:pt>
                <c:pt idx="1136">
                  <c:v>0.125</c:v>
                </c:pt>
                <c:pt idx="1137">
                  <c:v>0.126</c:v>
                </c:pt>
                <c:pt idx="1138">
                  <c:v>0.126</c:v>
                </c:pt>
                <c:pt idx="1139">
                  <c:v>0.13200000000000001</c:v>
                </c:pt>
                <c:pt idx="1140">
                  <c:v>0.13200000000000001</c:v>
                </c:pt>
                <c:pt idx="1141">
                  <c:v>0.126</c:v>
                </c:pt>
                <c:pt idx="1142">
                  <c:v>0.126</c:v>
                </c:pt>
                <c:pt idx="1143">
                  <c:v>0.127</c:v>
                </c:pt>
                <c:pt idx="1144">
                  <c:v>0.125</c:v>
                </c:pt>
                <c:pt idx="1145">
                  <c:v>0.125</c:v>
                </c:pt>
                <c:pt idx="1146">
                  <c:v>0.128</c:v>
                </c:pt>
                <c:pt idx="1147">
                  <c:v>0.128</c:v>
                </c:pt>
                <c:pt idx="1148">
                  <c:v>0.12400000000000001</c:v>
                </c:pt>
                <c:pt idx="1149">
                  <c:v>0.127</c:v>
                </c:pt>
                <c:pt idx="1150">
                  <c:v>0.127</c:v>
                </c:pt>
                <c:pt idx="1151">
                  <c:v>0.126</c:v>
                </c:pt>
                <c:pt idx="1152">
                  <c:v>0.126</c:v>
                </c:pt>
                <c:pt idx="1153">
                  <c:v>0.127</c:v>
                </c:pt>
                <c:pt idx="1154">
                  <c:v>0.127</c:v>
                </c:pt>
                <c:pt idx="1155">
                  <c:v>0.127</c:v>
                </c:pt>
                <c:pt idx="1156">
                  <c:v>0.126</c:v>
                </c:pt>
                <c:pt idx="1157">
                  <c:v>0.126</c:v>
                </c:pt>
                <c:pt idx="1158">
                  <c:v>0.128</c:v>
                </c:pt>
                <c:pt idx="1159">
                  <c:v>0.128</c:v>
                </c:pt>
                <c:pt idx="1160">
                  <c:v>0.125</c:v>
                </c:pt>
                <c:pt idx="1161">
                  <c:v>0.125</c:v>
                </c:pt>
                <c:pt idx="1162">
                  <c:v>0.12400000000000001</c:v>
                </c:pt>
                <c:pt idx="1163">
                  <c:v>0.127</c:v>
                </c:pt>
                <c:pt idx="1164">
                  <c:v>0.127</c:v>
                </c:pt>
                <c:pt idx="1165">
                  <c:v>0.126</c:v>
                </c:pt>
                <c:pt idx="1166">
                  <c:v>0.126</c:v>
                </c:pt>
                <c:pt idx="1167">
                  <c:v>0.126</c:v>
                </c:pt>
                <c:pt idx="1168">
                  <c:v>0.126</c:v>
                </c:pt>
                <c:pt idx="1169">
                  <c:v>0.126</c:v>
                </c:pt>
                <c:pt idx="1170">
                  <c:v>0.126</c:v>
                </c:pt>
                <c:pt idx="1171">
                  <c:v>0.126</c:v>
                </c:pt>
                <c:pt idx="1172">
                  <c:v>0.129</c:v>
                </c:pt>
                <c:pt idx="1173">
                  <c:v>0.129</c:v>
                </c:pt>
                <c:pt idx="1174">
                  <c:v>0.13200000000000001</c:v>
                </c:pt>
                <c:pt idx="1175">
                  <c:v>0.13200000000000001</c:v>
                </c:pt>
                <c:pt idx="1176">
                  <c:v>0.128</c:v>
                </c:pt>
                <c:pt idx="1177">
                  <c:v>0.127</c:v>
                </c:pt>
                <c:pt idx="1178">
                  <c:v>0.127</c:v>
                </c:pt>
                <c:pt idx="1179">
                  <c:v>0.125</c:v>
                </c:pt>
                <c:pt idx="1180">
                  <c:v>0.125</c:v>
                </c:pt>
                <c:pt idx="1181">
                  <c:v>0.12400000000000001</c:v>
                </c:pt>
                <c:pt idx="1182">
                  <c:v>0.12400000000000001</c:v>
                </c:pt>
                <c:pt idx="1183">
                  <c:v>0.12400000000000001</c:v>
                </c:pt>
                <c:pt idx="1184">
                  <c:v>0.127</c:v>
                </c:pt>
                <c:pt idx="1185">
                  <c:v>0.127</c:v>
                </c:pt>
                <c:pt idx="1186">
                  <c:v>0.125</c:v>
                </c:pt>
                <c:pt idx="1187">
                  <c:v>0.125</c:v>
                </c:pt>
                <c:pt idx="1188">
                  <c:v>0.127</c:v>
                </c:pt>
                <c:pt idx="1189">
                  <c:v>0.128</c:v>
                </c:pt>
                <c:pt idx="1190">
                  <c:v>0.128</c:v>
                </c:pt>
                <c:pt idx="1191">
                  <c:v>0.126</c:v>
                </c:pt>
                <c:pt idx="1192">
                  <c:v>0.126</c:v>
                </c:pt>
                <c:pt idx="1193">
                  <c:v>0.125</c:v>
                </c:pt>
                <c:pt idx="1194">
                  <c:v>0.125</c:v>
                </c:pt>
                <c:pt idx="1195">
                  <c:v>0.126</c:v>
                </c:pt>
                <c:pt idx="1196">
                  <c:v>0.125</c:v>
                </c:pt>
                <c:pt idx="1197">
                  <c:v>0.125</c:v>
                </c:pt>
                <c:pt idx="1198">
                  <c:v>0.127</c:v>
                </c:pt>
                <c:pt idx="1199">
                  <c:v>0.127</c:v>
                </c:pt>
                <c:pt idx="1200">
                  <c:v>0.126</c:v>
                </c:pt>
                <c:pt idx="1201">
                  <c:v>0.126</c:v>
                </c:pt>
                <c:pt idx="1202">
                  <c:v>0.126</c:v>
                </c:pt>
                <c:pt idx="1203">
                  <c:v>0.129</c:v>
                </c:pt>
                <c:pt idx="1204">
                  <c:v>0.129</c:v>
                </c:pt>
                <c:pt idx="1205">
                  <c:v>0.129</c:v>
                </c:pt>
                <c:pt idx="1206">
                  <c:v>0.129</c:v>
                </c:pt>
                <c:pt idx="1207">
                  <c:v>0.126</c:v>
                </c:pt>
                <c:pt idx="1208">
                  <c:v>0.126</c:v>
                </c:pt>
                <c:pt idx="1209">
                  <c:v>0.126</c:v>
                </c:pt>
                <c:pt idx="1210">
                  <c:v>0.125</c:v>
                </c:pt>
              </c:numCache>
            </c:numRef>
          </c:yVal>
          <c:smooth val="1"/>
        </c:ser>
        <c:ser>
          <c:idx val="2"/>
          <c:order val="2"/>
          <c:tx>
            <c:v>Trial 4</c:v>
          </c:tx>
          <c:marker>
            <c:symbol val="none"/>
          </c:marker>
          <c:xVal>
            <c:numRef>
              <c:f>'Trial 3'!$T$2:$T$1212</c:f>
              <c:numCache>
                <c:formatCode>General</c:formatCode>
                <c:ptCount val="12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</c:numCache>
            </c:numRef>
          </c:xVal>
          <c:yVal>
            <c:numRef>
              <c:f>'Trial 3'!$W$2:$W$1212</c:f>
              <c:numCache>
                <c:formatCode>General</c:formatCode>
                <c:ptCount val="1211"/>
                <c:pt idx="0">
                  <c:v>0.13200000000000001</c:v>
                </c:pt>
                <c:pt idx="1">
                  <c:v>0.13200000000000001</c:v>
                </c:pt>
                <c:pt idx="2">
                  <c:v>0.13100000000000001</c:v>
                </c:pt>
                <c:pt idx="3">
                  <c:v>0.13</c:v>
                </c:pt>
                <c:pt idx="4">
                  <c:v>0.13800000000000001</c:v>
                </c:pt>
                <c:pt idx="5">
                  <c:v>0.18900000000000003</c:v>
                </c:pt>
                <c:pt idx="6">
                  <c:v>0.20800000000000002</c:v>
                </c:pt>
                <c:pt idx="7">
                  <c:v>0.19600000000000004</c:v>
                </c:pt>
                <c:pt idx="8">
                  <c:v>0.17300000000000001</c:v>
                </c:pt>
                <c:pt idx="9">
                  <c:v>0.18500000000000003</c:v>
                </c:pt>
                <c:pt idx="10">
                  <c:v>0.16800000000000004</c:v>
                </c:pt>
                <c:pt idx="11">
                  <c:v>0.19900000000000004</c:v>
                </c:pt>
                <c:pt idx="12">
                  <c:v>0.19900000000000004</c:v>
                </c:pt>
                <c:pt idx="13">
                  <c:v>0.18900000000000003</c:v>
                </c:pt>
                <c:pt idx="14">
                  <c:v>0.19700000000000004</c:v>
                </c:pt>
                <c:pt idx="15">
                  <c:v>0.18200000000000002</c:v>
                </c:pt>
                <c:pt idx="16">
                  <c:v>0.18100000000000002</c:v>
                </c:pt>
                <c:pt idx="17">
                  <c:v>0.19800000000000004</c:v>
                </c:pt>
                <c:pt idx="18">
                  <c:v>0.19300000000000003</c:v>
                </c:pt>
                <c:pt idx="19">
                  <c:v>0.16800000000000004</c:v>
                </c:pt>
                <c:pt idx="20">
                  <c:v>0.15200000000000002</c:v>
                </c:pt>
                <c:pt idx="21">
                  <c:v>0.14300000000000002</c:v>
                </c:pt>
                <c:pt idx="22">
                  <c:v>0.15300000000000002</c:v>
                </c:pt>
                <c:pt idx="23">
                  <c:v>0.15100000000000002</c:v>
                </c:pt>
                <c:pt idx="24">
                  <c:v>0.13900000000000001</c:v>
                </c:pt>
                <c:pt idx="25">
                  <c:v>0.13700000000000001</c:v>
                </c:pt>
                <c:pt idx="26">
                  <c:v>0.128</c:v>
                </c:pt>
                <c:pt idx="27">
                  <c:v>0.13300000000000001</c:v>
                </c:pt>
                <c:pt idx="28">
                  <c:v>0.14700000000000002</c:v>
                </c:pt>
                <c:pt idx="29">
                  <c:v>0.13500000000000001</c:v>
                </c:pt>
                <c:pt idx="30">
                  <c:v>0.126</c:v>
                </c:pt>
                <c:pt idx="31">
                  <c:v>0.12100000000000001</c:v>
                </c:pt>
                <c:pt idx="32">
                  <c:v>0.12200000000000001</c:v>
                </c:pt>
                <c:pt idx="33">
                  <c:v>0.126</c:v>
                </c:pt>
                <c:pt idx="34">
                  <c:v>0.125</c:v>
                </c:pt>
                <c:pt idx="35">
                  <c:v>0.11500000000000002</c:v>
                </c:pt>
                <c:pt idx="36">
                  <c:v>0.11000000000000001</c:v>
                </c:pt>
                <c:pt idx="37">
                  <c:v>0.11200000000000002</c:v>
                </c:pt>
                <c:pt idx="38">
                  <c:v>0.10900000000000001</c:v>
                </c:pt>
                <c:pt idx="39">
                  <c:v>0.11400000000000002</c:v>
                </c:pt>
                <c:pt idx="40">
                  <c:v>0.11100000000000002</c:v>
                </c:pt>
                <c:pt idx="41">
                  <c:v>0.10600000000000001</c:v>
                </c:pt>
                <c:pt idx="42">
                  <c:v>0.10400000000000001</c:v>
                </c:pt>
                <c:pt idx="43">
                  <c:v>0.10400000000000001</c:v>
                </c:pt>
                <c:pt idx="44">
                  <c:v>0.10300000000000001</c:v>
                </c:pt>
                <c:pt idx="45">
                  <c:v>0.10200000000000001</c:v>
                </c:pt>
                <c:pt idx="46">
                  <c:v>0.10900000000000001</c:v>
                </c:pt>
                <c:pt idx="47">
                  <c:v>0.10500000000000001</c:v>
                </c:pt>
                <c:pt idx="48">
                  <c:v>0.10300000000000001</c:v>
                </c:pt>
                <c:pt idx="49">
                  <c:v>0.13700000000000001</c:v>
                </c:pt>
                <c:pt idx="50">
                  <c:v>0.35500000000000004</c:v>
                </c:pt>
                <c:pt idx="51">
                  <c:v>0.2</c:v>
                </c:pt>
                <c:pt idx="52">
                  <c:v>0.13800000000000001</c:v>
                </c:pt>
                <c:pt idx="53">
                  <c:v>0.11500000000000002</c:v>
                </c:pt>
                <c:pt idx="54">
                  <c:v>0.10600000000000001</c:v>
                </c:pt>
                <c:pt idx="55">
                  <c:v>0.10100000000000001</c:v>
                </c:pt>
                <c:pt idx="56">
                  <c:v>0.83400000000000007</c:v>
                </c:pt>
                <c:pt idx="57">
                  <c:v>0.46</c:v>
                </c:pt>
                <c:pt idx="58">
                  <c:v>0.23900000000000002</c:v>
                </c:pt>
                <c:pt idx="59">
                  <c:v>0.14400000000000002</c:v>
                </c:pt>
                <c:pt idx="60">
                  <c:v>0.11400000000000002</c:v>
                </c:pt>
                <c:pt idx="61">
                  <c:v>0.10400000000000001</c:v>
                </c:pt>
                <c:pt idx="62">
                  <c:v>0.1</c:v>
                </c:pt>
                <c:pt idx="63">
                  <c:v>9.8000000000000129E-2</c:v>
                </c:pt>
                <c:pt idx="64">
                  <c:v>9.7000000000000031E-2</c:v>
                </c:pt>
                <c:pt idx="65">
                  <c:v>9.7000000000000031E-2</c:v>
                </c:pt>
                <c:pt idx="66">
                  <c:v>9.600000000000003E-2</c:v>
                </c:pt>
                <c:pt idx="67">
                  <c:v>9.600000000000003E-2</c:v>
                </c:pt>
                <c:pt idx="68">
                  <c:v>9.600000000000003E-2</c:v>
                </c:pt>
                <c:pt idx="69">
                  <c:v>9.600000000000003E-2</c:v>
                </c:pt>
                <c:pt idx="70">
                  <c:v>9.600000000000003E-2</c:v>
                </c:pt>
                <c:pt idx="71">
                  <c:v>9.8000000000000129E-2</c:v>
                </c:pt>
                <c:pt idx="72">
                  <c:v>9.7000000000000031E-2</c:v>
                </c:pt>
                <c:pt idx="73">
                  <c:v>9.7000000000000031E-2</c:v>
                </c:pt>
                <c:pt idx="74">
                  <c:v>9.600000000000003E-2</c:v>
                </c:pt>
                <c:pt idx="75">
                  <c:v>9.600000000000003E-2</c:v>
                </c:pt>
                <c:pt idx="76">
                  <c:v>9.600000000000003E-2</c:v>
                </c:pt>
                <c:pt idx="77">
                  <c:v>9.600000000000003E-2</c:v>
                </c:pt>
                <c:pt idx="78">
                  <c:v>9.7000000000000031E-2</c:v>
                </c:pt>
                <c:pt idx="79">
                  <c:v>9.600000000000003E-2</c:v>
                </c:pt>
                <c:pt idx="80">
                  <c:v>9.7000000000000031E-2</c:v>
                </c:pt>
                <c:pt idx="81">
                  <c:v>9.600000000000003E-2</c:v>
                </c:pt>
                <c:pt idx="82">
                  <c:v>9.5000000000000029E-2</c:v>
                </c:pt>
                <c:pt idx="83">
                  <c:v>9.9000000000000032E-2</c:v>
                </c:pt>
                <c:pt idx="84">
                  <c:v>9.7000000000000031E-2</c:v>
                </c:pt>
                <c:pt idx="85">
                  <c:v>9.7000000000000031E-2</c:v>
                </c:pt>
                <c:pt idx="86">
                  <c:v>9.600000000000003E-2</c:v>
                </c:pt>
                <c:pt idx="87">
                  <c:v>9.600000000000003E-2</c:v>
                </c:pt>
                <c:pt idx="88">
                  <c:v>9.600000000000003E-2</c:v>
                </c:pt>
                <c:pt idx="89">
                  <c:v>9.5000000000000029E-2</c:v>
                </c:pt>
                <c:pt idx="90">
                  <c:v>9.600000000000003E-2</c:v>
                </c:pt>
                <c:pt idx="91">
                  <c:v>9.7000000000000031E-2</c:v>
                </c:pt>
                <c:pt idx="92">
                  <c:v>9.7000000000000031E-2</c:v>
                </c:pt>
                <c:pt idx="93">
                  <c:v>9.600000000000003E-2</c:v>
                </c:pt>
                <c:pt idx="94">
                  <c:v>9.600000000000003E-2</c:v>
                </c:pt>
                <c:pt idx="95">
                  <c:v>0.1</c:v>
                </c:pt>
                <c:pt idx="96">
                  <c:v>9.9000000000000032E-2</c:v>
                </c:pt>
                <c:pt idx="97">
                  <c:v>9.8000000000000129E-2</c:v>
                </c:pt>
                <c:pt idx="98">
                  <c:v>9.8000000000000129E-2</c:v>
                </c:pt>
                <c:pt idx="99">
                  <c:v>0.1</c:v>
                </c:pt>
                <c:pt idx="100">
                  <c:v>9.7000000000000031E-2</c:v>
                </c:pt>
                <c:pt idx="101">
                  <c:v>9.600000000000003E-2</c:v>
                </c:pt>
                <c:pt idx="102">
                  <c:v>9.7000000000000031E-2</c:v>
                </c:pt>
                <c:pt idx="103">
                  <c:v>9.600000000000003E-2</c:v>
                </c:pt>
                <c:pt idx="104">
                  <c:v>9.600000000000003E-2</c:v>
                </c:pt>
                <c:pt idx="105">
                  <c:v>9.600000000000003E-2</c:v>
                </c:pt>
                <c:pt idx="106">
                  <c:v>9.600000000000003E-2</c:v>
                </c:pt>
                <c:pt idx="107">
                  <c:v>9.7000000000000031E-2</c:v>
                </c:pt>
                <c:pt idx="108">
                  <c:v>9.600000000000003E-2</c:v>
                </c:pt>
                <c:pt idx="109">
                  <c:v>9.7000000000000031E-2</c:v>
                </c:pt>
                <c:pt idx="110">
                  <c:v>9.7000000000000031E-2</c:v>
                </c:pt>
                <c:pt idx="111">
                  <c:v>9.7000000000000031E-2</c:v>
                </c:pt>
                <c:pt idx="112">
                  <c:v>9.7000000000000031E-2</c:v>
                </c:pt>
                <c:pt idx="113">
                  <c:v>9.7000000000000031E-2</c:v>
                </c:pt>
                <c:pt idx="114">
                  <c:v>9.7000000000000031E-2</c:v>
                </c:pt>
                <c:pt idx="115">
                  <c:v>9.7000000000000031E-2</c:v>
                </c:pt>
                <c:pt idx="116">
                  <c:v>9.9000000000000032E-2</c:v>
                </c:pt>
                <c:pt idx="117">
                  <c:v>9.8000000000000129E-2</c:v>
                </c:pt>
                <c:pt idx="118">
                  <c:v>9.8000000000000129E-2</c:v>
                </c:pt>
                <c:pt idx="119">
                  <c:v>9.8000000000000129E-2</c:v>
                </c:pt>
                <c:pt idx="120">
                  <c:v>9.8000000000000129E-2</c:v>
                </c:pt>
                <c:pt idx="121">
                  <c:v>9.7000000000000031E-2</c:v>
                </c:pt>
                <c:pt idx="122">
                  <c:v>9.8000000000000129E-2</c:v>
                </c:pt>
                <c:pt idx="123">
                  <c:v>9.7000000000000031E-2</c:v>
                </c:pt>
                <c:pt idx="124">
                  <c:v>9.600000000000003E-2</c:v>
                </c:pt>
                <c:pt idx="125">
                  <c:v>9.600000000000003E-2</c:v>
                </c:pt>
                <c:pt idx="126">
                  <c:v>9.7000000000000031E-2</c:v>
                </c:pt>
                <c:pt idx="127">
                  <c:v>9.600000000000003E-2</c:v>
                </c:pt>
                <c:pt idx="128">
                  <c:v>9.600000000000003E-2</c:v>
                </c:pt>
                <c:pt idx="129">
                  <c:v>9.7000000000000031E-2</c:v>
                </c:pt>
                <c:pt idx="130">
                  <c:v>9.7000000000000031E-2</c:v>
                </c:pt>
                <c:pt idx="131">
                  <c:v>9.8000000000000129E-2</c:v>
                </c:pt>
                <c:pt idx="132">
                  <c:v>9.7000000000000031E-2</c:v>
                </c:pt>
                <c:pt idx="133">
                  <c:v>9.8000000000000129E-2</c:v>
                </c:pt>
                <c:pt idx="134">
                  <c:v>9.8000000000000129E-2</c:v>
                </c:pt>
                <c:pt idx="135">
                  <c:v>9.7000000000000031E-2</c:v>
                </c:pt>
                <c:pt idx="136">
                  <c:v>9.600000000000003E-2</c:v>
                </c:pt>
                <c:pt idx="137">
                  <c:v>9.600000000000003E-2</c:v>
                </c:pt>
                <c:pt idx="138">
                  <c:v>9.8000000000000129E-2</c:v>
                </c:pt>
                <c:pt idx="139">
                  <c:v>9.8000000000000129E-2</c:v>
                </c:pt>
                <c:pt idx="140">
                  <c:v>9.9000000000000032E-2</c:v>
                </c:pt>
                <c:pt idx="141">
                  <c:v>0.10100000000000001</c:v>
                </c:pt>
                <c:pt idx="142">
                  <c:v>9.9000000000000032E-2</c:v>
                </c:pt>
                <c:pt idx="143">
                  <c:v>0.1</c:v>
                </c:pt>
                <c:pt idx="144">
                  <c:v>0.10600000000000001</c:v>
                </c:pt>
                <c:pt idx="145">
                  <c:v>0.10600000000000001</c:v>
                </c:pt>
                <c:pt idx="146">
                  <c:v>0.10700000000000001</c:v>
                </c:pt>
                <c:pt idx="147">
                  <c:v>0.11100000000000002</c:v>
                </c:pt>
                <c:pt idx="148">
                  <c:v>0.10500000000000001</c:v>
                </c:pt>
                <c:pt idx="149">
                  <c:v>0.10400000000000001</c:v>
                </c:pt>
                <c:pt idx="150">
                  <c:v>0.10500000000000001</c:v>
                </c:pt>
                <c:pt idx="151">
                  <c:v>0.10900000000000001</c:v>
                </c:pt>
                <c:pt idx="152">
                  <c:v>0.10800000000000001</c:v>
                </c:pt>
                <c:pt idx="153">
                  <c:v>0.10600000000000001</c:v>
                </c:pt>
                <c:pt idx="154">
                  <c:v>0.12200000000000001</c:v>
                </c:pt>
                <c:pt idx="155">
                  <c:v>0.125</c:v>
                </c:pt>
                <c:pt idx="156">
                  <c:v>0.126</c:v>
                </c:pt>
                <c:pt idx="157">
                  <c:v>0.128</c:v>
                </c:pt>
                <c:pt idx="158">
                  <c:v>0.12400000000000001</c:v>
                </c:pt>
                <c:pt idx="159">
                  <c:v>0.11400000000000002</c:v>
                </c:pt>
                <c:pt idx="160">
                  <c:v>0.11600000000000002</c:v>
                </c:pt>
                <c:pt idx="161">
                  <c:v>0.11700000000000002</c:v>
                </c:pt>
                <c:pt idx="162">
                  <c:v>0.11100000000000002</c:v>
                </c:pt>
                <c:pt idx="163">
                  <c:v>0.11000000000000001</c:v>
                </c:pt>
                <c:pt idx="164">
                  <c:v>0.11400000000000002</c:v>
                </c:pt>
                <c:pt idx="165">
                  <c:v>0.11800000000000002</c:v>
                </c:pt>
                <c:pt idx="166">
                  <c:v>0.127</c:v>
                </c:pt>
                <c:pt idx="167">
                  <c:v>0.12000000000000001</c:v>
                </c:pt>
                <c:pt idx="168">
                  <c:v>0.12000000000000001</c:v>
                </c:pt>
                <c:pt idx="169">
                  <c:v>0.11800000000000002</c:v>
                </c:pt>
                <c:pt idx="170">
                  <c:v>0.18400000000000002</c:v>
                </c:pt>
                <c:pt idx="171">
                  <c:v>0.15400000000000003</c:v>
                </c:pt>
                <c:pt idx="172">
                  <c:v>0.127</c:v>
                </c:pt>
                <c:pt idx="173">
                  <c:v>0.11400000000000002</c:v>
                </c:pt>
                <c:pt idx="174">
                  <c:v>0.13300000000000001</c:v>
                </c:pt>
                <c:pt idx="175">
                  <c:v>0.13</c:v>
                </c:pt>
                <c:pt idx="176">
                  <c:v>0.11700000000000002</c:v>
                </c:pt>
                <c:pt idx="177">
                  <c:v>0.11100000000000002</c:v>
                </c:pt>
                <c:pt idx="178">
                  <c:v>0.11100000000000002</c:v>
                </c:pt>
                <c:pt idx="179">
                  <c:v>0.11100000000000002</c:v>
                </c:pt>
                <c:pt idx="180">
                  <c:v>0.12000000000000001</c:v>
                </c:pt>
                <c:pt idx="181">
                  <c:v>0.128</c:v>
                </c:pt>
                <c:pt idx="182">
                  <c:v>0.13200000000000001</c:v>
                </c:pt>
                <c:pt idx="183">
                  <c:v>0.12300000000000001</c:v>
                </c:pt>
                <c:pt idx="184">
                  <c:v>0.11900000000000002</c:v>
                </c:pt>
                <c:pt idx="185">
                  <c:v>0.12300000000000001</c:v>
                </c:pt>
                <c:pt idx="186">
                  <c:v>0.12100000000000001</c:v>
                </c:pt>
                <c:pt idx="187">
                  <c:v>0.11800000000000002</c:v>
                </c:pt>
                <c:pt idx="188">
                  <c:v>0.11800000000000002</c:v>
                </c:pt>
                <c:pt idx="189">
                  <c:v>0.11400000000000002</c:v>
                </c:pt>
                <c:pt idx="190">
                  <c:v>0.11900000000000002</c:v>
                </c:pt>
                <c:pt idx="191">
                  <c:v>0.127</c:v>
                </c:pt>
                <c:pt idx="192">
                  <c:v>0.127</c:v>
                </c:pt>
                <c:pt idx="193">
                  <c:v>0.11800000000000002</c:v>
                </c:pt>
                <c:pt idx="194">
                  <c:v>0.11300000000000002</c:v>
                </c:pt>
                <c:pt idx="195">
                  <c:v>0.11100000000000002</c:v>
                </c:pt>
                <c:pt idx="196">
                  <c:v>0.11200000000000002</c:v>
                </c:pt>
                <c:pt idx="197">
                  <c:v>0.11100000000000002</c:v>
                </c:pt>
                <c:pt idx="198">
                  <c:v>0.11200000000000002</c:v>
                </c:pt>
                <c:pt idx="199">
                  <c:v>0.11400000000000002</c:v>
                </c:pt>
                <c:pt idx="200">
                  <c:v>0.11200000000000002</c:v>
                </c:pt>
                <c:pt idx="201">
                  <c:v>0.11300000000000002</c:v>
                </c:pt>
                <c:pt idx="202">
                  <c:v>0.11200000000000002</c:v>
                </c:pt>
                <c:pt idx="203">
                  <c:v>0.11200000000000002</c:v>
                </c:pt>
                <c:pt idx="204">
                  <c:v>0.11300000000000002</c:v>
                </c:pt>
                <c:pt idx="205">
                  <c:v>0.11300000000000002</c:v>
                </c:pt>
                <c:pt idx="206">
                  <c:v>0.11800000000000002</c:v>
                </c:pt>
                <c:pt idx="207">
                  <c:v>0.11500000000000002</c:v>
                </c:pt>
                <c:pt idx="208">
                  <c:v>0.11000000000000001</c:v>
                </c:pt>
                <c:pt idx="209">
                  <c:v>0.11100000000000002</c:v>
                </c:pt>
                <c:pt idx="210">
                  <c:v>0.10900000000000001</c:v>
                </c:pt>
                <c:pt idx="211">
                  <c:v>0.11000000000000001</c:v>
                </c:pt>
                <c:pt idx="212">
                  <c:v>0.10900000000000001</c:v>
                </c:pt>
                <c:pt idx="213">
                  <c:v>0.10800000000000001</c:v>
                </c:pt>
                <c:pt idx="214">
                  <c:v>0.10700000000000001</c:v>
                </c:pt>
                <c:pt idx="215">
                  <c:v>0.10800000000000001</c:v>
                </c:pt>
                <c:pt idx="216">
                  <c:v>0.11300000000000002</c:v>
                </c:pt>
                <c:pt idx="217">
                  <c:v>0.11100000000000002</c:v>
                </c:pt>
                <c:pt idx="218">
                  <c:v>0.11000000000000001</c:v>
                </c:pt>
                <c:pt idx="219">
                  <c:v>0.10900000000000001</c:v>
                </c:pt>
                <c:pt idx="220">
                  <c:v>0.11100000000000002</c:v>
                </c:pt>
                <c:pt idx="221">
                  <c:v>0.11000000000000001</c:v>
                </c:pt>
                <c:pt idx="222">
                  <c:v>0.11500000000000002</c:v>
                </c:pt>
                <c:pt idx="223">
                  <c:v>0.11300000000000002</c:v>
                </c:pt>
                <c:pt idx="224">
                  <c:v>0.10900000000000001</c:v>
                </c:pt>
                <c:pt idx="225">
                  <c:v>0.10700000000000001</c:v>
                </c:pt>
                <c:pt idx="226">
                  <c:v>0.10800000000000001</c:v>
                </c:pt>
                <c:pt idx="227">
                  <c:v>0.10800000000000001</c:v>
                </c:pt>
                <c:pt idx="228">
                  <c:v>0.11000000000000001</c:v>
                </c:pt>
                <c:pt idx="229">
                  <c:v>0.11300000000000002</c:v>
                </c:pt>
                <c:pt idx="230">
                  <c:v>0.10900000000000001</c:v>
                </c:pt>
                <c:pt idx="231">
                  <c:v>0.10800000000000001</c:v>
                </c:pt>
                <c:pt idx="232">
                  <c:v>0.11000000000000001</c:v>
                </c:pt>
                <c:pt idx="233">
                  <c:v>0.11100000000000002</c:v>
                </c:pt>
                <c:pt idx="234">
                  <c:v>0.11100000000000002</c:v>
                </c:pt>
                <c:pt idx="235">
                  <c:v>0.19100000000000003</c:v>
                </c:pt>
                <c:pt idx="236">
                  <c:v>0.22800000000000004</c:v>
                </c:pt>
                <c:pt idx="237">
                  <c:v>0.16100000000000003</c:v>
                </c:pt>
                <c:pt idx="238">
                  <c:v>0.127</c:v>
                </c:pt>
                <c:pt idx="239">
                  <c:v>0.11300000000000002</c:v>
                </c:pt>
                <c:pt idx="240">
                  <c:v>0.10900000000000001</c:v>
                </c:pt>
                <c:pt idx="241">
                  <c:v>0.10900000000000001</c:v>
                </c:pt>
                <c:pt idx="242">
                  <c:v>0.10800000000000001</c:v>
                </c:pt>
                <c:pt idx="243">
                  <c:v>0.10800000000000001</c:v>
                </c:pt>
                <c:pt idx="244">
                  <c:v>0.11400000000000002</c:v>
                </c:pt>
                <c:pt idx="245">
                  <c:v>0.125</c:v>
                </c:pt>
                <c:pt idx="246">
                  <c:v>0.11300000000000002</c:v>
                </c:pt>
                <c:pt idx="247">
                  <c:v>0.10700000000000001</c:v>
                </c:pt>
                <c:pt idx="248">
                  <c:v>0.10700000000000001</c:v>
                </c:pt>
                <c:pt idx="249">
                  <c:v>0.10800000000000001</c:v>
                </c:pt>
                <c:pt idx="250">
                  <c:v>0.10900000000000001</c:v>
                </c:pt>
                <c:pt idx="251">
                  <c:v>0.11600000000000002</c:v>
                </c:pt>
                <c:pt idx="252">
                  <c:v>0.10900000000000001</c:v>
                </c:pt>
                <c:pt idx="253">
                  <c:v>0.10600000000000001</c:v>
                </c:pt>
                <c:pt idx="254">
                  <c:v>0.10700000000000001</c:v>
                </c:pt>
                <c:pt idx="255">
                  <c:v>0.11100000000000002</c:v>
                </c:pt>
                <c:pt idx="256">
                  <c:v>0.11000000000000001</c:v>
                </c:pt>
                <c:pt idx="257">
                  <c:v>0.10600000000000001</c:v>
                </c:pt>
                <c:pt idx="258">
                  <c:v>0.10400000000000001</c:v>
                </c:pt>
                <c:pt idx="259">
                  <c:v>0.10500000000000001</c:v>
                </c:pt>
                <c:pt idx="260">
                  <c:v>0.10400000000000001</c:v>
                </c:pt>
                <c:pt idx="261">
                  <c:v>0.10400000000000001</c:v>
                </c:pt>
                <c:pt idx="262">
                  <c:v>0.10400000000000001</c:v>
                </c:pt>
                <c:pt idx="263">
                  <c:v>0.10400000000000001</c:v>
                </c:pt>
                <c:pt idx="264">
                  <c:v>0.10400000000000001</c:v>
                </c:pt>
                <c:pt idx="265">
                  <c:v>0.10400000000000001</c:v>
                </c:pt>
                <c:pt idx="266">
                  <c:v>0.10600000000000001</c:v>
                </c:pt>
                <c:pt idx="267">
                  <c:v>0.10500000000000001</c:v>
                </c:pt>
                <c:pt idx="268">
                  <c:v>0.10400000000000001</c:v>
                </c:pt>
                <c:pt idx="269">
                  <c:v>0.10400000000000001</c:v>
                </c:pt>
                <c:pt idx="270">
                  <c:v>0.10600000000000001</c:v>
                </c:pt>
                <c:pt idx="271">
                  <c:v>0.10500000000000001</c:v>
                </c:pt>
                <c:pt idx="272">
                  <c:v>0.10400000000000001</c:v>
                </c:pt>
                <c:pt idx="273">
                  <c:v>0.10400000000000001</c:v>
                </c:pt>
                <c:pt idx="274">
                  <c:v>0.10300000000000001</c:v>
                </c:pt>
                <c:pt idx="275">
                  <c:v>0.10400000000000001</c:v>
                </c:pt>
                <c:pt idx="276">
                  <c:v>0.10400000000000001</c:v>
                </c:pt>
                <c:pt idx="277">
                  <c:v>0.10400000000000001</c:v>
                </c:pt>
                <c:pt idx="278">
                  <c:v>0.10400000000000001</c:v>
                </c:pt>
                <c:pt idx="279">
                  <c:v>0.10300000000000001</c:v>
                </c:pt>
                <c:pt idx="280">
                  <c:v>0.10300000000000001</c:v>
                </c:pt>
                <c:pt idx="281">
                  <c:v>0.10300000000000001</c:v>
                </c:pt>
                <c:pt idx="282">
                  <c:v>0.10300000000000001</c:v>
                </c:pt>
                <c:pt idx="283">
                  <c:v>0.10300000000000001</c:v>
                </c:pt>
                <c:pt idx="284">
                  <c:v>0.10300000000000001</c:v>
                </c:pt>
                <c:pt idx="285">
                  <c:v>0.10300000000000001</c:v>
                </c:pt>
                <c:pt idx="286">
                  <c:v>0.10200000000000001</c:v>
                </c:pt>
                <c:pt idx="287">
                  <c:v>0.10200000000000001</c:v>
                </c:pt>
                <c:pt idx="288">
                  <c:v>0.10300000000000001</c:v>
                </c:pt>
                <c:pt idx="289">
                  <c:v>0.10500000000000001</c:v>
                </c:pt>
                <c:pt idx="290">
                  <c:v>0.10500000000000001</c:v>
                </c:pt>
                <c:pt idx="291">
                  <c:v>0.10400000000000001</c:v>
                </c:pt>
                <c:pt idx="292">
                  <c:v>0.10500000000000001</c:v>
                </c:pt>
                <c:pt idx="293">
                  <c:v>0.10500000000000001</c:v>
                </c:pt>
                <c:pt idx="294">
                  <c:v>0.10400000000000001</c:v>
                </c:pt>
                <c:pt idx="295">
                  <c:v>0.10500000000000001</c:v>
                </c:pt>
                <c:pt idx="296">
                  <c:v>0.10500000000000001</c:v>
                </c:pt>
                <c:pt idx="297">
                  <c:v>0.10300000000000001</c:v>
                </c:pt>
                <c:pt idx="298">
                  <c:v>0.10600000000000001</c:v>
                </c:pt>
                <c:pt idx="299">
                  <c:v>0.10600000000000001</c:v>
                </c:pt>
                <c:pt idx="300">
                  <c:v>0.10700000000000001</c:v>
                </c:pt>
                <c:pt idx="301">
                  <c:v>0.10500000000000001</c:v>
                </c:pt>
                <c:pt idx="302">
                  <c:v>0.10400000000000001</c:v>
                </c:pt>
                <c:pt idx="303">
                  <c:v>0.10300000000000001</c:v>
                </c:pt>
                <c:pt idx="304">
                  <c:v>0.10300000000000001</c:v>
                </c:pt>
                <c:pt idx="305">
                  <c:v>0.10200000000000001</c:v>
                </c:pt>
                <c:pt idx="306">
                  <c:v>0.10300000000000001</c:v>
                </c:pt>
                <c:pt idx="307">
                  <c:v>0.10400000000000001</c:v>
                </c:pt>
                <c:pt idx="308">
                  <c:v>0.10300000000000001</c:v>
                </c:pt>
                <c:pt idx="309">
                  <c:v>0.10200000000000001</c:v>
                </c:pt>
                <c:pt idx="310">
                  <c:v>0.10700000000000001</c:v>
                </c:pt>
                <c:pt idx="311">
                  <c:v>0.10700000000000001</c:v>
                </c:pt>
                <c:pt idx="312">
                  <c:v>0.10600000000000001</c:v>
                </c:pt>
                <c:pt idx="313">
                  <c:v>0.10400000000000001</c:v>
                </c:pt>
                <c:pt idx="314">
                  <c:v>0.10300000000000001</c:v>
                </c:pt>
                <c:pt idx="315">
                  <c:v>0.10400000000000001</c:v>
                </c:pt>
                <c:pt idx="316">
                  <c:v>0.10300000000000001</c:v>
                </c:pt>
                <c:pt idx="317">
                  <c:v>0.10100000000000001</c:v>
                </c:pt>
                <c:pt idx="318">
                  <c:v>0.10200000000000001</c:v>
                </c:pt>
                <c:pt idx="319">
                  <c:v>0.10200000000000001</c:v>
                </c:pt>
                <c:pt idx="320">
                  <c:v>0.10200000000000001</c:v>
                </c:pt>
                <c:pt idx="321">
                  <c:v>0.10300000000000001</c:v>
                </c:pt>
                <c:pt idx="322">
                  <c:v>0.10200000000000001</c:v>
                </c:pt>
                <c:pt idx="323">
                  <c:v>0.10400000000000001</c:v>
                </c:pt>
                <c:pt idx="324">
                  <c:v>0.10800000000000001</c:v>
                </c:pt>
                <c:pt idx="325">
                  <c:v>0.10500000000000001</c:v>
                </c:pt>
                <c:pt idx="326">
                  <c:v>0.10300000000000001</c:v>
                </c:pt>
                <c:pt idx="327">
                  <c:v>0.10800000000000001</c:v>
                </c:pt>
                <c:pt idx="328">
                  <c:v>0.10500000000000001</c:v>
                </c:pt>
                <c:pt idx="329">
                  <c:v>0.10300000000000001</c:v>
                </c:pt>
                <c:pt idx="330">
                  <c:v>0.10500000000000001</c:v>
                </c:pt>
                <c:pt idx="331">
                  <c:v>0.10400000000000001</c:v>
                </c:pt>
                <c:pt idx="332">
                  <c:v>0.10400000000000001</c:v>
                </c:pt>
                <c:pt idx="333">
                  <c:v>0.10500000000000001</c:v>
                </c:pt>
                <c:pt idx="334">
                  <c:v>0.10900000000000001</c:v>
                </c:pt>
                <c:pt idx="335">
                  <c:v>0.10800000000000001</c:v>
                </c:pt>
                <c:pt idx="336">
                  <c:v>0.10600000000000001</c:v>
                </c:pt>
                <c:pt idx="337">
                  <c:v>0.10700000000000001</c:v>
                </c:pt>
                <c:pt idx="338">
                  <c:v>0.10700000000000001</c:v>
                </c:pt>
                <c:pt idx="339">
                  <c:v>0.10500000000000001</c:v>
                </c:pt>
                <c:pt idx="340">
                  <c:v>0.10400000000000001</c:v>
                </c:pt>
                <c:pt idx="341">
                  <c:v>0.10500000000000001</c:v>
                </c:pt>
                <c:pt idx="342">
                  <c:v>0.10600000000000001</c:v>
                </c:pt>
                <c:pt idx="343">
                  <c:v>0.128</c:v>
                </c:pt>
                <c:pt idx="344">
                  <c:v>0.11500000000000002</c:v>
                </c:pt>
                <c:pt idx="345">
                  <c:v>0.10800000000000001</c:v>
                </c:pt>
                <c:pt idx="346">
                  <c:v>0.10500000000000001</c:v>
                </c:pt>
                <c:pt idx="347">
                  <c:v>0.10800000000000001</c:v>
                </c:pt>
                <c:pt idx="348">
                  <c:v>0.10600000000000001</c:v>
                </c:pt>
                <c:pt idx="349">
                  <c:v>0.10500000000000001</c:v>
                </c:pt>
                <c:pt idx="350">
                  <c:v>0.10700000000000001</c:v>
                </c:pt>
                <c:pt idx="351">
                  <c:v>0.29700000000000004</c:v>
                </c:pt>
                <c:pt idx="352">
                  <c:v>0.21300000000000002</c:v>
                </c:pt>
                <c:pt idx="353">
                  <c:v>0.14700000000000002</c:v>
                </c:pt>
                <c:pt idx="354">
                  <c:v>0.12300000000000001</c:v>
                </c:pt>
                <c:pt idx="355">
                  <c:v>0.11300000000000002</c:v>
                </c:pt>
                <c:pt idx="356">
                  <c:v>0.13300000000000001</c:v>
                </c:pt>
                <c:pt idx="357">
                  <c:v>0.12100000000000001</c:v>
                </c:pt>
                <c:pt idx="358">
                  <c:v>0.11300000000000002</c:v>
                </c:pt>
                <c:pt idx="359">
                  <c:v>0.11000000000000001</c:v>
                </c:pt>
                <c:pt idx="360">
                  <c:v>0.10900000000000001</c:v>
                </c:pt>
                <c:pt idx="361">
                  <c:v>0.10800000000000001</c:v>
                </c:pt>
                <c:pt idx="362">
                  <c:v>0.11100000000000002</c:v>
                </c:pt>
                <c:pt idx="363">
                  <c:v>0.11000000000000001</c:v>
                </c:pt>
                <c:pt idx="364">
                  <c:v>0.11000000000000001</c:v>
                </c:pt>
                <c:pt idx="365">
                  <c:v>0.10700000000000001</c:v>
                </c:pt>
                <c:pt idx="366">
                  <c:v>0.10600000000000001</c:v>
                </c:pt>
                <c:pt idx="367">
                  <c:v>0.10900000000000001</c:v>
                </c:pt>
                <c:pt idx="368">
                  <c:v>0.11100000000000002</c:v>
                </c:pt>
                <c:pt idx="369">
                  <c:v>0.11400000000000002</c:v>
                </c:pt>
                <c:pt idx="370">
                  <c:v>0.11200000000000002</c:v>
                </c:pt>
                <c:pt idx="371">
                  <c:v>0.10900000000000001</c:v>
                </c:pt>
                <c:pt idx="372">
                  <c:v>0.10800000000000001</c:v>
                </c:pt>
                <c:pt idx="373">
                  <c:v>0.10800000000000001</c:v>
                </c:pt>
                <c:pt idx="374">
                  <c:v>0.10700000000000001</c:v>
                </c:pt>
                <c:pt idx="375">
                  <c:v>0.10800000000000001</c:v>
                </c:pt>
                <c:pt idx="376">
                  <c:v>0.10800000000000001</c:v>
                </c:pt>
                <c:pt idx="377">
                  <c:v>0.11300000000000002</c:v>
                </c:pt>
                <c:pt idx="378">
                  <c:v>0.11200000000000002</c:v>
                </c:pt>
                <c:pt idx="379">
                  <c:v>0.11300000000000002</c:v>
                </c:pt>
                <c:pt idx="380">
                  <c:v>0.11000000000000001</c:v>
                </c:pt>
                <c:pt idx="381">
                  <c:v>0.10900000000000001</c:v>
                </c:pt>
                <c:pt idx="382">
                  <c:v>0.11000000000000001</c:v>
                </c:pt>
                <c:pt idx="383">
                  <c:v>0.11100000000000002</c:v>
                </c:pt>
                <c:pt idx="384">
                  <c:v>0.10800000000000001</c:v>
                </c:pt>
                <c:pt idx="385">
                  <c:v>0.10900000000000001</c:v>
                </c:pt>
                <c:pt idx="386">
                  <c:v>0.11600000000000002</c:v>
                </c:pt>
                <c:pt idx="387">
                  <c:v>0.11000000000000001</c:v>
                </c:pt>
                <c:pt idx="388">
                  <c:v>0.11000000000000001</c:v>
                </c:pt>
                <c:pt idx="389">
                  <c:v>0.11000000000000001</c:v>
                </c:pt>
                <c:pt idx="390">
                  <c:v>0.10900000000000001</c:v>
                </c:pt>
                <c:pt idx="391">
                  <c:v>0.10800000000000001</c:v>
                </c:pt>
                <c:pt idx="392">
                  <c:v>0.10800000000000001</c:v>
                </c:pt>
                <c:pt idx="393">
                  <c:v>0.10700000000000001</c:v>
                </c:pt>
                <c:pt idx="394">
                  <c:v>0.10700000000000001</c:v>
                </c:pt>
                <c:pt idx="395">
                  <c:v>0.10700000000000001</c:v>
                </c:pt>
                <c:pt idx="396">
                  <c:v>0.10700000000000001</c:v>
                </c:pt>
                <c:pt idx="397">
                  <c:v>0.10600000000000001</c:v>
                </c:pt>
                <c:pt idx="398">
                  <c:v>0.11100000000000002</c:v>
                </c:pt>
                <c:pt idx="399">
                  <c:v>0.11100000000000002</c:v>
                </c:pt>
                <c:pt idx="400">
                  <c:v>0.11000000000000001</c:v>
                </c:pt>
                <c:pt idx="401">
                  <c:v>0.11000000000000001</c:v>
                </c:pt>
                <c:pt idx="402">
                  <c:v>0.11200000000000002</c:v>
                </c:pt>
                <c:pt idx="403">
                  <c:v>0.12300000000000001</c:v>
                </c:pt>
                <c:pt idx="404">
                  <c:v>0.11800000000000002</c:v>
                </c:pt>
                <c:pt idx="405">
                  <c:v>0.11400000000000002</c:v>
                </c:pt>
                <c:pt idx="406">
                  <c:v>0.11000000000000001</c:v>
                </c:pt>
                <c:pt idx="407">
                  <c:v>0.10700000000000001</c:v>
                </c:pt>
                <c:pt idx="408">
                  <c:v>0.10800000000000001</c:v>
                </c:pt>
                <c:pt idx="409">
                  <c:v>0.10900000000000001</c:v>
                </c:pt>
                <c:pt idx="410">
                  <c:v>0.10800000000000001</c:v>
                </c:pt>
                <c:pt idx="411">
                  <c:v>0.126</c:v>
                </c:pt>
                <c:pt idx="412">
                  <c:v>0.12100000000000001</c:v>
                </c:pt>
                <c:pt idx="413">
                  <c:v>0.11200000000000002</c:v>
                </c:pt>
                <c:pt idx="414">
                  <c:v>0.10900000000000001</c:v>
                </c:pt>
                <c:pt idx="415">
                  <c:v>0.10800000000000001</c:v>
                </c:pt>
                <c:pt idx="416">
                  <c:v>0.10600000000000001</c:v>
                </c:pt>
                <c:pt idx="417">
                  <c:v>0.10900000000000001</c:v>
                </c:pt>
                <c:pt idx="418">
                  <c:v>0.10800000000000001</c:v>
                </c:pt>
                <c:pt idx="419">
                  <c:v>0.10900000000000001</c:v>
                </c:pt>
                <c:pt idx="420">
                  <c:v>0.127</c:v>
                </c:pt>
                <c:pt idx="421">
                  <c:v>0.11900000000000002</c:v>
                </c:pt>
                <c:pt idx="422">
                  <c:v>0.11700000000000002</c:v>
                </c:pt>
                <c:pt idx="423">
                  <c:v>0.11200000000000002</c:v>
                </c:pt>
                <c:pt idx="424">
                  <c:v>0.10900000000000001</c:v>
                </c:pt>
                <c:pt idx="425">
                  <c:v>0.10600000000000001</c:v>
                </c:pt>
                <c:pt idx="426">
                  <c:v>0.11100000000000002</c:v>
                </c:pt>
                <c:pt idx="427">
                  <c:v>0.11000000000000001</c:v>
                </c:pt>
                <c:pt idx="428">
                  <c:v>0.10700000000000001</c:v>
                </c:pt>
                <c:pt idx="429">
                  <c:v>0.10700000000000001</c:v>
                </c:pt>
                <c:pt idx="430">
                  <c:v>0.10700000000000001</c:v>
                </c:pt>
                <c:pt idx="431">
                  <c:v>0.10700000000000001</c:v>
                </c:pt>
                <c:pt idx="432">
                  <c:v>0.10900000000000001</c:v>
                </c:pt>
                <c:pt idx="433">
                  <c:v>0.11000000000000001</c:v>
                </c:pt>
                <c:pt idx="434">
                  <c:v>0.10700000000000001</c:v>
                </c:pt>
                <c:pt idx="435">
                  <c:v>0.10600000000000001</c:v>
                </c:pt>
                <c:pt idx="436">
                  <c:v>0.10400000000000001</c:v>
                </c:pt>
                <c:pt idx="437">
                  <c:v>0.10700000000000001</c:v>
                </c:pt>
                <c:pt idx="438">
                  <c:v>0.10600000000000001</c:v>
                </c:pt>
                <c:pt idx="439">
                  <c:v>0.10600000000000001</c:v>
                </c:pt>
                <c:pt idx="440">
                  <c:v>0.10500000000000001</c:v>
                </c:pt>
                <c:pt idx="441">
                  <c:v>0.10700000000000001</c:v>
                </c:pt>
                <c:pt idx="442">
                  <c:v>0.10700000000000001</c:v>
                </c:pt>
                <c:pt idx="443">
                  <c:v>0.10700000000000001</c:v>
                </c:pt>
                <c:pt idx="444">
                  <c:v>0.10900000000000001</c:v>
                </c:pt>
                <c:pt idx="445">
                  <c:v>0.10800000000000001</c:v>
                </c:pt>
                <c:pt idx="446">
                  <c:v>0.10700000000000001</c:v>
                </c:pt>
                <c:pt idx="447">
                  <c:v>0.10600000000000001</c:v>
                </c:pt>
                <c:pt idx="448">
                  <c:v>0.10600000000000001</c:v>
                </c:pt>
                <c:pt idx="449">
                  <c:v>0.10600000000000001</c:v>
                </c:pt>
                <c:pt idx="450">
                  <c:v>0.10600000000000001</c:v>
                </c:pt>
                <c:pt idx="451">
                  <c:v>0.10600000000000001</c:v>
                </c:pt>
                <c:pt idx="452">
                  <c:v>0.10600000000000001</c:v>
                </c:pt>
                <c:pt idx="453">
                  <c:v>0.10800000000000001</c:v>
                </c:pt>
                <c:pt idx="454">
                  <c:v>0.10700000000000001</c:v>
                </c:pt>
                <c:pt idx="455">
                  <c:v>0.10700000000000001</c:v>
                </c:pt>
                <c:pt idx="456">
                  <c:v>0.11000000000000001</c:v>
                </c:pt>
                <c:pt idx="457">
                  <c:v>0.10900000000000001</c:v>
                </c:pt>
                <c:pt idx="458">
                  <c:v>0.10700000000000001</c:v>
                </c:pt>
                <c:pt idx="459">
                  <c:v>0.10600000000000001</c:v>
                </c:pt>
                <c:pt idx="460">
                  <c:v>0.10400000000000001</c:v>
                </c:pt>
                <c:pt idx="461">
                  <c:v>0.10400000000000001</c:v>
                </c:pt>
                <c:pt idx="462">
                  <c:v>0.10500000000000001</c:v>
                </c:pt>
                <c:pt idx="463">
                  <c:v>0.10500000000000001</c:v>
                </c:pt>
                <c:pt idx="464">
                  <c:v>0.10600000000000001</c:v>
                </c:pt>
                <c:pt idx="465">
                  <c:v>0.10500000000000001</c:v>
                </c:pt>
                <c:pt idx="466">
                  <c:v>0.10400000000000001</c:v>
                </c:pt>
                <c:pt idx="467">
                  <c:v>0.10300000000000001</c:v>
                </c:pt>
                <c:pt idx="468">
                  <c:v>0.10500000000000001</c:v>
                </c:pt>
                <c:pt idx="469">
                  <c:v>0.10600000000000001</c:v>
                </c:pt>
                <c:pt idx="470">
                  <c:v>0.10500000000000001</c:v>
                </c:pt>
                <c:pt idx="471">
                  <c:v>0.10600000000000001</c:v>
                </c:pt>
                <c:pt idx="472">
                  <c:v>0.10400000000000001</c:v>
                </c:pt>
                <c:pt idx="473">
                  <c:v>0.10300000000000001</c:v>
                </c:pt>
                <c:pt idx="474">
                  <c:v>0.10500000000000001</c:v>
                </c:pt>
                <c:pt idx="475">
                  <c:v>0.10500000000000001</c:v>
                </c:pt>
                <c:pt idx="476">
                  <c:v>0.10800000000000001</c:v>
                </c:pt>
                <c:pt idx="477">
                  <c:v>0.10700000000000001</c:v>
                </c:pt>
                <c:pt idx="478">
                  <c:v>0.10700000000000001</c:v>
                </c:pt>
                <c:pt idx="479">
                  <c:v>0.10600000000000001</c:v>
                </c:pt>
                <c:pt idx="480">
                  <c:v>0.10500000000000001</c:v>
                </c:pt>
                <c:pt idx="481">
                  <c:v>0.10800000000000001</c:v>
                </c:pt>
                <c:pt idx="482">
                  <c:v>0.10700000000000001</c:v>
                </c:pt>
                <c:pt idx="483">
                  <c:v>0.10800000000000001</c:v>
                </c:pt>
                <c:pt idx="484">
                  <c:v>0.10400000000000001</c:v>
                </c:pt>
                <c:pt idx="485">
                  <c:v>0.10500000000000001</c:v>
                </c:pt>
                <c:pt idx="486">
                  <c:v>0.10400000000000001</c:v>
                </c:pt>
                <c:pt idx="487">
                  <c:v>0.10700000000000001</c:v>
                </c:pt>
                <c:pt idx="488">
                  <c:v>0.11400000000000002</c:v>
                </c:pt>
                <c:pt idx="489">
                  <c:v>0.10900000000000001</c:v>
                </c:pt>
                <c:pt idx="490">
                  <c:v>0.10800000000000001</c:v>
                </c:pt>
                <c:pt idx="491">
                  <c:v>0.10600000000000001</c:v>
                </c:pt>
                <c:pt idx="492">
                  <c:v>0.10700000000000001</c:v>
                </c:pt>
                <c:pt idx="493">
                  <c:v>0.11000000000000001</c:v>
                </c:pt>
                <c:pt idx="494">
                  <c:v>0.10900000000000001</c:v>
                </c:pt>
                <c:pt idx="495">
                  <c:v>0.10800000000000001</c:v>
                </c:pt>
                <c:pt idx="496">
                  <c:v>0.10800000000000001</c:v>
                </c:pt>
                <c:pt idx="497">
                  <c:v>0.11300000000000002</c:v>
                </c:pt>
                <c:pt idx="498">
                  <c:v>0.11000000000000001</c:v>
                </c:pt>
                <c:pt idx="499">
                  <c:v>0.10900000000000001</c:v>
                </c:pt>
                <c:pt idx="500">
                  <c:v>0.10800000000000001</c:v>
                </c:pt>
                <c:pt idx="501">
                  <c:v>0.10700000000000001</c:v>
                </c:pt>
                <c:pt idx="502">
                  <c:v>0.10500000000000001</c:v>
                </c:pt>
                <c:pt idx="503">
                  <c:v>0.10600000000000001</c:v>
                </c:pt>
                <c:pt idx="504">
                  <c:v>0.11000000000000001</c:v>
                </c:pt>
                <c:pt idx="505">
                  <c:v>0.11000000000000001</c:v>
                </c:pt>
                <c:pt idx="506">
                  <c:v>0.10600000000000001</c:v>
                </c:pt>
                <c:pt idx="507">
                  <c:v>0.10700000000000001</c:v>
                </c:pt>
                <c:pt idx="508">
                  <c:v>0.10800000000000001</c:v>
                </c:pt>
                <c:pt idx="509">
                  <c:v>0.10900000000000001</c:v>
                </c:pt>
                <c:pt idx="510">
                  <c:v>0.10600000000000001</c:v>
                </c:pt>
                <c:pt idx="511">
                  <c:v>0.10500000000000001</c:v>
                </c:pt>
                <c:pt idx="512">
                  <c:v>0.11100000000000002</c:v>
                </c:pt>
                <c:pt idx="513">
                  <c:v>0.11100000000000002</c:v>
                </c:pt>
                <c:pt idx="514">
                  <c:v>0.10700000000000001</c:v>
                </c:pt>
                <c:pt idx="515">
                  <c:v>0.10400000000000001</c:v>
                </c:pt>
                <c:pt idx="516">
                  <c:v>0.10300000000000001</c:v>
                </c:pt>
                <c:pt idx="517">
                  <c:v>0.10600000000000001</c:v>
                </c:pt>
                <c:pt idx="518">
                  <c:v>0.10600000000000001</c:v>
                </c:pt>
                <c:pt idx="519">
                  <c:v>0.10500000000000001</c:v>
                </c:pt>
                <c:pt idx="520">
                  <c:v>0.10900000000000001</c:v>
                </c:pt>
                <c:pt idx="521">
                  <c:v>0.10800000000000001</c:v>
                </c:pt>
                <c:pt idx="522">
                  <c:v>0.10500000000000001</c:v>
                </c:pt>
                <c:pt idx="523">
                  <c:v>0.10500000000000001</c:v>
                </c:pt>
                <c:pt idx="524">
                  <c:v>0.10500000000000001</c:v>
                </c:pt>
                <c:pt idx="525">
                  <c:v>0.10400000000000001</c:v>
                </c:pt>
                <c:pt idx="526">
                  <c:v>0.10400000000000001</c:v>
                </c:pt>
                <c:pt idx="527">
                  <c:v>0.10400000000000001</c:v>
                </c:pt>
                <c:pt idx="528">
                  <c:v>0.10400000000000001</c:v>
                </c:pt>
                <c:pt idx="529">
                  <c:v>0.10400000000000001</c:v>
                </c:pt>
                <c:pt idx="530">
                  <c:v>0.10400000000000001</c:v>
                </c:pt>
                <c:pt idx="531">
                  <c:v>0.10400000000000001</c:v>
                </c:pt>
                <c:pt idx="532">
                  <c:v>0.10400000000000001</c:v>
                </c:pt>
                <c:pt idx="533">
                  <c:v>0.10500000000000001</c:v>
                </c:pt>
                <c:pt idx="534">
                  <c:v>0.10500000000000001</c:v>
                </c:pt>
                <c:pt idx="535">
                  <c:v>0.10500000000000001</c:v>
                </c:pt>
                <c:pt idx="536">
                  <c:v>0.10700000000000001</c:v>
                </c:pt>
                <c:pt idx="537">
                  <c:v>0.10600000000000001</c:v>
                </c:pt>
                <c:pt idx="538">
                  <c:v>0.10600000000000001</c:v>
                </c:pt>
                <c:pt idx="539">
                  <c:v>0.10500000000000001</c:v>
                </c:pt>
                <c:pt idx="540">
                  <c:v>0.10500000000000001</c:v>
                </c:pt>
                <c:pt idx="541">
                  <c:v>0.10700000000000001</c:v>
                </c:pt>
                <c:pt idx="542">
                  <c:v>0.10800000000000001</c:v>
                </c:pt>
                <c:pt idx="543">
                  <c:v>0.10500000000000001</c:v>
                </c:pt>
                <c:pt idx="544">
                  <c:v>0.10600000000000001</c:v>
                </c:pt>
                <c:pt idx="545">
                  <c:v>0.11400000000000002</c:v>
                </c:pt>
                <c:pt idx="546">
                  <c:v>0.11000000000000001</c:v>
                </c:pt>
                <c:pt idx="547">
                  <c:v>0.10800000000000001</c:v>
                </c:pt>
                <c:pt idx="548">
                  <c:v>0.11500000000000002</c:v>
                </c:pt>
                <c:pt idx="549">
                  <c:v>0.11100000000000002</c:v>
                </c:pt>
                <c:pt idx="550">
                  <c:v>0.10800000000000001</c:v>
                </c:pt>
                <c:pt idx="551">
                  <c:v>0.10600000000000001</c:v>
                </c:pt>
                <c:pt idx="552">
                  <c:v>0.10500000000000001</c:v>
                </c:pt>
                <c:pt idx="553">
                  <c:v>0.10800000000000001</c:v>
                </c:pt>
                <c:pt idx="554">
                  <c:v>0.10700000000000001</c:v>
                </c:pt>
                <c:pt idx="555">
                  <c:v>0.10600000000000001</c:v>
                </c:pt>
                <c:pt idx="556">
                  <c:v>0.10600000000000001</c:v>
                </c:pt>
                <c:pt idx="557">
                  <c:v>0.10500000000000001</c:v>
                </c:pt>
                <c:pt idx="558">
                  <c:v>0.10500000000000001</c:v>
                </c:pt>
                <c:pt idx="559">
                  <c:v>0.10500000000000001</c:v>
                </c:pt>
                <c:pt idx="560">
                  <c:v>0.10500000000000001</c:v>
                </c:pt>
                <c:pt idx="561">
                  <c:v>0.10500000000000001</c:v>
                </c:pt>
                <c:pt idx="562">
                  <c:v>0.10600000000000001</c:v>
                </c:pt>
                <c:pt idx="563">
                  <c:v>0.11000000000000001</c:v>
                </c:pt>
                <c:pt idx="564">
                  <c:v>0.11200000000000002</c:v>
                </c:pt>
                <c:pt idx="565">
                  <c:v>0.11000000000000001</c:v>
                </c:pt>
                <c:pt idx="566">
                  <c:v>0.10800000000000001</c:v>
                </c:pt>
                <c:pt idx="567">
                  <c:v>0.10700000000000001</c:v>
                </c:pt>
                <c:pt idx="568">
                  <c:v>0.10700000000000001</c:v>
                </c:pt>
                <c:pt idx="569">
                  <c:v>0.10600000000000001</c:v>
                </c:pt>
                <c:pt idx="570">
                  <c:v>0.11100000000000002</c:v>
                </c:pt>
                <c:pt idx="571">
                  <c:v>0.11000000000000001</c:v>
                </c:pt>
                <c:pt idx="572">
                  <c:v>0.11200000000000002</c:v>
                </c:pt>
                <c:pt idx="573">
                  <c:v>0.10800000000000001</c:v>
                </c:pt>
                <c:pt idx="574">
                  <c:v>0.10700000000000001</c:v>
                </c:pt>
                <c:pt idx="575">
                  <c:v>0.10900000000000001</c:v>
                </c:pt>
                <c:pt idx="576">
                  <c:v>0.10700000000000001</c:v>
                </c:pt>
                <c:pt idx="577">
                  <c:v>0.11500000000000002</c:v>
                </c:pt>
                <c:pt idx="578">
                  <c:v>0.11000000000000001</c:v>
                </c:pt>
                <c:pt idx="579">
                  <c:v>0.10800000000000001</c:v>
                </c:pt>
                <c:pt idx="580">
                  <c:v>0.10700000000000001</c:v>
                </c:pt>
                <c:pt idx="581">
                  <c:v>0.10700000000000001</c:v>
                </c:pt>
                <c:pt idx="582">
                  <c:v>0.10800000000000001</c:v>
                </c:pt>
                <c:pt idx="583">
                  <c:v>0.10700000000000001</c:v>
                </c:pt>
                <c:pt idx="584">
                  <c:v>0.10500000000000001</c:v>
                </c:pt>
                <c:pt idx="585">
                  <c:v>0.10400000000000001</c:v>
                </c:pt>
                <c:pt idx="586">
                  <c:v>0.10500000000000001</c:v>
                </c:pt>
                <c:pt idx="587">
                  <c:v>0.10700000000000001</c:v>
                </c:pt>
                <c:pt idx="588">
                  <c:v>0.10600000000000001</c:v>
                </c:pt>
                <c:pt idx="589">
                  <c:v>0.10500000000000001</c:v>
                </c:pt>
                <c:pt idx="590">
                  <c:v>0.11000000000000001</c:v>
                </c:pt>
                <c:pt idx="591">
                  <c:v>0.11100000000000002</c:v>
                </c:pt>
                <c:pt idx="592">
                  <c:v>0.11000000000000001</c:v>
                </c:pt>
                <c:pt idx="593">
                  <c:v>0.11000000000000001</c:v>
                </c:pt>
                <c:pt idx="594">
                  <c:v>0.10700000000000001</c:v>
                </c:pt>
                <c:pt idx="595">
                  <c:v>0.10500000000000001</c:v>
                </c:pt>
                <c:pt idx="596">
                  <c:v>0.10500000000000001</c:v>
                </c:pt>
                <c:pt idx="597">
                  <c:v>0.10700000000000001</c:v>
                </c:pt>
                <c:pt idx="598">
                  <c:v>0.11800000000000002</c:v>
                </c:pt>
                <c:pt idx="599">
                  <c:v>0.11600000000000002</c:v>
                </c:pt>
                <c:pt idx="600">
                  <c:v>0.11300000000000002</c:v>
                </c:pt>
                <c:pt idx="601">
                  <c:v>0.10800000000000001</c:v>
                </c:pt>
                <c:pt idx="602">
                  <c:v>0.10800000000000001</c:v>
                </c:pt>
                <c:pt idx="603">
                  <c:v>0.10800000000000001</c:v>
                </c:pt>
                <c:pt idx="604">
                  <c:v>0.10600000000000001</c:v>
                </c:pt>
                <c:pt idx="605">
                  <c:v>0.10500000000000001</c:v>
                </c:pt>
                <c:pt idx="606">
                  <c:v>0.10600000000000001</c:v>
                </c:pt>
                <c:pt idx="607">
                  <c:v>0.10800000000000001</c:v>
                </c:pt>
                <c:pt idx="608">
                  <c:v>0.10800000000000001</c:v>
                </c:pt>
                <c:pt idx="609">
                  <c:v>0.10700000000000001</c:v>
                </c:pt>
                <c:pt idx="610">
                  <c:v>0.10700000000000001</c:v>
                </c:pt>
                <c:pt idx="611">
                  <c:v>0.10600000000000001</c:v>
                </c:pt>
                <c:pt idx="612">
                  <c:v>0.10400000000000001</c:v>
                </c:pt>
                <c:pt idx="613">
                  <c:v>0.10400000000000001</c:v>
                </c:pt>
                <c:pt idx="614">
                  <c:v>0.10500000000000001</c:v>
                </c:pt>
                <c:pt idx="615">
                  <c:v>0.10700000000000001</c:v>
                </c:pt>
                <c:pt idx="616">
                  <c:v>0.10800000000000001</c:v>
                </c:pt>
                <c:pt idx="617">
                  <c:v>0.10600000000000001</c:v>
                </c:pt>
                <c:pt idx="618">
                  <c:v>0.10600000000000001</c:v>
                </c:pt>
                <c:pt idx="619">
                  <c:v>0.10800000000000001</c:v>
                </c:pt>
                <c:pt idx="620">
                  <c:v>0.10600000000000001</c:v>
                </c:pt>
                <c:pt idx="621">
                  <c:v>0.10600000000000001</c:v>
                </c:pt>
                <c:pt idx="622">
                  <c:v>0.10700000000000001</c:v>
                </c:pt>
                <c:pt idx="623">
                  <c:v>0.11300000000000002</c:v>
                </c:pt>
                <c:pt idx="624">
                  <c:v>0.11100000000000002</c:v>
                </c:pt>
                <c:pt idx="625">
                  <c:v>0.10800000000000001</c:v>
                </c:pt>
                <c:pt idx="626">
                  <c:v>0.10700000000000001</c:v>
                </c:pt>
                <c:pt idx="627">
                  <c:v>0.10600000000000001</c:v>
                </c:pt>
                <c:pt idx="628">
                  <c:v>0.10800000000000001</c:v>
                </c:pt>
                <c:pt idx="629">
                  <c:v>0.10700000000000001</c:v>
                </c:pt>
                <c:pt idx="630">
                  <c:v>0.10500000000000001</c:v>
                </c:pt>
                <c:pt idx="631">
                  <c:v>0.10500000000000001</c:v>
                </c:pt>
                <c:pt idx="632">
                  <c:v>0.10400000000000001</c:v>
                </c:pt>
                <c:pt idx="633">
                  <c:v>0.10400000000000001</c:v>
                </c:pt>
                <c:pt idx="634">
                  <c:v>0.10500000000000001</c:v>
                </c:pt>
                <c:pt idx="635">
                  <c:v>0.10400000000000001</c:v>
                </c:pt>
                <c:pt idx="636">
                  <c:v>0.10700000000000001</c:v>
                </c:pt>
                <c:pt idx="637">
                  <c:v>0.10700000000000001</c:v>
                </c:pt>
                <c:pt idx="638">
                  <c:v>0.10500000000000001</c:v>
                </c:pt>
                <c:pt idx="639">
                  <c:v>0.10600000000000001</c:v>
                </c:pt>
                <c:pt idx="640">
                  <c:v>0.11200000000000002</c:v>
                </c:pt>
                <c:pt idx="641">
                  <c:v>0.11200000000000002</c:v>
                </c:pt>
                <c:pt idx="642">
                  <c:v>0.11300000000000002</c:v>
                </c:pt>
                <c:pt idx="643">
                  <c:v>0.10800000000000001</c:v>
                </c:pt>
                <c:pt idx="644">
                  <c:v>0.10600000000000001</c:v>
                </c:pt>
                <c:pt idx="645">
                  <c:v>0.10400000000000001</c:v>
                </c:pt>
                <c:pt idx="646">
                  <c:v>0.10400000000000001</c:v>
                </c:pt>
                <c:pt idx="647">
                  <c:v>0.10600000000000001</c:v>
                </c:pt>
                <c:pt idx="648">
                  <c:v>0.10600000000000001</c:v>
                </c:pt>
                <c:pt idx="649">
                  <c:v>0.10500000000000001</c:v>
                </c:pt>
                <c:pt idx="650">
                  <c:v>0.10400000000000001</c:v>
                </c:pt>
                <c:pt idx="651">
                  <c:v>0.10500000000000001</c:v>
                </c:pt>
                <c:pt idx="652">
                  <c:v>0.11200000000000002</c:v>
                </c:pt>
                <c:pt idx="653">
                  <c:v>0.10900000000000001</c:v>
                </c:pt>
                <c:pt idx="654">
                  <c:v>0.10600000000000001</c:v>
                </c:pt>
                <c:pt idx="655">
                  <c:v>0.10500000000000001</c:v>
                </c:pt>
                <c:pt idx="656">
                  <c:v>0.10700000000000001</c:v>
                </c:pt>
                <c:pt idx="657">
                  <c:v>0.10800000000000001</c:v>
                </c:pt>
                <c:pt idx="658">
                  <c:v>0.10700000000000001</c:v>
                </c:pt>
                <c:pt idx="659">
                  <c:v>0.10500000000000001</c:v>
                </c:pt>
                <c:pt idx="660">
                  <c:v>0.10600000000000001</c:v>
                </c:pt>
                <c:pt idx="661">
                  <c:v>0.10600000000000001</c:v>
                </c:pt>
                <c:pt idx="662">
                  <c:v>0.10600000000000001</c:v>
                </c:pt>
                <c:pt idx="663">
                  <c:v>0.10700000000000001</c:v>
                </c:pt>
                <c:pt idx="664">
                  <c:v>0.10500000000000001</c:v>
                </c:pt>
                <c:pt idx="665">
                  <c:v>0.10500000000000001</c:v>
                </c:pt>
                <c:pt idx="666">
                  <c:v>0.10400000000000001</c:v>
                </c:pt>
                <c:pt idx="667">
                  <c:v>0.10600000000000001</c:v>
                </c:pt>
                <c:pt idx="668">
                  <c:v>0.10600000000000001</c:v>
                </c:pt>
                <c:pt idx="669">
                  <c:v>0.10500000000000001</c:v>
                </c:pt>
                <c:pt idx="670">
                  <c:v>0.10400000000000001</c:v>
                </c:pt>
                <c:pt idx="671">
                  <c:v>0.10400000000000001</c:v>
                </c:pt>
                <c:pt idx="672">
                  <c:v>0.10500000000000001</c:v>
                </c:pt>
                <c:pt idx="673">
                  <c:v>0.10400000000000001</c:v>
                </c:pt>
                <c:pt idx="674">
                  <c:v>0.10400000000000001</c:v>
                </c:pt>
                <c:pt idx="675">
                  <c:v>0.10600000000000001</c:v>
                </c:pt>
                <c:pt idx="676">
                  <c:v>0.10600000000000001</c:v>
                </c:pt>
                <c:pt idx="677">
                  <c:v>0.10500000000000001</c:v>
                </c:pt>
                <c:pt idx="678">
                  <c:v>0.31000000000000005</c:v>
                </c:pt>
                <c:pt idx="679">
                  <c:v>0.19800000000000004</c:v>
                </c:pt>
                <c:pt idx="680">
                  <c:v>0.14000000000000001</c:v>
                </c:pt>
                <c:pt idx="681">
                  <c:v>0.11800000000000002</c:v>
                </c:pt>
                <c:pt idx="682">
                  <c:v>0.11100000000000002</c:v>
                </c:pt>
                <c:pt idx="683">
                  <c:v>0.10800000000000001</c:v>
                </c:pt>
                <c:pt idx="684">
                  <c:v>0.11000000000000001</c:v>
                </c:pt>
                <c:pt idx="685">
                  <c:v>0.10700000000000001</c:v>
                </c:pt>
                <c:pt idx="686">
                  <c:v>0.11100000000000002</c:v>
                </c:pt>
                <c:pt idx="687">
                  <c:v>0.10700000000000001</c:v>
                </c:pt>
                <c:pt idx="688">
                  <c:v>0.10500000000000001</c:v>
                </c:pt>
                <c:pt idx="689">
                  <c:v>0.10400000000000001</c:v>
                </c:pt>
                <c:pt idx="690">
                  <c:v>0.10400000000000001</c:v>
                </c:pt>
                <c:pt idx="691">
                  <c:v>0.10500000000000001</c:v>
                </c:pt>
                <c:pt idx="692">
                  <c:v>0.10400000000000001</c:v>
                </c:pt>
                <c:pt idx="693">
                  <c:v>0.10600000000000001</c:v>
                </c:pt>
                <c:pt idx="694">
                  <c:v>0.10700000000000001</c:v>
                </c:pt>
                <c:pt idx="695">
                  <c:v>0.10600000000000001</c:v>
                </c:pt>
                <c:pt idx="696">
                  <c:v>0.10700000000000001</c:v>
                </c:pt>
                <c:pt idx="697">
                  <c:v>0.10700000000000001</c:v>
                </c:pt>
                <c:pt idx="698">
                  <c:v>0.11100000000000002</c:v>
                </c:pt>
                <c:pt idx="699">
                  <c:v>0.10800000000000001</c:v>
                </c:pt>
                <c:pt idx="700">
                  <c:v>0.10700000000000001</c:v>
                </c:pt>
                <c:pt idx="701">
                  <c:v>0.10600000000000001</c:v>
                </c:pt>
                <c:pt idx="702">
                  <c:v>0.10500000000000001</c:v>
                </c:pt>
                <c:pt idx="703">
                  <c:v>0.10600000000000001</c:v>
                </c:pt>
                <c:pt idx="704">
                  <c:v>0.10700000000000001</c:v>
                </c:pt>
                <c:pt idx="705">
                  <c:v>0.10500000000000001</c:v>
                </c:pt>
                <c:pt idx="706">
                  <c:v>0.10500000000000001</c:v>
                </c:pt>
                <c:pt idx="707">
                  <c:v>0.10500000000000001</c:v>
                </c:pt>
                <c:pt idx="708">
                  <c:v>0.10600000000000001</c:v>
                </c:pt>
                <c:pt idx="709">
                  <c:v>0.10500000000000001</c:v>
                </c:pt>
                <c:pt idx="710">
                  <c:v>0.10700000000000001</c:v>
                </c:pt>
                <c:pt idx="711">
                  <c:v>0.10600000000000001</c:v>
                </c:pt>
                <c:pt idx="712">
                  <c:v>0.10500000000000001</c:v>
                </c:pt>
                <c:pt idx="713">
                  <c:v>0.10500000000000001</c:v>
                </c:pt>
                <c:pt idx="714">
                  <c:v>0.10600000000000001</c:v>
                </c:pt>
                <c:pt idx="715">
                  <c:v>0.10500000000000001</c:v>
                </c:pt>
                <c:pt idx="716">
                  <c:v>0.10600000000000001</c:v>
                </c:pt>
                <c:pt idx="717">
                  <c:v>0.10600000000000001</c:v>
                </c:pt>
                <c:pt idx="718">
                  <c:v>0.10500000000000001</c:v>
                </c:pt>
                <c:pt idx="719">
                  <c:v>0.10400000000000001</c:v>
                </c:pt>
                <c:pt idx="720">
                  <c:v>0.10300000000000001</c:v>
                </c:pt>
                <c:pt idx="721">
                  <c:v>0.10500000000000001</c:v>
                </c:pt>
                <c:pt idx="722">
                  <c:v>0.10500000000000001</c:v>
                </c:pt>
                <c:pt idx="723">
                  <c:v>0.10600000000000001</c:v>
                </c:pt>
                <c:pt idx="724">
                  <c:v>0.10600000000000001</c:v>
                </c:pt>
                <c:pt idx="725">
                  <c:v>0.10800000000000001</c:v>
                </c:pt>
                <c:pt idx="726">
                  <c:v>0.11100000000000002</c:v>
                </c:pt>
                <c:pt idx="727">
                  <c:v>0.10800000000000001</c:v>
                </c:pt>
                <c:pt idx="728">
                  <c:v>0.10700000000000001</c:v>
                </c:pt>
                <c:pt idx="729">
                  <c:v>0.10500000000000001</c:v>
                </c:pt>
                <c:pt idx="730">
                  <c:v>0.10500000000000001</c:v>
                </c:pt>
                <c:pt idx="731">
                  <c:v>0.10600000000000001</c:v>
                </c:pt>
                <c:pt idx="732">
                  <c:v>0.10500000000000001</c:v>
                </c:pt>
                <c:pt idx="733">
                  <c:v>0.10500000000000001</c:v>
                </c:pt>
                <c:pt idx="734">
                  <c:v>0.10500000000000001</c:v>
                </c:pt>
                <c:pt idx="735">
                  <c:v>0.10900000000000001</c:v>
                </c:pt>
                <c:pt idx="736">
                  <c:v>0.10800000000000001</c:v>
                </c:pt>
                <c:pt idx="737">
                  <c:v>0.11500000000000002</c:v>
                </c:pt>
                <c:pt idx="738">
                  <c:v>0.11000000000000001</c:v>
                </c:pt>
                <c:pt idx="739">
                  <c:v>0.10700000000000001</c:v>
                </c:pt>
                <c:pt idx="740">
                  <c:v>0.10500000000000001</c:v>
                </c:pt>
                <c:pt idx="741">
                  <c:v>0.10500000000000001</c:v>
                </c:pt>
                <c:pt idx="742">
                  <c:v>0.10700000000000001</c:v>
                </c:pt>
                <c:pt idx="743">
                  <c:v>0.10900000000000001</c:v>
                </c:pt>
                <c:pt idx="744">
                  <c:v>0.10900000000000001</c:v>
                </c:pt>
                <c:pt idx="745">
                  <c:v>0.11200000000000002</c:v>
                </c:pt>
                <c:pt idx="746">
                  <c:v>0.11300000000000002</c:v>
                </c:pt>
                <c:pt idx="747">
                  <c:v>0.11100000000000002</c:v>
                </c:pt>
                <c:pt idx="748">
                  <c:v>0.10900000000000001</c:v>
                </c:pt>
                <c:pt idx="749">
                  <c:v>0.10900000000000001</c:v>
                </c:pt>
                <c:pt idx="750">
                  <c:v>0.10900000000000001</c:v>
                </c:pt>
                <c:pt idx="751">
                  <c:v>0.10900000000000001</c:v>
                </c:pt>
                <c:pt idx="752">
                  <c:v>0.10900000000000001</c:v>
                </c:pt>
                <c:pt idx="753">
                  <c:v>0.11000000000000001</c:v>
                </c:pt>
                <c:pt idx="754">
                  <c:v>0.10900000000000001</c:v>
                </c:pt>
                <c:pt idx="755">
                  <c:v>0.11000000000000001</c:v>
                </c:pt>
                <c:pt idx="756">
                  <c:v>0.13700000000000001</c:v>
                </c:pt>
                <c:pt idx="757">
                  <c:v>0.126</c:v>
                </c:pt>
                <c:pt idx="758">
                  <c:v>0.11500000000000002</c:v>
                </c:pt>
                <c:pt idx="759">
                  <c:v>0.11100000000000002</c:v>
                </c:pt>
                <c:pt idx="760">
                  <c:v>0.11000000000000001</c:v>
                </c:pt>
                <c:pt idx="761">
                  <c:v>0.11100000000000002</c:v>
                </c:pt>
                <c:pt idx="762">
                  <c:v>0.10800000000000001</c:v>
                </c:pt>
                <c:pt idx="763">
                  <c:v>0.10700000000000001</c:v>
                </c:pt>
                <c:pt idx="764">
                  <c:v>0.11000000000000001</c:v>
                </c:pt>
                <c:pt idx="765">
                  <c:v>0.10900000000000001</c:v>
                </c:pt>
                <c:pt idx="766">
                  <c:v>0.10900000000000001</c:v>
                </c:pt>
                <c:pt idx="767">
                  <c:v>0.11100000000000002</c:v>
                </c:pt>
                <c:pt idx="768">
                  <c:v>0.11200000000000002</c:v>
                </c:pt>
                <c:pt idx="769">
                  <c:v>0.11100000000000002</c:v>
                </c:pt>
                <c:pt idx="770">
                  <c:v>0.11000000000000001</c:v>
                </c:pt>
                <c:pt idx="771">
                  <c:v>0.10900000000000001</c:v>
                </c:pt>
                <c:pt idx="772">
                  <c:v>0.11900000000000002</c:v>
                </c:pt>
                <c:pt idx="773">
                  <c:v>0.11500000000000002</c:v>
                </c:pt>
                <c:pt idx="774">
                  <c:v>0.11200000000000002</c:v>
                </c:pt>
                <c:pt idx="775">
                  <c:v>0.11100000000000002</c:v>
                </c:pt>
                <c:pt idx="776">
                  <c:v>0.11200000000000002</c:v>
                </c:pt>
                <c:pt idx="777">
                  <c:v>0.10900000000000001</c:v>
                </c:pt>
                <c:pt idx="778">
                  <c:v>0.10800000000000001</c:v>
                </c:pt>
                <c:pt idx="779">
                  <c:v>0.11100000000000002</c:v>
                </c:pt>
                <c:pt idx="780">
                  <c:v>0.11100000000000002</c:v>
                </c:pt>
                <c:pt idx="781">
                  <c:v>0.10800000000000001</c:v>
                </c:pt>
                <c:pt idx="782">
                  <c:v>0.10700000000000001</c:v>
                </c:pt>
                <c:pt idx="783">
                  <c:v>0.10800000000000001</c:v>
                </c:pt>
                <c:pt idx="784">
                  <c:v>0.10900000000000001</c:v>
                </c:pt>
                <c:pt idx="785">
                  <c:v>0.10900000000000001</c:v>
                </c:pt>
                <c:pt idx="786">
                  <c:v>0.10700000000000001</c:v>
                </c:pt>
                <c:pt idx="787">
                  <c:v>0.10700000000000001</c:v>
                </c:pt>
                <c:pt idx="788">
                  <c:v>0.10800000000000001</c:v>
                </c:pt>
                <c:pt idx="789">
                  <c:v>0.10900000000000001</c:v>
                </c:pt>
                <c:pt idx="790">
                  <c:v>0.10800000000000001</c:v>
                </c:pt>
                <c:pt idx="791">
                  <c:v>0.10700000000000001</c:v>
                </c:pt>
                <c:pt idx="792">
                  <c:v>0.10700000000000001</c:v>
                </c:pt>
                <c:pt idx="793">
                  <c:v>0.10600000000000001</c:v>
                </c:pt>
                <c:pt idx="794">
                  <c:v>0.10600000000000001</c:v>
                </c:pt>
                <c:pt idx="795">
                  <c:v>0.10500000000000001</c:v>
                </c:pt>
                <c:pt idx="796">
                  <c:v>0.10600000000000001</c:v>
                </c:pt>
                <c:pt idx="797">
                  <c:v>0.11000000000000001</c:v>
                </c:pt>
                <c:pt idx="798">
                  <c:v>0.10900000000000001</c:v>
                </c:pt>
                <c:pt idx="799">
                  <c:v>0.10700000000000001</c:v>
                </c:pt>
                <c:pt idx="800">
                  <c:v>0.10700000000000001</c:v>
                </c:pt>
                <c:pt idx="801">
                  <c:v>0.10600000000000001</c:v>
                </c:pt>
                <c:pt idx="802">
                  <c:v>0.10500000000000001</c:v>
                </c:pt>
                <c:pt idx="803">
                  <c:v>0.10500000000000001</c:v>
                </c:pt>
                <c:pt idx="804">
                  <c:v>0.10600000000000001</c:v>
                </c:pt>
                <c:pt idx="805">
                  <c:v>0.10600000000000001</c:v>
                </c:pt>
                <c:pt idx="806">
                  <c:v>0.10600000000000001</c:v>
                </c:pt>
                <c:pt idx="807">
                  <c:v>0.10700000000000001</c:v>
                </c:pt>
                <c:pt idx="808">
                  <c:v>0.10500000000000001</c:v>
                </c:pt>
                <c:pt idx="809">
                  <c:v>0.10600000000000001</c:v>
                </c:pt>
                <c:pt idx="810">
                  <c:v>0.10800000000000001</c:v>
                </c:pt>
                <c:pt idx="811">
                  <c:v>0.10700000000000001</c:v>
                </c:pt>
                <c:pt idx="812">
                  <c:v>0.10900000000000001</c:v>
                </c:pt>
                <c:pt idx="813">
                  <c:v>0.11000000000000001</c:v>
                </c:pt>
                <c:pt idx="814">
                  <c:v>0.10900000000000001</c:v>
                </c:pt>
                <c:pt idx="815">
                  <c:v>0.10800000000000001</c:v>
                </c:pt>
                <c:pt idx="816">
                  <c:v>0.10700000000000001</c:v>
                </c:pt>
                <c:pt idx="817">
                  <c:v>0.10800000000000001</c:v>
                </c:pt>
                <c:pt idx="818">
                  <c:v>0.10700000000000001</c:v>
                </c:pt>
                <c:pt idx="819">
                  <c:v>0.11000000000000001</c:v>
                </c:pt>
                <c:pt idx="820">
                  <c:v>0.10900000000000001</c:v>
                </c:pt>
                <c:pt idx="821">
                  <c:v>0.10700000000000001</c:v>
                </c:pt>
                <c:pt idx="822">
                  <c:v>0.10900000000000001</c:v>
                </c:pt>
                <c:pt idx="823">
                  <c:v>0.11000000000000001</c:v>
                </c:pt>
                <c:pt idx="824">
                  <c:v>0.11100000000000002</c:v>
                </c:pt>
                <c:pt idx="825">
                  <c:v>0.10900000000000001</c:v>
                </c:pt>
                <c:pt idx="826">
                  <c:v>0.10700000000000001</c:v>
                </c:pt>
                <c:pt idx="827">
                  <c:v>0.10700000000000001</c:v>
                </c:pt>
                <c:pt idx="828">
                  <c:v>0.11000000000000001</c:v>
                </c:pt>
                <c:pt idx="829">
                  <c:v>0.11000000000000001</c:v>
                </c:pt>
                <c:pt idx="830">
                  <c:v>0.10900000000000001</c:v>
                </c:pt>
                <c:pt idx="831">
                  <c:v>0.10500000000000001</c:v>
                </c:pt>
                <c:pt idx="832">
                  <c:v>0.10700000000000001</c:v>
                </c:pt>
                <c:pt idx="833">
                  <c:v>0.11100000000000002</c:v>
                </c:pt>
                <c:pt idx="834">
                  <c:v>0.11200000000000002</c:v>
                </c:pt>
                <c:pt idx="835">
                  <c:v>0.10900000000000001</c:v>
                </c:pt>
                <c:pt idx="836">
                  <c:v>0.11000000000000001</c:v>
                </c:pt>
                <c:pt idx="837">
                  <c:v>0.10800000000000001</c:v>
                </c:pt>
                <c:pt idx="838">
                  <c:v>0.10800000000000001</c:v>
                </c:pt>
                <c:pt idx="839">
                  <c:v>0.10700000000000001</c:v>
                </c:pt>
                <c:pt idx="840">
                  <c:v>0.10700000000000001</c:v>
                </c:pt>
                <c:pt idx="841">
                  <c:v>0.10500000000000001</c:v>
                </c:pt>
                <c:pt idx="842">
                  <c:v>0.10400000000000001</c:v>
                </c:pt>
                <c:pt idx="843">
                  <c:v>0.10700000000000001</c:v>
                </c:pt>
                <c:pt idx="844">
                  <c:v>0.10700000000000001</c:v>
                </c:pt>
                <c:pt idx="845">
                  <c:v>0.10600000000000001</c:v>
                </c:pt>
                <c:pt idx="846">
                  <c:v>0.10600000000000001</c:v>
                </c:pt>
                <c:pt idx="847">
                  <c:v>0.10700000000000001</c:v>
                </c:pt>
                <c:pt idx="848">
                  <c:v>0.10600000000000001</c:v>
                </c:pt>
                <c:pt idx="849">
                  <c:v>0.10500000000000001</c:v>
                </c:pt>
                <c:pt idx="850">
                  <c:v>0.10800000000000001</c:v>
                </c:pt>
                <c:pt idx="851">
                  <c:v>0.10700000000000001</c:v>
                </c:pt>
                <c:pt idx="852">
                  <c:v>0.10700000000000001</c:v>
                </c:pt>
                <c:pt idx="853">
                  <c:v>0.10600000000000001</c:v>
                </c:pt>
                <c:pt idx="854">
                  <c:v>0.10600000000000001</c:v>
                </c:pt>
                <c:pt idx="855">
                  <c:v>0.10700000000000001</c:v>
                </c:pt>
                <c:pt idx="856">
                  <c:v>0.10600000000000001</c:v>
                </c:pt>
                <c:pt idx="857">
                  <c:v>0.18000000000000002</c:v>
                </c:pt>
                <c:pt idx="858">
                  <c:v>0.16500000000000004</c:v>
                </c:pt>
                <c:pt idx="859">
                  <c:v>0.13</c:v>
                </c:pt>
                <c:pt idx="860">
                  <c:v>0.12300000000000001</c:v>
                </c:pt>
                <c:pt idx="861">
                  <c:v>0.12100000000000001</c:v>
                </c:pt>
                <c:pt idx="862">
                  <c:v>0.11300000000000002</c:v>
                </c:pt>
                <c:pt idx="863">
                  <c:v>0.11000000000000001</c:v>
                </c:pt>
                <c:pt idx="864">
                  <c:v>0.10900000000000001</c:v>
                </c:pt>
                <c:pt idx="865">
                  <c:v>0.10900000000000001</c:v>
                </c:pt>
                <c:pt idx="866">
                  <c:v>0.11100000000000002</c:v>
                </c:pt>
                <c:pt idx="867">
                  <c:v>0.10800000000000001</c:v>
                </c:pt>
                <c:pt idx="868">
                  <c:v>0.11000000000000001</c:v>
                </c:pt>
                <c:pt idx="869">
                  <c:v>0.10900000000000001</c:v>
                </c:pt>
                <c:pt idx="870">
                  <c:v>0.11100000000000002</c:v>
                </c:pt>
                <c:pt idx="871">
                  <c:v>0.11400000000000002</c:v>
                </c:pt>
                <c:pt idx="872">
                  <c:v>0.11000000000000001</c:v>
                </c:pt>
                <c:pt idx="873">
                  <c:v>0.10800000000000001</c:v>
                </c:pt>
                <c:pt idx="874">
                  <c:v>0.10900000000000001</c:v>
                </c:pt>
                <c:pt idx="875">
                  <c:v>0.10800000000000001</c:v>
                </c:pt>
                <c:pt idx="876">
                  <c:v>0.11000000000000001</c:v>
                </c:pt>
                <c:pt idx="877">
                  <c:v>0.10900000000000001</c:v>
                </c:pt>
                <c:pt idx="878">
                  <c:v>0.10900000000000001</c:v>
                </c:pt>
                <c:pt idx="879">
                  <c:v>0.10700000000000001</c:v>
                </c:pt>
                <c:pt idx="880">
                  <c:v>0.10700000000000001</c:v>
                </c:pt>
                <c:pt idx="881">
                  <c:v>0.10700000000000001</c:v>
                </c:pt>
                <c:pt idx="882">
                  <c:v>0.10800000000000001</c:v>
                </c:pt>
                <c:pt idx="883">
                  <c:v>0.10700000000000001</c:v>
                </c:pt>
                <c:pt idx="884">
                  <c:v>0.10900000000000001</c:v>
                </c:pt>
                <c:pt idx="885">
                  <c:v>0.10900000000000001</c:v>
                </c:pt>
                <c:pt idx="886">
                  <c:v>0.11100000000000002</c:v>
                </c:pt>
                <c:pt idx="887">
                  <c:v>0.11000000000000001</c:v>
                </c:pt>
                <c:pt idx="888">
                  <c:v>0.11200000000000002</c:v>
                </c:pt>
                <c:pt idx="889">
                  <c:v>0.11100000000000002</c:v>
                </c:pt>
                <c:pt idx="890">
                  <c:v>0.10800000000000001</c:v>
                </c:pt>
                <c:pt idx="891">
                  <c:v>0.11100000000000002</c:v>
                </c:pt>
                <c:pt idx="892">
                  <c:v>0.10900000000000001</c:v>
                </c:pt>
                <c:pt idx="893">
                  <c:v>0.10800000000000001</c:v>
                </c:pt>
                <c:pt idx="894">
                  <c:v>0.10900000000000001</c:v>
                </c:pt>
                <c:pt idx="895">
                  <c:v>0.10800000000000001</c:v>
                </c:pt>
                <c:pt idx="896">
                  <c:v>0.10800000000000001</c:v>
                </c:pt>
                <c:pt idx="897">
                  <c:v>0.11300000000000002</c:v>
                </c:pt>
                <c:pt idx="898">
                  <c:v>0.11100000000000002</c:v>
                </c:pt>
                <c:pt idx="899">
                  <c:v>0.10800000000000001</c:v>
                </c:pt>
                <c:pt idx="900">
                  <c:v>0.10600000000000001</c:v>
                </c:pt>
                <c:pt idx="901">
                  <c:v>0.10700000000000001</c:v>
                </c:pt>
                <c:pt idx="902">
                  <c:v>0.11000000000000001</c:v>
                </c:pt>
                <c:pt idx="903">
                  <c:v>0.11400000000000002</c:v>
                </c:pt>
                <c:pt idx="904">
                  <c:v>0.11200000000000002</c:v>
                </c:pt>
                <c:pt idx="905">
                  <c:v>0.10900000000000001</c:v>
                </c:pt>
                <c:pt idx="906">
                  <c:v>0.10800000000000001</c:v>
                </c:pt>
                <c:pt idx="907">
                  <c:v>0.10700000000000001</c:v>
                </c:pt>
                <c:pt idx="908">
                  <c:v>0.10600000000000001</c:v>
                </c:pt>
                <c:pt idx="909">
                  <c:v>0.10700000000000001</c:v>
                </c:pt>
                <c:pt idx="910">
                  <c:v>0.10700000000000001</c:v>
                </c:pt>
                <c:pt idx="911">
                  <c:v>0.10700000000000001</c:v>
                </c:pt>
                <c:pt idx="912">
                  <c:v>0.10900000000000001</c:v>
                </c:pt>
                <c:pt idx="913">
                  <c:v>0.10900000000000001</c:v>
                </c:pt>
                <c:pt idx="914">
                  <c:v>0.10800000000000001</c:v>
                </c:pt>
                <c:pt idx="915">
                  <c:v>0.10700000000000001</c:v>
                </c:pt>
                <c:pt idx="916">
                  <c:v>0.10900000000000001</c:v>
                </c:pt>
                <c:pt idx="917">
                  <c:v>0.11100000000000002</c:v>
                </c:pt>
                <c:pt idx="918">
                  <c:v>0.10900000000000001</c:v>
                </c:pt>
                <c:pt idx="919">
                  <c:v>0.10700000000000001</c:v>
                </c:pt>
                <c:pt idx="920">
                  <c:v>0.10800000000000001</c:v>
                </c:pt>
                <c:pt idx="921">
                  <c:v>0.10800000000000001</c:v>
                </c:pt>
                <c:pt idx="922">
                  <c:v>0.10900000000000001</c:v>
                </c:pt>
                <c:pt idx="923">
                  <c:v>0.10800000000000001</c:v>
                </c:pt>
                <c:pt idx="924">
                  <c:v>0.10800000000000001</c:v>
                </c:pt>
                <c:pt idx="925">
                  <c:v>0.11000000000000001</c:v>
                </c:pt>
                <c:pt idx="926">
                  <c:v>0.10800000000000001</c:v>
                </c:pt>
                <c:pt idx="927">
                  <c:v>0.10800000000000001</c:v>
                </c:pt>
                <c:pt idx="928">
                  <c:v>0.10800000000000001</c:v>
                </c:pt>
                <c:pt idx="929">
                  <c:v>0.10800000000000001</c:v>
                </c:pt>
                <c:pt idx="930">
                  <c:v>0.11000000000000001</c:v>
                </c:pt>
                <c:pt idx="931">
                  <c:v>0.11400000000000002</c:v>
                </c:pt>
                <c:pt idx="932">
                  <c:v>0.11300000000000002</c:v>
                </c:pt>
                <c:pt idx="933">
                  <c:v>0.11200000000000002</c:v>
                </c:pt>
                <c:pt idx="934">
                  <c:v>0.11000000000000001</c:v>
                </c:pt>
                <c:pt idx="935">
                  <c:v>0.11300000000000002</c:v>
                </c:pt>
                <c:pt idx="936">
                  <c:v>0.11300000000000002</c:v>
                </c:pt>
                <c:pt idx="937">
                  <c:v>0.11100000000000002</c:v>
                </c:pt>
                <c:pt idx="938">
                  <c:v>0.10900000000000001</c:v>
                </c:pt>
                <c:pt idx="939">
                  <c:v>0.10800000000000001</c:v>
                </c:pt>
                <c:pt idx="940">
                  <c:v>0.10800000000000001</c:v>
                </c:pt>
                <c:pt idx="941">
                  <c:v>0.11200000000000002</c:v>
                </c:pt>
                <c:pt idx="942">
                  <c:v>0.11200000000000002</c:v>
                </c:pt>
                <c:pt idx="943">
                  <c:v>0.10900000000000001</c:v>
                </c:pt>
                <c:pt idx="944">
                  <c:v>0.10700000000000001</c:v>
                </c:pt>
                <c:pt idx="945">
                  <c:v>0.10700000000000001</c:v>
                </c:pt>
                <c:pt idx="946">
                  <c:v>0.10800000000000001</c:v>
                </c:pt>
                <c:pt idx="947">
                  <c:v>0.10700000000000001</c:v>
                </c:pt>
                <c:pt idx="948">
                  <c:v>0.10800000000000001</c:v>
                </c:pt>
                <c:pt idx="949">
                  <c:v>0.11300000000000002</c:v>
                </c:pt>
                <c:pt idx="950">
                  <c:v>0.11300000000000002</c:v>
                </c:pt>
                <c:pt idx="951">
                  <c:v>0.11200000000000002</c:v>
                </c:pt>
                <c:pt idx="952">
                  <c:v>0.10900000000000001</c:v>
                </c:pt>
                <c:pt idx="953">
                  <c:v>0.10900000000000001</c:v>
                </c:pt>
                <c:pt idx="954">
                  <c:v>0.10800000000000001</c:v>
                </c:pt>
                <c:pt idx="955">
                  <c:v>0.11000000000000001</c:v>
                </c:pt>
                <c:pt idx="956">
                  <c:v>0.11100000000000002</c:v>
                </c:pt>
                <c:pt idx="957">
                  <c:v>0.10900000000000001</c:v>
                </c:pt>
                <c:pt idx="958">
                  <c:v>0.11200000000000002</c:v>
                </c:pt>
                <c:pt idx="959">
                  <c:v>0.11100000000000002</c:v>
                </c:pt>
                <c:pt idx="960">
                  <c:v>0.10900000000000001</c:v>
                </c:pt>
                <c:pt idx="961">
                  <c:v>0.11200000000000002</c:v>
                </c:pt>
                <c:pt idx="962">
                  <c:v>0.11000000000000001</c:v>
                </c:pt>
                <c:pt idx="963">
                  <c:v>0.10900000000000001</c:v>
                </c:pt>
                <c:pt idx="964">
                  <c:v>0.10800000000000001</c:v>
                </c:pt>
                <c:pt idx="965">
                  <c:v>0.10800000000000001</c:v>
                </c:pt>
                <c:pt idx="966">
                  <c:v>0.10700000000000001</c:v>
                </c:pt>
                <c:pt idx="967">
                  <c:v>0.11100000000000002</c:v>
                </c:pt>
                <c:pt idx="968">
                  <c:v>0.11300000000000002</c:v>
                </c:pt>
                <c:pt idx="969">
                  <c:v>0.11100000000000002</c:v>
                </c:pt>
                <c:pt idx="970">
                  <c:v>0.11000000000000001</c:v>
                </c:pt>
                <c:pt idx="971">
                  <c:v>0.10800000000000001</c:v>
                </c:pt>
                <c:pt idx="972">
                  <c:v>0.10700000000000001</c:v>
                </c:pt>
                <c:pt idx="973">
                  <c:v>0.10900000000000001</c:v>
                </c:pt>
                <c:pt idx="974">
                  <c:v>0.10800000000000001</c:v>
                </c:pt>
                <c:pt idx="975">
                  <c:v>0.10800000000000001</c:v>
                </c:pt>
                <c:pt idx="976">
                  <c:v>0.11300000000000002</c:v>
                </c:pt>
                <c:pt idx="977">
                  <c:v>0.11400000000000002</c:v>
                </c:pt>
                <c:pt idx="978">
                  <c:v>0.10900000000000001</c:v>
                </c:pt>
                <c:pt idx="979">
                  <c:v>0.10800000000000001</c:v>
                </c:pt>
                <c:pt idx="980">
                  <c:v>0.10800000000000001</c:v>
                </c:pt>
                <c:pt idx="981">
                  <c:v>0.10800000000000001</c:v>
                </c:pt>
                <c:pt idx="982">
                  <c:v>0.10700000000000001</c:v>
                </c:pt>
                <c:pt idx="983">
                  <c:v>0.10700000000000001</c:v>
                </c:pt>
                <c:pt idx="984">
                  <c:v>0.10700000000000001</c:v>
                </c:pt>
                <c:pt idx="985">
                  <c:v>0.10700000000000001</c:v>
                </c:pt>
                <c:pt idx="986">
                  <c:v>0.10700000000000001</c:v>
                </c:pt>
                <c:pt idx="987">
                  <c:v>0.10800000000000001</c:v>
                </c:pt>
                <c:pt idx="988">
                  <c:v>0.10900000000000001</c:v>
                </c:pt>
                <c:pt idx="989">
                  <c:v>0.10900000000000001</c:v>
                </c:pt>
                <c:pt idx="990">
                  <c:v>0.11000000000000001</c:v>
                </c:pt>
                <c:pt idx="991">
                  <c:v>0.10800000000000001</c:v>
                </c:pt>
                <c:pt idx="992">
                  <c:v>0.10700000000000001</c:v>
                </c:pt>
                <c:pt idx="993">
                  <c:v>0.10700000000000001</c:v>
                </c:pt>
                <c:pt idx="994">
                  <c:v>0.10700000000000001</c:v>
                </c:pt>
                <c:pt idx="995">
                  <c:v>0.10600000000000001</c:v>
                </c:pt>
                <c:pt idx="996">
                  <c:v>0.10600000000000001</c:v>
                </c:pt>
                <c:pt idx="997">
                  <c:v>0.10500000000000001</c:v>
                </c:pt>
                <c:pt idx="998">
                  <c:v>0.10600000000000001</c:v>
                </c:pt>
                <c:pt idx="999">
                  <c:v>0.10600000000000001</c:v>
                </c:pt>
                <c:pt idx="1000">
                  <c:v>0.10500000000000001</c:v>
                </c:pt>
                <c:pt idx="1001">
                  <c:v>0.10700000000000001</c:v>
                </c:pt>
                <c:pt idx="1002">
                  <c:v>0.10900000000000001</c:v>
                </c:pt>
                <c:pt idx="1003">
                  <c:v>0.10800000000000001</c:v>
                </c:pt>
                <c:pt idx="1004">
                  <c:v>0.10700000000000001</c:v>
                </c:pt>
                <c:pt idx="1005">
                  <c:v>0.10800000000000001</c:v>
                </c:pt>
                <c:pt idx="1006">
                  <c:v>0.11100000000000002</c:v>
                </c:pt>
                <c:pt idx="1007">
                  <c:v>0.11000000000000001</c:v>
                </c:pt>
                <c:pt idx="1008">
                  <c:v>0.11100000000000002</c:v>
                </c:pt>
                <c:pt idx="1009">
                  <c:v>0.10900000000000001</c:v>
                </c:pt>
                <c:pt idx="1010">
                  <c:v>0.10800000000000001</c:v>
                </c:pt>
                <c:pt idx="1011">
                  <c:v>0.10700000000000001</c:v>
                </c:pt>
                <c:pt idx="1012">
                  <c:v>0.10700000000000001</c:v>
                </c:pt>
                <c:pt idx="1013">
                  <c:v>0.10900000000000001</c:v>
                </c:pt>
                <c:pt idx="1014">
                  <c:v>0.11700000000000002</c:v>
                </c:pt>
                <c:pt idx="1015">
                  <c:v>0.11200000000000002</c:v>
                </c:pt>
                <c:pt idx="1016">
                  <c:v>0.10800000000000001</c:v>
                </c:pt>
                <c:pt idx="1017">
                  <c:v>0.10800000000000001</c:v>
                </c:pt>
                <c:pt idx="1018">
                  <c:v>0.10800000000000001</c:v>
                </c:pt>
                <c:pt idx="1019">
                  <c:v>0.10800000000000001</c:v>
                </c:pt>
                <c:pt idx="1020">
                  <c:v>0.10800000000000001</c:v>
                </c:pt>
                <c:pt idx="1021">
                  <c:v>0.10700000000000001</c:v>
                </c:pt>
                <c:pt idx="1022">
                  <c:v>0.10600000000000001</c:v>
                </c:pt>
                <c:pt idx="1023">
                  <c:v>0.10700000000000001</c:v>
                </c:pt>
                <c:pt idx="1024">
                  <c:v>0.10700000000000001</c:v>
                </c:pt>
                <c:pt idx="1025">
                  <c:v>0.10800000000000001</c:v>
                </c:pt>
                <c:pt idx="1026">
                  <c:v>0.10900000000000001</c:v>
                </c:pt>
                <c:pt idx="1027">
                  <c:v>0.10900000000000001</c:v>
                </c:pt>
                <c:pt idx="1028">
                  <c:v>0.10900000000000001</c:v>
                </c:pt>
                <c:pt idx="1029">
                  <c:v>0.10800000000000001</c:v>
                </c:pt>
                <c:pt idx="1030">
                  <c:v>0.10600000000000001</c:v>
                </c:pt>
                <c:pt idx="1031">
                  <c:v>0.10600000000000001</c:v>
                </c:pt>
                <c:pt idx="1032">
                  <c:v>0.10600000000000001</c:v>
                </c:pt>
                <c:pt idx="1033">
                  <c:v>0.10600000000000001</c:v>
                </c:pt>
                <c:pt idx="1034">
                  <c:v>0.10800000000000001</c:v>
                </c:pt>
                <c:pt idx="1035">
                  <c:v>0.10700000000000001</c:v>
                </c:pt>
                <c:pt idx="1036">
                  <c:v>0.10700000000000001</c:v>
                </c:pt>
                <c:pt idx="1037">
                  <c:v>0.10700000000000001</c:v>
                </c:pt>
                <c:pt idx="1038">
                  <c:v>0.10700000000000001</c:v>
                </c:pt>
                <c:pt idx="1039">
                  <c:v>0.10600000000000001</c:v>
                </c:pt>
                <c:pt idx="1040">
                  <c:v>0.10600000000000001</c:v>
                </c:pt>
                <c:pt idx="1041">
                  <c:v>0.10600000000000001</c:v>
                </c:pt>
                <c:pt idx="1042">
                  <c:v>0.10600000000000001</c:v>
                </c:pt>
                <c:pt idx="1043">
                  <c:v>0.10600000000000001</c:v>
                </c:pt>
                <c:pt idx="1044">
                  <c:v>0.10800000000000001</c:v>
                </c:pt>
                <c:pt idx="1045">
                  <c:v>0.10800000000000001</c:v>
                </c:pt>
                <c:pt idx="1046">
                  <c:v>0.10800000000000001</c:v>
                </c:pt>
                <c:pt idx="1047">
                  <c:v>0.10700000000000001</c:v>
                </c:pt>
                <c:pt idx="1048">
                  <c:v>0.10800000000000001</c:v>
                </c:pt>
                <c:pt idx="1049">
                  <c:v>0.10900000000000001</c:v>
                </c:pt>
                <c:pt idx="1050">
                  <c:v>0.10800000000000001</c:v>
                </c:pt>
                <c:pt idx="1051">
                  <c:v>0.10700000000000001</c:v>
                </c:pt>
                <c:pt idx="1052">
                  <c:v>0.10600000000000001</c:v>
                </c:pt>
                <c:pt idx="1053">
                  <c:v>0.10500000000000001</c:v>
                </c:pt>
                <c:pt idx="1054">
                  <c:v>0.10600000000000001</c:v>
                </c:pt>
                <c:pt idx="1055">
                  <c:v>0.11000000000000001</c:v>
                </c:pt>
                <c:pt idx="1056">
                  <c:v>0.11000000000000001</c:v>
                </c:pt>
                <c:pt idx="1057">
                  <c:v>0.10700000000000001</c:v>
                </c:pt>
                <c:pt idx="1058">
                  <c:v>0.10800000000000001</c:v>
                </c:pt>
                <c:pt idx="1059">
                  <c:v>0.10700000000000001</c:v>
                </c:pt>
                <c:pt idx="1060">
                  <c:v>0.10600000000000001</c:v>
                </c:pt>
                <c:pt idx="1061">
                  <c:v>0.10600000000000001</c:v>
                </c:pt>
                <c:pt idx="1062">
                  <c:v>0.10500000000000001</c:v>
                </c:pt>
                <c:pt idx="1063">
                  <c:v>0.10500000000000001</c:v>
                </c:pt>
                <c:pt idx="1064">
                  <c:v>0.10600000000000001</c:v>
                </c:pt>
                <c:pt idx="1065">
                  <c:v>0.10500000000000001</c:v>
                </c:pt>
                <c:pt idx="1066">
                  <c:v>0.10600000000000001</c:v>
                </c:pt>
                <c:pt idx="1067">
                  <c:v>0.10700000000000001</c:v>
                </c:pt>
                <c:pt idx="1068">
                  <c:v>0.10700000000000001</c:v>
                </c:pt>
                <c:pt idx="1069">
                  <c:v>0.10900000000000001</c:v>
                </c:pt>
                <c:pt idx="1070">
                  <c:v>0.11100000000000002</c:v>
                </c:pt>
                <c:pt idx="1071">
                  <c:v>0.10800000000000001</c:v>
                </c:pt>
                <c:pt idx="1072">
                  <c:v>0.10800000000000001</c:v>
                </c:pt>
                <c:pt idx="1073">
                  <c:v>0.10700000000000001</c:v>
                </c:pt>
                <c:pt idx="1074">
                  <c:v>0.10800000000000001</c:v>
                </c:pt>
                <c:pt idx="1075">
                  <c:v>0.11300000000000002</c:v>
                </c:pt>
                <c:pt idx="1076">
                  <c:v>0.11000000000000001</c:v>
                </c:pt>
                <c:pt idx="1077">
                  <c:v>0.10700000000000001</c:v>
                </c:pt>
                <c:pt idx="1078">
                  <c:v>0.10600000000000001</c:v>
                </c:pt>
                <c:pt idx="1079">
                  <c:v>0.10600000000000001</c:v>
                </c:pt>
                <c:pt idx="1080">
                  <c:v>0.10600000000000001</c:v>
                </c:pt>
                <c:pt idx="1081">
                  <c:v>0.10500000000000001</c:v>
                </c:pt>
                <c:pt idx="1082">
                  <c:v>0.10600000000000001</c:v>
                </c:pt>
                <c:pt idx="1083">
                  <c:v>0.10500000000000001</c:v>
                </c:pt>
                <c:pt idx="1084">
                  <c:v>0.10600000000000001</c:v>
                </c:pt>
                <c:pt idx="1085">
                  <c:v>0.10700000000000001</c:v>
                </c:pt>
                <c:pt idx="1086">
                  <c:v>0.10600000000000001</c:v>
                </c:pt>
                <c:pt idx="1087">
                  <c:v>0.10600000000000001</c:v>
                </c:pt>
                <c:pt idx="1088">
                  <c:v>0.10500000000000001</c:v>
                </c:pt>
                <c:pt idx="1089">
                  <c:v>0.10600000000000001</c:v>
                </c:pt>
                <c:pt idx="1090">
                  <c:v>0.11000000000000001</c:v>
                </c:pt>
                <c:pt idx="1091">
                  <c:v>0.11200000000000002</c:v>
                </c:pt>
                <c:pt idx="1092">
                  <c:v>0.11200000000000002</c:v>
                </c:pt>
                <c:pt idx="1093">
                  <c:v>0.10900000000000001</c:v>
                </c:pt>
                <c:pt idx="1094">
                  <c:v>0.10600000000000001</c:v>
                </c:pt>
                <c:pt idx="1095">
                  <c:v>0.10500000000000001</c:v>
                </c:pt>
                <c:pt idx="1096">
                  <c:v>0.10500000000000001</c:v>
                </c:pt>
                <c:pt idx="1097">
                  <c:v>0.10400000000000001</c:v>
                </c:pt>
                <c:pt idx="1098">
                  <c:v>0.10400000000000001</c:v>
                </c:pt>
                <c:pt idx="1099">
                  <c:v>0.10400000000000001</c:v>
                </c:pt>
                <c:pt idx="1100">
                  <c:v>0.10500000000000001</c:v>
                </c:pt>
                <c:pt idx="1101">
                  <c:v>0.10800000000000001</c:v>
                </c:pt>
                <c:pt idx="1102">
                  <c:v>0.10700000000000001</c:v>
                </c:pt>
                <c:pt idx="1103">
                  <c:v>0.10700000000000001</c:v>
                </c:pt>
                <c:pt idx="1104">
                  <c:v>0.10500000000000001</c:v>
                </c:pt>
                <c:pt idx="1105">
                  <c:v>0.10600000000000001</c:v>
                </c:pt>
                <c:pt idx="1106">
                  <c:v>0.10600000000000001</c:v>
                </c:pt>
                <c:pt idx="1107">
                  <c:v>0.10600000000000001</c:v>
                </c:pt>
                <c:pt idx="1108">
                  <c:v>0.10500000000000001</c:v>
                </c:pt>
                <c:pt idx="1109">
                  <c:v>0.10400000000000001</c:v>
                </c:pt>
                <c:pt idx="1110">
                  <c:v>0.10600000000000001</c:v>
                </c:pt>
                <c:pt idx="1111">
                  <c:v>0.10500000000000001</c:v>
                </c:pt>
                <c:pt idx="1112">
                  <c:v>0.10500000000000001</c:v>
                </c:pt>
                <c:pt idx="1113">
                  <c:v>0.10700000000000001</c:v>
                </c:pt>
                <c:pt idx="1114">
                  <c:v>0.10600000000000001</c:v>
                </c:pt>
                <c:pt idx="1115">
                  <c:v>0.10600000000000001</c:v>
                </c:pt>
                <c:pt idx="1116">
                  <c:v>0.10600000000000001</c:v>
                </c:pt>
                <c:pt idx="1117">
                  <c:v>0.10600000000000001</c:v>
                </c:pt>
                <c:pt idx="1118">
                  <c:v>0.10500000000000001</c:v>
                </c:pt>
                <c:pt idx="1119">
                  <c:v>0.10600000000000001</c:v>
                </c:pt>
                <c:pt idx="1120">
                  <c:v>0.11000000000000001</c:v>
                </c:pt>
                <c:pt idx="1121">
                  <c:v>0.10800000000000001</c:v>
                </c:pt>
                <c:pt idx="1122">
                  <c:v>0.10800000000000001</c:v>
                </c:pt>
                <c:pt idx="1123">
                  <c:v>0.10700000000000001</c:v>
                </c:pt>
                <c:pt idx="1124">
                  <c:v>0.10700000000000001</c:v>
                </c:pt>
                <c:pt idx="1125">
                  <c:v>0.10800000000000001</c:v>
                </c:pt>
                <c:pt idx="1126">
                  <c:v>0.10700000000000001</c:v>
                </c:pt>
                <c:pt idx="1127">
                  <c:v>0.10700000000000001</c:v>
                </c:pt>
                <c:pt idx="1128">
                  <c:v>0.10600000000000001</c:v>
                </c:pt>
                <c:pt idx="1129">
                  <c:v>0.10700000000000001</c:v>
                </c:pt>
                <c:pt idx="1130">
                  <c:v>0.10700000000000001</c:v>
                </c:pt>
                <c:pt idx="1131">
                  <c:v>0.10800000000000001</c:v>
                </c:pt>
                <c:pt idx="1132">
                  <c:v>0.10900000000000001</c:v>
                </c:pt>
                <c:pt idx="1133">
                  <c:v>0.10900000000000001</c:v>
                </c:pt>
                <c:pt idx="1134">
                  <c:v>0.10600000000000001</c:v>
                </c:pt>
                <c:pt idx="1135">
                  <c:v>0.10600000000000001</c:v>
                </c:pt>
                <c:pt idx="1136">
                  <c:v>0.10600000000000001</c:v>
                </c:pt>
                <c:pt idx="1137">
                  <c:v>0.10900000000000001</c:v>
                </c:pt>
                <c:pt idx="1138">
                  <c:v>0.11100000000000002</c:v>
                </c:pt>
                <c:pt idx="1139">
                  <c:v>0.10900000000000001</c:v>
                </c:pt>
                <c:pt idx="1140">
                  <c:v>0.10700000000000001</c:v>
                </c:pt>
                <c:pt idx="1141">
                  <c:v>0.10600000000000001</c:v>
                </c:pt>
                <c:pt idx="1142">
                  <c:v>0.10700000000000001</c:v>
                </c:pt>
                <c:pt idx="1143">
                  <c:v>0.10700000000000001</c:v>
                </c:pt>
                <c:pt idx="1144">
                  <c:v>0.10600000000000001</c:v>
                </c:pt>
                <c:pt idx="1145">
                  <c:v>0.10600000000000001</c:v>
                </c:pt>
                <c:pt idx="1146">
                  <c:v>0.10600000000000001</c:v>
                </c:pt>
                <c:pt idx="1147">
                  <c:v>0.10500000000000001</c:v>
                </c:pt>
                <c:pt idx="1148">
                  <c:v>0.10500000000000001</c:v>
                </c:pt>
                <c:pt idx="1149">
                  <c:v>0.10600000000000001</c:v>
                </c:pt>
                <c:pt idx="1150">
                  <c:v>0.10600000000000001</c:v>
                </c:pt>
                <c:pt idx="1151">
                  <c:v>0.10600000000000001</c:v>
                </c:pt>
                <c:pt idx="1152">
                  <c:v>0.10600000000000001</c:v>
                </c:pt>
                <c:pt idx="1153">
                  <c:v>0.10600000000000001</c:v>
                </c:pt>
                <c:pt idx="1154">
                  <c:v>0.10700000000000001</c:v>
                </c:pt>
                <c:pt idx="1155">
                  <c:v>0.10700000000000001</c:v>
                </c:pt>
                <c:pt idx="1156">
                  <c:v>0.10800000000000001</c:v>
                </c:pt>
                <c:pt idx="1157">
                  <c:v>0.11100000000000002</c:v>
                </c:pt>
                <c:pt idx="1158">
                  <c:v>0.11200000000000002</c:v>
                </c:pt>
                <c:pt idx="1159">
                  <c:v>0.11000000000000001</c:v>
                </c:pt>
                <c:pt idx="1160">
                  <c:v>0.10700000000000001</c:v>
                </c:pt>
                <c:pt idx="1161">
                  <c:v>0.10700000000000001</c:v>
                </c:pt>
                <c:pt idx="1162">
                  <c:v>0.10700000000000001</c:v>
                </c:pt>
                <c:pt idx="1163">
                  <c:v>0.10500000000000001</c:v>
                </c:pt>
                <c:pt idx="1164">
                  <c:v>0.10600000000000001</c:v>
                </c:pt>
                <c:pt idx="1165">
                  <c:v>0.10800000000000001</c:v>
                </c:pt>
                <c:pt idx="1166">
                  <c:v>0.10900000000000001</c:v>
                </c:pt>
                <c:pt idx="1167">
                  <c:v>0.10700000000000001</c:v>
                </c:pt>
                <c:pt idx="1168">
                  <c:v>0.10700000000000001</c:v>
                </c:pt>
                <c:pt idx="1169">
                  <c:v>0.10800000000000001</c:v>
                </c:pt>
                <c:pt idx="1170">
                  <c:v>0.10900000000000001</c:v>
                </c:pt>
                <c:pt idx="1171">
                  <c:v>0.11000000000000001</c:v>
                </c:pt>
                <c:pt idx="1172">
                  <c:v>0.10800000000000001</c:v>
                </c:pt>
                <c:pt idx="1173">
                  <c:v>0.10700000000000001</c:v>
                </c:pt>
                <c:pt idx="1174">
                  <c:v>0.10600000000000001</c:v>
                </c:pt>
                <c:pt idx="1175">
                  <c:v>0.10600000000000001</c:v>
                </c:pt>
                <c:pt idx="1176">
                  <c:v>0.10600000000000001</c:v>
                </c:pt>
                <c:pt idx="1177">
                  <c:v>0.10600000000000001</c:v>
                </c:pt>
                <c:pt idx="1178">
                  <c:v>0.10600000000000001</c:v>
                </c:pt>
                <c:pt idx="1179">
                  <c:v>0.10900000000000001</c:v>
                </c:pt>
                <c:pt idx="1180">
                  <c:v>0.11100000000000002</c:v>
                </c:pt>
                <c:pt idx="1181">
                  <c:v>0.10800000000000001</c:v>
                </c:pt>
                <c:pt idx="1182">
                  <c:v>0.10600000000000001</c:v>
                </c:pt>
                <c:pt idx="1183">
                  <c:v>0.10800000000000001</c:v>
                </c:pt>
                <c:pt idx="1184">
                  <c:v>0.11100000000000002</c:v>
                </c:pt>
                <c:pt idx="1185">
                  <c:v>0.11300000000000002</c:v>
                </c:pt>
                <c:pt idx="1186">
                  <c:v>0.11200000000000002</c:v>
                </c:pt>
                <c:pt idx="1187">
                  <c:v>0.11500000000000002</c:v>
                </c:pt>
                <c:pt idx="1188">
                  <c:v>0.11000000000000001</c:v>
                </c:pt>
                <c:pt idx="1189">
                  <c:v>0.10800000000000001</c:v>
                </c:pt>
                <c:pt idx="1190">
                  <c:v>0.10700000000000001</c:v>
                </c:pt>
                <c:pt idx="1191">
                  <c:v>0.10600000000000001</c:v>
                </c:pt>
                <c:pt idx="1192">
                  <c:v>0.10800000000000001</c:v>
                </c:pt>
                <c:pt idx="1193">
                  <c:v>0.10700000000000001</c:v>
                </c:pt>
                <c:pt idx="1194">
                  <c:v>0.10600000000000001</c:v>
                </c:pt>
                <c:pt idx="1195">
                  <c:v>0.10600000000000001</c:v>
                </c:pt>
                <c:pt idx="1196">
                  <c:v>0.10700000000000001</c:v>
                </c:pt>
                <c:pt idx="1197">
                  <c:v>0.10600000000000001</c:v>
                </c:pt>
                <c:pt idx="1198">
                  <c:v>0.10600000000000001</c:v>
                </c:pt>
                <c:pt idx="1199">
                  <c:v>0.10700000000000001</c:v>
                </c:pt>
                <c:pt idx="1200">
                  <c:v>0.10800000000000001</c:v>
                </c:pt>
                <c:pt idx="1201">
                  <c:v>0.10900000000000001</c:v>
                </c:pt>
                <c:pt idx="1202">
                  <c:v>0.10800000000000001</c:v>
                </c:pt>
                <c:pt idx="1203">
                  <c:v>0.11000000000000001</c:v>
                </c:pt>
                <c:pt idx="1204">
                  <c:v>0.10700000000000001</c:v>
                </c:pt>
                <c:pt idx="1205">
                  <c:v>0.10900000000000001</c:v>
                </c:pt>
                <c:pt idx="1206">
                  <c:v>0.10700000000000001</c:v>
                </c:pt>
                <c:pt idx="1207">
                  <c:v>0.10700000000000001</c:v>
                </c:pt>
                <c:pt idx="1208">
                  <c:v>0.10500000000000001</c:v>
                </c:pt>
                <c:pt idx="1209">
                  <c:v>0.10500000000000001</c:v>
                </c:pt>
                <c:pt idx="1210">
                  <c:v>0.10500000000000001</c:v>
                </c:pt>
              </c:numCache>
            </c:numRef>
          </c:yVal>
          <c:smooth val="1"/>
        </c:ser>
        <c:ser>
          <c:idx val="3"/>
          <c:order val="3"/>
          <c:tx>
            <c:v>Trial 5</c:v>
          </c:tx>
          <c:marker>
            <c:symbol val="none"/>
          </c:marker>
          <c:xVal>
            <c:numRef>
              <c:f>'Trial 3'!$T$2:$T$1212</c:f>
              <c:numCache>
                <c:formatCode>General</c:formatCode>
                <c:ptCount val="12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</c:numCache>
            </c:numRef>
          </c:xVal>
          <c:yVal>
            <c:numRef>
              <c:f>'Trial 3'!$X$2:$X$1212</c:f>
              <c:numCache>
                <c:formatCode>General</c:formatCode>
                <c:ptCount val="1211"/>
                <c:pt idx="0">
                  <c:v>0.15500000000000003</c:v>
                </c:pt>
                <c:pt idx="1">
                  <c:v>0.13100000000000001</c:v>
                </c:pt>
                <c:pt idx="2">
                  <c:v>0.11300000000000002</c:v>
                </c:pt>
                <c:pt idx="3">
                  <c:v>0.12300000000000001</c:v>
                </c:pt>
                <c:pt idx="4">
                  <c:v>0.12400000000000001</c:v>
                </c:pt>
                <c:pt idx="5">
                  <c:v>0.13600000000000001</c:v>
                </c:pt>
                <c:pt idx="6">
                  <c:v>0.13300000000000001</c:v>
                </c:pt>
                <c:pt idx="7">
                  <c:v>0.14300000000000002</c:v>
                </c:pt>
                <c:pt idx="8">
                  <c:v>0.13200000000000001</c:v>
                </c:pt>
                <c:pt idx="9">
                  <c:v>0.14300000000000002</c:v>
                </c:pt>
                <c:pt idx="10">
                  <c:v>0.14100000000000001</c:v>
                </c:pt>
                <c:pt idx="11">
                  <c:v>0.14800000000000002</c:v>
                </c:pt>
                <c:pt idx="12">
                  <c:v>0.15200000000000002</c:v>
                </c:pt>
                <c:pt idx="13">
                  <c:v>0.36800000000000005</c:v>
                </c:pt>
                <c:pt idx="14">
                  <c:v>0.24700000000000003</c:v>
                </c:pt>
                <c:pt idx="15">
                  <c:v>0.19100000000000003</c:v>
                </c:pt>
                <c:pt idx="16">
                  <c:v>0.20400000000000001</c:v>
                </c:pt>
                <c:pt idx="17">
                  <c:v>0.15400000000000003</c:v>
                </c:pt>
                <c:pt idx="18">
                  <c:v>0.129</c:v>
                </c:pt>
                <c:pt idx="19">
                  <c:v>0.13800000000000001</c:v>
                </c:pt>
                <c:pt idx="20">
                  <c:v>0.13400000000000001</c:v>
                </c:pt>
                <c:pt idx="21">
                  <c:v>0.13200000000000001</c:v>
                </c:pt>
                <c:pt idx="22">
                  <c:v>0.20800000000000002</c:v>
                </c:pt>
                <c:pt idx="23">
                  <c:v>0.18100000000000002</c:v>
                </c:pt>
                <c:pt idx="24">
                  <c:v>0.45100000000000001</c:v>
                </c:pt>
                <c:pt idx="25">
                  <c:v>0.62700000000000011</c:v>
                </c:pt>
                <c:pt idx="26">
                  <c:v>0.52500000000000002</c:v>
                </c:pt>
                <c:pt idx="27">
                  <c:v>0.30000000000000004</c:v>
                </c:pt>
                <c:pt idx="28">
                  <c:v>0.18300000000000002</c:v>
                </c:pt>
                <c:pt idx="29">
                  <c:v>0.15000000000000002</c:v>
                </c:pt>
                <c:pt idx="30">
                  <c:v>0.125</c:v>
                </c:pt>
                <c:pt idx="31">
                  <c:v>0.11100000000000002</c:v>
                </c:pt>
                <c:pt idx="32">
                  <c:v>0.11300000000000002</c:v>
                </c:pt>
                <c:pt idx="33">
                  <c:v>0.11400000000000002</c:v>
                </c:pt>
                <c:pt idx="34">
                  <c:v>0.12400000000000001</c:v>
                </c:pt>
                <c:pt idx="35">
                  <c:v>0.13900000000000001</c:v>
                </c:pt>
                <c:pt idx="36">
                  <c:v>0.35600000000000004</c:v>
                </c:pt>
                <c:pt idx="37">
                  <c:v>0.22700000000000004</c:v>
                </c:pt>
                <c:pt idx="38">
                  <c:v>0.16300000000000003</c:v>
                </c:pt>
                <c:pt idx="39">
                  <c:v>0.12300000000000001</c:v>
                </c:pt>
                <c:pt idx="40">
                  <c:v>0.11300000000000002</c:v>
                </c:pt>
                <c:pt idx="41">
                  <c:v>0.10600000000000001</c:v>
                </c:pt>
                <c:pt idx="42">
                  <c:v>0.10500000000000001</c:v>
                </c:pt>
                <c:pt idx="43">
                  <c:v>0.10300000000000001</c:v>
                </c:pt>
                <c:pt idx="44">
                  <c:v>0.10200000000000001</c:v>
                </c:pt>
                <c:pt idx="45">
                  <c:v>0.1</c:v>
                </c:pt>
                <c:pt idx="46">
                  <c:v>9.9000000000000032E-2</c:v>
                </c:pt>
                <c:pt idx="47">
                  <c:v>9.7000000000000031E-2</c:v>
                </c:pt>
                <c:pt idx="48">
                  <c:v>9.7000000000000031E-2</c:v>
                </c:pt>
                <c:pt idx="49">
                  <c:v>9.7000000000000031E-2</c:v>
                </c:pt>
                <c:pt idx="50">
                  <c:v>9.7000000000000031E-2</c:v>
                </c:pt>
                <c:pt idx="51">
                  <c:v>0.11500000000000002</c:v>
                </c:pt>
                <c:pt idx="52">
                  <c:v>0.12300000000000001</c:v>
                </c:pt>
                <c:pt idx="53">
                  <c:v>0.11100000000000002</c:v>
                </c:pt>
                <c:pt idx="54">
                  <c:v>0.1</c:v>
                </c:pt>
                <c:pt idx="55">
                  <c:v>9.5000000000000029E-2</c:v>
                </c:pt>
                <c:pt idx="56">
                  <c:v>9.8000000000000129E-2</c:v>
                </c:pt>
                <c:pt idx="57">
                  <c:v>0.45300000000000001</c:v>
                </c:pt>
                <c:pt idx="58">
                  <c:v>0.45600000000000002</c:v>
                </c:pt>
                <c:pt idx="59">
                  <c:v>0.22900000000000004</c:v>
                </c:pt>
                <c:pt idx="60">
                  <c:v>0.14500000000000002</c:v>
                </c:pt>
                <c:pt idx="61">
                  <c:v>0.12000000000000001</c:v>
                </c:pt>
                <c:pt idx="62">
                  <c:v>0.11200000000000002</c:v>
                </c:pt>
                <c:pt idx="63">
                  <c:v>0.10100000000000001</c:v>
                </c:pt>
                <c:pt idx="64">
                  <c:v>9.7000000000000031E-2</c:v>
                </c:pt>
                <c:pt idx="65">
                  <c:v>9.8000000000000129E-2</c:v>
                </c:pt>
                <c:pt idx="66">
                  <c:v>0.10100000000000001</c:v>
                </c:pt>
                <c:pt idx="67">
                  <c:v>9.7000000000000031E-2</c:v>
                </c:pt>
                <c:pt idx="68">
                  <c:v>9.7000000000000031E-2</c:v>
                </c:pt>
                <c:pt idx="69">
                  <c:v>9.7000000000000031E-2</c:v>
                </c:pt>
                <c:pt idx="70">
                  <c:v>0.11000000000000001</c:v>
                </c:pt>
                <c:pt idx="71">
                  <c:v>0.10400000000000001</c:v>
                </c:pt>
                <c:pt idx="72">
                  <c:v>9.8000000000000129E-2</c:v>
                </c:pt>
                <c:pt idx="73">
                  <c:v>9.5000000000000029E-2</c:v>
                </c:pt>
                <c:pt idx="74">
                  <c:v>9.5000000000000029E-2</c:v>
                </c:pt>
                <c:pt idx="75">
                  <c:v>9.4000000000000028E-2</c:v>
                </c:pt>
                <c:pt idx="76">
                  <c:v>9.5000000000000029E-2</c:v>
                </c:pt>
                <c:pt idx="77">
                  <c:v>9.5000000000000029E-2</c:v>
                </c:pt>
                <c:pt idx="78">
                  <c:v>9.5000000000000029E-2</c:v>
                </c:pt>
                <c:pt idx="79">
                  <c:v>9.5000000000000029E-2</c:v>
                </c:pt>
                <c:pt idx="80">
                  <c:v>9.4000000000000028E-2</c:v>
                </c:pt>
                <c:pt idx="81">
                  <c:v>9.5000000000000029E-2</c:v>
                </c:pt>
                <c:pt idx="82">
                  <c:v>9.4000000000000028E-2</c:v>
                </c:pt>
                <c:pt idx="83">
                  <c:v>9.4000000000000028E-2</c:v>
                </c:pt>
                <c:pt idx="84">
                  <c:v>9.600000000000003E-2</c:v>
                </c:pt>
                <c:pt idx="85">
                  <c:v>9.600000000000003E-2</c:v>
                </c:pt>
                <c:pt idx="86">
                  <c:v>9.5000000000000029E-2</c:v>
                </c:pt>
                <c:pt idx="87">
                  <c:v>9.4000000000000028E-2</c:v>
                </c:pt>
                <c:pt idx="88">
                  <c:v>9.4000000000000028E-2</c:v>
                </c:pt>
                <c:pt idx="89">
                  <c:v>9.4000000000000028E-2</c:v>
                </c:pt>
                <c:pt idx="90">
                  <c:v>9.4000000000000028E-2</c:v>
                </c:pt>
                <c:pt idx="91">
                  <c:v>9.4000000000000028E-2</c:v>
                </c:pt>
                <c:pt idx="92">
                  <c:v>9.4000000000000028E-2</c:v>
                </c:pt>
                <c:pt idx="93">
                  <c:v>9.4000000000000028E-2</c:v>
                </c:pt>
                <c:pt idx="94">
                  <c:v>9.4000000000000028E-2</c:v>
                </c:pt>
                <c:pt idx="95">
                  <c:v>0.10100000000000001</c:v>
                </c:pt>
                <c:pt idx="96">
                  <c:v>9.9000000000000032E-2</c:v>
                </c:pt>
                <c:pt idx="97">
                  <c:v>9.600000000000003E-2</c:v>
                </c:pt>
                <c:pt idx="98">
                  <c:v>0.10100000000000001</c:v>
                </c:pt>
                <c:pt idx="99">
                  <c:v>9.8000000000000129E-2</c:v>
                </c:pt>
                <c:pt idx="100">
                  <c:v>9.4000000000000028E-2</c:v>
                </c:pt>
                <c:pt idx="101">
                  <c:v>9.5000000000000029E-2</c:v>
                </c:pt>
                <c:pt idx="102">
                  <c:v>9.4000000000000028E-2</c:v>
                </c:pt>
                <c:pt idx="103">
                  <c:v>9.4000000000000028E-2</c:v>
                </c:pt>
                <c:pt idx="104">
                  <c:v>9.4000000000000028E-2</c:v>
                </c:pt>
                <c:pt idx="105">
                  <c:v>9.4000000000000028E-2</c:v>
                </c:pt>
                <c:pt idx="106">
                  <c:v>9.4000000000000028E-2</c:v>
                </c:pt>
                <c:pt idx="107">
                  <c:v>9.5000000000000029E-2</c:v>
                </c:pt>
                <c:pt idx="108">
                  <c:v>9.5000000000000029E-2</c:v>
                </c:pt>
                <c:pt idx="109">
                  <c:v>9.4000000000000028E-2</c:v>
                </c:pt>
                <c:pt idx="110">
                  <c:v>9.3000000000000124E-2</c:v>
                </c:pt>
                <c:pt idx="111">
                  <c:v>9.3000000000000124E-2</c:v>
                </c:pt>
                <c:pt idx="112">
                  <c:v>9.3000000000000124E-2</c:v>
                </c:pt>
                <c:pt idx="113">
                  <c:v>9.3000000000000124E-2</c:v>
                </c:pt>
                <c:pt idx="114">
                  <c:v>9.5000000000000029E-2</c:v>
                </c:pt>
                <c:pt idx="115">
                  <c:v>9.5000000000000029E-2</c:v>
                </c:pt>
                <c:pt idx="116">
                  <c:v>9.4000000000000028E-2</c:v>
                </c:pt>
                <c:pt idx="117">
                  <c:v>9.4000000000000028E-2</c:v>
                </c:pt>
                <c:pt idx="118">
                  <c:v>9.5000000000000029E-2</c:v>
                </c:pt>
                <c:pt idx="119">
                  <c:v>9.4000000000000028E-2</c:v>
                </c:pt>
                <c:pt idx="120">
                  <c:v>9.5000000000000029E-2</c:v>
                </c:pt>
                <c:pt idx="121">
                  <c:v>9.5000000000000029E-2</c:v>
                </c:pt>
                <c:pt idx="122">
                  <c:v>9.3000000000000124E-2</c:v>
                </c:pt>
                <c:pt idx="123">
                  <c:v>9.4000000000000028E-2</c:v>
                </c:pt>
                <c:pt idx="124">
                  <c:v>9.2000000000000026E-2</c:v>
                </c:pt>
                <c:pt idx="125">
                  <c:v>9.2000000000000026E-2</c:v>
                </c:pt>
                <c:pt idx="126">
                  <c:v>9.2000000000000026E-2</c:v>
                </c:pt>
                <c:pt idx="127">
                  <c:v>9.2000000000000026E-2</c:v>
                </c:pt>
                <c:pt idx="128">
                  <c:v>9.2000000000000026E-2</c:v>
                </c:pt>
                <c:pt idx="129">
                  <c:v>9.3000000000000124E-2</c:v>
                </c:pt>
                <c:pt idx="130">
                  <c:v>9.5000000000000029E-2</c:v>
                </c:pt>
                <c:pt idx="131">
                  <c:v>9.4000000000000028E-2</c:v>
                </c:pt>
                <c:pt idx="132">
                  <c:v>9.3000000000000124E-2</c:v>
                </c:pt>
                <c:pt idx="133">
                  <c:v>9.3000000000000124E-2</c:v>
                </c:pt>
                <c:pt idx="134">
                  <c:v>9.3000000000000124E-2</c:v>
                </c:pt>
                <c:pt idx="135">
                  <c:v>9.3000000000000124E-2</c:v>
                </c:pt>
                <c:pt idx="136">
                  <c:v>9.3000000000000124E-2</c:v>
                </c:pt>
                <c:pt idx="137">
                  <c:v>9.4000000000000028E-2</c:v>
                </c:pt>
                <c:pt idx="138">
                  <c:v>9.600000000000003E-2</c:v>
                </c:pt>
                <c:pt idx="139">
                  <c:v>9.600000000000003E-2</c:v>
                </c:pt>
                <c:pt idx="140">
                  <c:v>9.600000000000003E-2</c:v>
                </c:pt>
                <c:pt idx="141">
                  <c:v>9.8000000000000129E-2</c:v>
                </c:pt>
                <c:pt idx="142">
                  <c:v>0.1</c:v>
                </c:pt>
                <c:pt idx="143">
                  <c:v>0.1</c:v>
                </c:pt>
                <c:pt idx="144">
                  <c:v>0.10300000000000001</c:v>
                </c:pt>
                <c:pt idx="145">
                  <c:v>0.10200000000000001</c:v>
                </c:pt>
                <c:pt idx="146">
                  <c:v>0.10200000000000001</c:v>
                </c:pt>
                <c:pt idx="147">
                  <c:v>0.1</c:v>
                </c:pt>
                <c:pt idx="148">
                  <c:v>9.9000000000000032E-2</c:v>
                </c:pt>
                <c:pt idx="149">
                  <c:v>0.1</c:v>
                </c:pt>
                <c:pt idx="150">
                  <c:v>0.10300000000000001</c:v>
                </c:pt>
                <c:pt idx="151">
                  <c:v>0.10500000000000001</c:v>
                </c:pt>
                <c:pt idx="152">
                  <c:v>0.10500000000000001</c:v>
                </c:pt>
                <c:pt idx="153">
                  <c:v>0.10500000000000001</c:v>
                </c:pt>
                <c:pt idx="154">
                  <c:v>0.12000000000000001</c:v>
                </c:pt>
                <c:pt idx="155">
                  <c:v>0.11400000000000002</c:v>
                </c:pt>
                <c:pt idx="156">
                  <c:v>0.11400000000000002</c:v>
                </c:pt>
                <c:pt idx="157">
                  <c:v>0.10600000000000001</c:v>
                </c:pt>
                <c:pt idx="158">
                  <c:v>0.10900000000000001</c:v>
                </c:pt>
                <c:pt idx="159">
                  <c:v>0.10900000000000001</c:v>
                </c:pt>
                <c:pt idx="160">
                  <c:v>0.10400000000000001</c:v>
                </c:pt>
                <c:pt idx="161">
                  <c:v>0.10200000000000001</c:v>
                </c:pt>
                <c:pt idx="162">
                  <c:v>0.10500000000000001</c:v>
                </c:pt>
                <c:pt idx="163">
                  <c:v>0.10400000000000001</c:v>
                </c:pt>
                <c:pt idx="164">
                  <c:v>0.13500000000000001</c:v>
                </c:pt>
                <c:pt idx="165">
                  <c:v>0.12000000000000001</c:v>
                </c:pt>
                <c:pt idx="166">
                  <c:v>0.11700000000000002</c:v>
                </c:pt>
                <c:pt idx="167">
                  <c:v>0.11400000000000002</c:v>
                </c:pt>
                <c:pt idx="168">
                  <c:v>0.11000000000000001</c:v>
                </c:pt>
                <c:pt idx="169">
                  <c:v>0.10600000000000001</c:v>
                </c:pt>
                <c:pt idx="170">
                  <c:v>0.10400000000000001</c:v>
                </c:pt>
                <c:pt idx="171">
                  <c:v>0.10300000000000001</c:v>
                </c:pt>
                <c:pt idx="172">
                  <c:v>0.129</c:v>
                </c:pt>
                <c:pt idx="173">
                  <c:v>0.12200000000000001</c:v>
                </c:pt>
                <c:pt idx="174">
                  <c:v>0.11100000000000002</c:v>
                </c:pt>
                <c:pt idx="175">
                  <c:v>0.10700000000000001</c:v>
                </c:pt>
                <c:pt idx="176">
                  <c:v>0.11100000000000002</c:v>
                </c:pt>
                <c:pt idx="177">
                  <c:v>0.11600000000000002</c:v>
                </c:pt>
                <c:pt idx="178">
                  <c:v>0.11000000000000001</c:v>
                </c:pt>
                <c:pt idx="179">
                  <c:v>0.10900000000000001</c:v>
                </c:pt>
                <c:pt idx="180">
                  <c:v>0.10600000000000001</c:v>
                </c:pt>
                <c:pt idx="181">
                  <c:v>0.10500000000000001</c:v>
                </c:pt>
                <c:pt idx="182">
                  <c:v>0.10400000000000001</c:v>
                </c:pt>
                <c:pt idx="183">
                  <c:v>0.10500000000000001</c:v>
                </c:pt>
                <c:pt idx="184">
                  <c:v>0.10600000000000001</c:v>
                </c:pt>
                <c:pt idx="185">
                  <c:v>0.10600000000000001</c:v>
                </c:pt>
                <c:pt idx="186">
                  <c:v>0.10400000000000001</c:v>
                </c:pt>
                <c:pt idx="187">
                  <c:v>0.10600000000000001</c:v>
                </c:pt>
                <c:pt idx="188">
                  <c:v>0.10500000000000001</c:v>
                </c:pt>
                <c:pt idx="189">
                  <c:v>0.10600000000000001</c:v>
                </c:pt>
                <c:pt idx="190">
                  <c:v>0.10700000000000001</c:v>
                </c:pt>
                <c:pt idx="191">
                  <c:v>0.10600000000000001</c:v>
                </c:pt>
                <c:pt idx="192">
                  <c:v>0.11100000000000002</c:v>
                </c:pt>
                <c:pt idx="193">
                  <c:v>0.10500000000000001</c:v>
                </c:pt>
                <c:pt idx="194">
                  <c:v>0.10500000000000001</c:v>
                </c:pt>
                <c:pt idx="195">
                  <c:v>0.10900000000000001</c:v>
                </c:pt>
                <c:pt idx="196">
                  <c:v>0.11000000000000001</c:v>
                </c:pt>
                <c:pt idx="197">
                  <c:v>0.10800000000000001</c:v>
                </c:pt>
                <c:pt idx="198">
                  <c:v>0.10500000000000001</c:v>
                </c:pt>
                <c:pt idx="199">
                  <c:v>0.10300000000000001</c:v>
                </c:pt>
                <c:pt idx="200">
                  <c:v>0.10100000000000001</c:v>
                </c:pt>
                <c:pt idx="201">
                  <c:v>0.10100000000000001</c:v>
                </c:pt>
                <c:pt idx="202">
                  <c:v>0.1</c:v>
                </c:pt>
                <c:pt idx="203">
                  <c:v>0.10200000000000001</c:v>
                </c:pt>
                <c:pt idx="204">
                  <c:v>0.10300000000000001</c:v>
                </c:pt>
                <c:pt idx="205">
                  <c:v>0.10600000000000001</c:v>
                </c:pt>
                <c:pt idx="206">
                  <c:v>0.10300000000000001</c:v>
                </c:pt>
                <c:pt idx="207">
                  <c:v>0.10200000000000001</c:v>
                </c:pt>
                <c:pt idx="208">
                  <c:v>0.10200000000000001</c:v>
                </c:pt>
                <c:pt idx="209">
                  <c:v>0.10300000000000001</c:v>
                </c:pt>
                <c:pt idx="210">
                  <c:v>0.10600000000000001</c:v>
                </c:pt>
                <c:pt idx="211">
                  <c:v>0.10800000000000001</c:v>
                </c:pt>
                <c:pt idx="212">
                  <c:v>0.10700000000000001</c:v>
                </c:pt>
                <c:pt idx="213">
                  <c:v>0.10400000000000001</c:v>
                </c:pt>
                <c:pt idx="214">
                  <c:v>0.10200000000000001</c:v>
                </c:pt>
                <c:pt idx="215">
                  <c:v>0.10300000000000001</c:v>
                </c:pt>
                <c:pt idx="216">
                  <c:v>0.10200000000000001</c:v>
                </c:pt>
                <c:pt idx="217">
                  <c:v>0.10200000000000001</c:v>
                </c:pt>
                <c:pt idx="218">
                  <c:v>0.10200000000000001</c:v>
                </c:pt>
                <c:pt idx="219">
                  <c:v>0.10300000000000001</c:v>
                </c:pt>
                <c:pt idx="220">
                  <c:v>0.10200000000000001</c:v>
                </c:pt>
                <c:pt idx="221">
                  <c:v>0.10100000000000001</c:v>
                </c:pt>
                <c:pt idx="222">
                  <c:v>0.10100000000000001</c:v>
                </c:pt>
                <c:pt idx="223">
                  <c:v>0.10300000000000001</c:v>
                </c:pt>
                <c:pt idx="224">
                  <c:v>0.10400000000000001</c:v>
                </c:pt>
                <c:pt idx="225">
                  <c:v>0.10200000000000001</c:v>
                </c:pt>
                <c:pt idx="226">
                  <c:v>0.10200000000000001</c:v>
                </c:pt>
                <c:pt idx="227">
                  <c:v>0.10300000000000001</c:v>
                </c:pt>
                <c:pt idx="228">
                  <c:v>0.10300000000000001</c:v>
                </c:pt>
                <c:pt idx="229">
                  <c:v>0.10200000000000001</c:v>
                </c:pt>
                <c:pt idx="230">
                  <c:v>0.10300000000000001</c:v>
                </c:pt>
                <c:pt idx="231">
                  <c:v>0.10100000000000001</c:v>
                </c:pt>
                <c:pt idx="232">
                  <c:v>0.1</c:v>
                </c:pt>
                <c:pt idx="233">
                  <c:v>0.1</c:v>
                </c:pt>
                <c:pt idx="234">
                  <c:v>9.9000000000000032E-2</c:v>
                </c:pt>
                <c:pt idx="235">
                  <c:v>0.10200000000000001</c:v>
                </c:pt>
                <c:pt idx="236">
                  <c:v>0.10200000000000001</c:v>
                </c:pt>
                <c:pt idx="237">
                  <c:v>0.10100000000000001</c:v>
                </c:pt>
                <c:pt idx="238">
                  <c:v>0.10300000000000001</c:v>
                </c:pt>
                <c:pt idx="239">
                  <c:v>0.10300000000000001</c:v>
                </c:pt>
                <c:pt idx="240">
                  <c:v>0.10200000000000001</c:v>
                </c:pt>
                <c:pt idx="241">
                  <c:v>0.1</c:v>
                </c:pt>
                <c:pt idx="242">
                  <c:v>0.1</c:v>
                </c:pt>
                <c:pt idx="243">
                  <c:v>0.10100000000000001</c:v>
                </c:pt>
                <c:pt idx="244">
                  <c:v>0.1</c:v>
                </c:pt>
                <c:pt idx="245">
                  <c:v>0.1</c:v>
                </c:pt>
                <c:pt idx="246">
                  <c:v>0.1</c:v>
                </c:pt>
                <c:pt idx="247">
                  <c:v>0.10100000000000001</c:v>
                </c:pt>
                <c:pt idx="248">
                  <c:v>0.10200000000000001</c:v>
                </c:pt>
                <c:pt idx="249">
                  <c:v>0.10200000000000001</c:v>
                </c:pt>
                <c:pt idx="250">
                  <c:v>0.10100000000000001</c:v>
                </c:pt>
                <c:pt idx="251">
                  <c:v>0.1</c:v>
                </c:pt>
                <c:pt idx="252">
                  <c:v>0.10200000000000001</c:v>
                </c:pt>
                <c:pt idx="253">
                  <c:v>0.10100000000000001</c:v>
                </c:pt>
                <c:pt idx="254">
                  <c:v>0.10300000000000001</c:v>
                </c:pt>
                <c:pt idx="255">
                  <c:v>0.10200000000000001</c:v>
                </c:pt>
                <c:pt idx="256">
                  <c:v>0.1</c:v>
                </c:pt>
                <c:pt idx="257">
                  <c:v>0.1</c:v>
                </c:pt>
                <c:pt idx="258">
                  <c:v>0.10100000000000001</c:v>
                </c:pt>
                <c:pt idx="259">
                  <c:v>0.10200000000000001</c:v>
                </c:pt>
                <c:pt idx="260">
                  <c:v>0.10100000000000001</c:v>
                </c:pt>
                <c:pt idx="261">
                  <c:v>0.10100000000000001</c:v>
                </c:pt>
                <c:pt idx="262">
                  <c:v>0.10200000000000001</c:v>
                </c:pt>
                <c:pt idx="263">
                  <c:v>0.10100000000000001</c:v>
                </c:pt>
                <c:pt idx="264">
                  <c:v>0.10100000000000001</c:v>
                </c:pt>
                <c:pt idx="265">
                  <c:v>9.9000000000000032E-2</c:v>
                </c:pt>
                <c:pt idx="266">
                  <c:v>0.10700000000000001</c:v>
                </c:pt>
                <c:pt idx="267">
                  <c:v>0.10500000000000001</c:v>
                </c:pt>
                <c:pt idx="268">
                  <c:v>0.1</c:v>
                </c:pt>
                <c:pt idx="269">
                  <c:v>0.1</c:v>
                </c:pt>
                <c:pt idx="270">
                  <c:v>9.9000000000000032E-2</c:v>
                </c:pt>
                <c:pt idx="271">
                  <c:v>9.9000000000000032E-2</c:v>
                </c:pt>
                <c:pt idx="272">
                  <c:v>9.9000000000000032E-2</c:v>
                </c:pt>
                <c:pt idx="273">
                  <c:v>9.8000000000000129E-2</c:v>
                </c:pt>
                <c:pt idx="274">
                  <c:v>9.8000000000000129E-2</c:v>
                </c:pt>
                <c:pt idx="275">
                  <c:v>9.7000000000000031E-2</c:v>
                </c:pt>
                <c:pt idx="276">
                  <c:v>9.7000000000000031E-2</c:v>
                </c:pt>
                <c:pt idx="277">
                  <c:v>9.7000000000000031E-2</c:v>
                </c:pt>
                <c:pt idx="278">
                  <c:v>9.7000000000000031E-2</c:v>
                </c:pt>
                <c:pt idx="279">
                  <c:v>9.7000000000000031E-2</c:v>
                </c:pt>
                <c:pt idx="280">
                  <c:v>9.8000000000000129E-2</c:v>
                </c:pt>
                <c:pt idx="281">
                  <c:v>9.8000000000000129E-2</c:v>
                </c:pt>
                <c:pt idx="282">
                  <c:v>9.9000000000000032E-2</c:v>
                </c:pt>
                <c:pt idx="283">
                  <c:v>9.8000000000000129E-2</c:v>
                </c:pt>
                <c:pt idx="284">
                  <c:v>9.7000000000000031E-2</c:v>
                </c:pt>
                <c:pt idx="285">
                  <c:v>9.8000000000000129E-2</c:v>
                </c:pt>
                <c:pt idx="286">
                  <c:v>9.7000000000000031E-2</c:v>
                </c:pt>
                <c:pt idx="287">
                  <c:v>9.7000000000000031E-2</c:v>
                </c:pt>
                <c:pt idx="288">
                  <c:v>9.9000000000000032E-2</c:v>
                </c:pt>
                <c:pt idx="289">
                  <c:v>9.8000000000000129E-2</c:v>
                </c:pt>
                <c:pt idx="290">
                  <c:v>9.7000000000000031E-2</c:v>
                </c:pt>
                <c:pt idx="291">
                  <c:v>9.600000000000003E-2</c:v>
                </c:pt>
                <c:pt idx="292">
                  <c:v>0.10900000000000001</c:v>
                </c:pt>
                <c:pt idx="293">
                  <c:v>0.13500000000000001</c:v>
                </c:pt>
                <c:pt idx="294">
                  <c:v>0.11400000000000002</c:v>
                </c:pt>
                <c:pt idx="295">
                  <c:v>0.10300000000000001</c:v>
                </c:pt>
                <c:pt idx="296">
                  <c:v>0.1</c:v>
                </c:pt>
                <c:pt idx="297">
                  <c:v>9.9000000000000032E-2</c:v>
                </c:pt>
                <c:pt idx="298">
                  <c:v>9.8000000000000129E-2</c:v>
                </c:pt>
                <c:pt idx="299">
                  <c:v>9.7000000000000031E-2</c:v>
                </c:pt>
                <c:pt idx="300">
                  <c:v>0.10100000000000001</c:v>
                </c:pt>
                <c:pt idx="301">
                  <c:v>9.8000000000000129E-2</c:v>
                </c:pt>
                <c:pt idx="302">
                  <c:v>9.600000000000003E-2</c:v>
                </c:pt>
                <c:pt idx="303">
                  <c:v>9.600000000000003E-2</c:v>
                </c:pt>
                <c:pt idx="304">
                  <c:v>9.8000000000000129E-2</c:v>
                </c:pt>
                <c:pt idx="305">
                  <c:v>9.7000000000000031E-2</c:v>
                </c:pt>
                <c:pt idx="306">
                  <c:v>9.600000000000003E-2</c:v>
                </c:pt>
                <c:pt idx="307">
                  <c:v>9.7000000000000031E-2</c:v>
                </c:pt>
                <c:pt idx="308">
                  <c:v>9.600000000000003E-2</c:v>
                </c:pt>
                <c:pt idx="309">
                  <c:v>9.8000000000000129E-2</c:v>
                </c:pt>
                <c:pt idx="310">
                  <c:v>9.9000000000000032E-2</c:v>
                </c:pt>
                <c:pt idx="311">
                  <c:v>0.10200000000000001</c:v>
                </c:pt>
                <c:pt idx="312">
                  <c:v>0.1</c:v>
                </c:pt>
                <c:pt idx="313">
                  <c:v>9.8000000000000129E-2</c:v>
                </c:pt>
                <c:pt idx="314">
                  <c:v>9.9000000000000032E-2</c:v>
                </c:pt>
                <c:pt idx="315">
                  <c:v>9.9000000000000032E-2</c:v>
                </c:pt>
                <c:pt idx="316">
                  <c:v>9.8000000000000129E-2</c:v>
                </c:pt>
                <c:pt idx="317">
                  <c:v>9.7000000000000031E-2</c:v>
                </c:pt>
                <c:pt idx="318">
                  <c:v>9.7000000000000031E-2</c:v>
                </c:pt>
                <c:pt idx="319">
                  <c:v>9.8000000000000129E-2</c:v>
                </c:pt>
                <c:pt idx="320">
                  <c:v>9.9000000000000032E-2</c:v>
                </c:pt>
                <c:pt idx="321">
                  <c:v>0.1</c:v>
                </c:pt>
                <c:pt idx="322">
                  <c:v>0.10300000000000001</c:v>
                </c:pt>
                <c:pt idx="323">
                  <c:v>0.10100000000000001</c:v>
                </c:pt>
                <c:pt idx="324">
                  <c:v>9.9000000000000032E-2</c:v>
                </c:pt>
                <c:pt idx="325">
                  <c:v>0.1</c:v>
                </c:pt>
                <c:pt idx="326">
                  <c:v>0.10100000000000001</c:v>
                </c:pt>
                <c:pt idx="327">
                  <c:v>0.10100000000000001</c:v>
                </c:pt>
                <c:pt idx="328">
                  <c:v>0.10200000000000001</c:v>
                </c:pt>
                <c:pt idx="329">
                  <c:v>0.1</c:v>
                </c:pt>
                <c:pt idx="330">
                  <c:v>9.9000000000000032E-2</c:v>
                </c:pt>
                <c:pt idx="331">
                  <c:v>9.9000000000000032E-2</c:v>
                </c:pt>
                <c:pt idx="332">
                  <c:v>9.8000000000000129E-2</c:v>
                </c:pt>
                <c:pt idx="333">
                  <c:v>9.8000000000000129E-2</c:v>
                </c:pt>
                <c:pt idx="334">
                  <c:v>0.10100000000000001</c:v>
                </c:pt>
                <c:pt idx="335">
                  <c:v>0.10100000000000001</c:v>
                </c:pt>
                <c:pt idx="336">
                  <c:v>0.10500000000000001</c:v>
                </c:pt>
                <c:pt idx="337">
                  <c:v>0.10900000000000001</c:v>
                </c:pt>
                <c:pt idx="338">
                  <c:v>0.11000000000000001</c:v>
                </c:pt>
                <c:pt idx="339">
                  <c:v>0.10500000000000001</c:v>
                </c:pt>
                <c:pt idx="340">
                  <c:v>0.10400000000000001</c:v>
                </c:pt>
                <c:pt idx="341">
                  <c:v>0.10100000000000001</c:v>
                </c:pt>
                <c:pt idx="342">
                  <c:v>9.9000000000000032E-2</c:v>
                </c:pt>
                <c:pt idx="343">
                  <c:v>0.1</c:v>
                </c:pt>
                <c:pt idx="344">
                  <c:v>0.1</c:v>
                </c:pt>
                <c:pt idx="345">
                  <c:v>0.10200000000000001</c:v>
                </c:pt>
                <c:pt idx="346">
                  <c:v>0.10100000000000001</c:v>
                </c:pt>
                <c:pt idx="347">
                  <c:v>0.1</c:v>
                </c:pt>
                <c:pt idx="348">
                  <c:v>9.9000000000000032E-2</c:v>
                </c:pt>
                <c:pt idx="349">
                  <c:v>0.1</c:v>
                </c:pt>
                <c:pt idx="350">
                  <c:v>0.1</c:v>
                </c:pt>
                <c:pt idx="351">
                  <c:v>0.10200000000000001</c:v>
                </c:pt>
                <c:pt idx="352">
                  <c:v>0.10300000000000001</c:v>
                </c:pt>
                <c:pt idx="353">
                  <c:v>0.11200000000000002</c:v>
                </c:pt>
                <c:pt idx="354">
                  <c:v>0.11500000000000002</c:v>
                </c:pt>
                <c:pt idx="355">
                  <c:v>0.10800000000000001</c:v>
                </c:pt>
                <c:pt idx="356">
                  <c:v>0.10400000000000001</c:v>
                </c:pt>
                <c:pt idx="357">
                  <c:v>0.10100000000000001</c:v>
                </c:pt>
                <c:pt idx="358">
                  <c:v>0.1</c:v>
                </c:pt>
                <c:pt idx="359">
                  <c:v>0.10100000000000001</c:v>
                </c:pt>
                <c:pt idx="360">
                  <c:v>0.10100000000000001</c:v>
                </c:pt>
                <c:pt idx="361">
                  <c:v>0.10300000000000001</c:v>
                </c:pt>
                <c:pt idx="362">
                  <c:v>0.10300000000000001</c:v>
                </c:pt>
                <c:pt idx="363">
                  <c:v>0.10400000000000001</c:v>
                </c:pt>
                <c:pt idx="364">
                  <c:v>0.10500000000000001</c:v>
                </c:pt>
                <c:pt idx="365">
                  <c:v>0.10300000000000001</c:v>
                </c:pt>
                <c:pt idx="366">
                  <c:v>0.10300000000000001</c:v>
                </c:pt>
                <c:pt idx="367">
                  <c:v>0.10400000000000001</c:v>
                </c:pt>
                <c:pt idx="368">
                  <c:v>0.10500000000000001</c:v>
                </c:pt>
                <c:pt idx="369">
                  <c:v>0.10300000000000001</c:v>
                </c:pt>
                <c:pt idx="370">
                  <c:v>0.10500000000000001</c:v>
                </c:pt>
                <c:pt idx="371">
                  <c:v>0.11000000000000001</c:v>
                </c:pt>
                <c:pt idx="372">
                  <c:v>0.10900000000000001</c:v>
                </c:pt>
                <c:pt idx="373">
                  <c:v>0.10600000000000001</c:v>
                </c:pt>
                <c:pt idx="374">
                  <c:v>0.10400000000000001</c:v>
                </c:pt>
                <c:pt idx="375">
                  <c:v>0.10600000000000001</c:v>
                </c:pt>
                <c:pt idx="376">
                  <c:v>0.10500000000000001</c:v>
                </c:pt>
                <c:pt idx="377">
                  <c:v>0.10500000000000001</c:v>
                </c:pt>
                <c:pt idx="378">
                  <c:v>0.10500000000000001</c:v>
                </c:pt>
                <c:pt idx="379">
                  <c:v>0.10300000000000001</c:v>
                </c:pt>
                <c:pt idx="380">
                  <c:v>0.10400000000000001</c:v>
                </c:pt>
                <c:pt idx="381">
                  <c:v>0.10900000000000001</c:v>
                </c:pt>
                <c:pt idx="382">
                  <c:v>0.10500000000000001</c:v>
                </c:pt>
                <c:pt idx="383">
                  <c:v>0.10400000000000001</c:v>
                </c:pt>
                <c:pt idx="384">
                  <c:v>0.10300000000000001</c:v>
                </c:pt>
                <c:pt idx="385">
                  <c:v>0.10200000000000001</c:v>
                </c:pt>
                <c:pt idx="386">
                  <c:v>0.10300000000000001</c:v>
                </c:pt>
                <c:pt idx="387">
                  <c:v>0.10500000000000001</c:v>
                </c:pt>
                <c:pt idx="388">
                  <c:v>0.10400000000000001</c:v>
                </c:pt>
                <c:pt idx="389">
                  <c:v>0.10400000000000001</c:v>
                </c:pt>
                <c:pt idx="390">
                  <c:v>0.10200000000000001</c:v>
                </c:pt>
                <c:pt idx="391">
                  <c:v>0.10100000000000001</c:v>
                </c:pt>
                <c:pt idx="392">
                  <c:v>0.10200000000000001</c:v>
                </c:pt>
                <c:pt idx="393">
                  <c:v>0.10400000000000001</c:v>
                </c:pt>
                <c:pt idx="394">
                  <c:v>0.10500000000000001</c:v>
                </c:pt>
                <c:pt idx="395">
                  <c:v>0.10300000000000001</c:v>
                </c:pt>
                <c:pt idx="396">
                  <c:v>0.10300000000000001</c:v>
                </c:pt>
                <c:pt idx="397">
                  <c:v>0.10400000000000001</c:v>
                </c:pt>
                <c:pt idx="398">
                  <c:v>0.10500000000000001</c:v>
                </c:pt>
                <c:pt idx="399">
                  <c:v>0.10900000000000001</c:v>
                </c:pt>
                <c:pt idx="400">
                  <c:v>0.10800000000000001</c:v>
                </c:pt>
                <c:pt idx="401">
                  <c:v>0.10400000000000001</c:v>
                </c:pt>
                <c:pt idx="402">
                  <c:v>0.10400000000000001</c:v>
                </c:pt>
                <c:pt idx="403">
                  <c:v>0.10200000000000001</c:v>
                </c:pt>
                <c:pt idx="404">
                  <c:v>0.10400000000000001</c:v>
                </c:pt>
                <c:pt idx="405">
                  <c:v>0.10800000000000001</c:v>
                </c:pt>
                <c:pt idx="406">
                  <c:v>0.10500000000000001</c:v>
                </c:pt>
                <c:pt idx="407">
                  <c:v>0.10500000000000001</c:v>
                </c:pt>
                <c:pt idx="408">
                  <c:v>0.10400000000000001</c:v>
                </c:pt>
                <c:pt idx="409">
                  <c:v>0.10500000000000001</c:v>
                </c:pt>
                <c:pt idx="410">
                  <c:v>0.10300000000000001</c:v>
                </c:pt>
                <c:pt idx="411">
                  <c:v>0.10200000000000001</c:v>
                </c:pt>
                <c:pt idx="412">
                  <c:v>0.10200000000000001</c:v>
                </c:pt>
                <c:pt idx="413">
                  <c:v>0.10100000000000001</c:v>
                </c:pt>
                <c:pt idx="414">
                  <c:v>0.10200000000000001</c:v>
                </c:pt>
                <c:pt idx="415">
                  <c:v>0.10200000000000001</c:v>
                </c:pt>
                <c:pt idx="416">
                  <c:v>0.10100000000000001</c:v>
                </c:pt>
                <c:pt idx="417">
                  <c:v>0.1</c:v>
                </c:pt>
                <c:pt idx="418">
                  <c:v>0.10400000000000001</c:v>
                </c:pt>
                <c:pt idx="419">
                  <c:v>0.10300000000000001</c:v>
                </c:pt>
                <c:pt idx="420">
                  <c:v>0.10400000000000001</c:v>
                </c:pt>
                <c:pt idx="421">
                  <c:v>0.10300000000000001</c:v>
                </c:pt>
                <c:pt idx="422">
                  <c:v>0.10300000000000001</c:v>
                </c:pt>
                <c:pt idx="423">
                  <c:v>0.10100000000000001</c:v>
                </c:pt>
                <c:pt idx="424">
                  <c:v>0.1</c:v>
                </c:pt>
                <c:pt idx="425">
                  <c:v>0.10100000000000001</c:v>
                </c:pt>
                <c:pt idx="426">
                  <c:v>0.1</c:v>
                </c:pt>
                <c:pt idx="427">
                  <c:v>0.1</c:v>
                </c:pt>
                <c:pt idx="428">
                  <c:v>0.1</c:v>
                </c:pt>
                <c:pt idx="429">
                  <c:v>0.10200000000000001</c:v>
                </c:pt>
                <c:pt idx="430">
                  <c:v>0.10100000000000001</c:v>
                </c:pt>
                <c:pt idx="431">
                  <c:v>0.10200000000000001</c:v>
                </c:pt>
                <c:pt idx="432">
                  <c:v>0.10200000000000001</c:v>
                </c:pt>
                <c:pt idx="433">
                  <c:v>0.10300000000000001</c:v>
                </c:pt>
                <c:pt idx="434">
                  <c:v>0.10300000000000001</c:v>
                </c:pt>
                <c:pt idx="435">
                  <c:v>0.10200000000000001</c:v>
                </c:pt>
                <c:pt idx="436">
                  <c:v>0.10100000000000001</c:v>
                </c:pt>
                <c:pt idx="437">
                  <c:v>0.10100000000000001</c:v>
                </c:pt>
                <c:pt idx="438">
                  <c:v>0.10300000000000001</c:v>
                </c:pt>
                <c:pt idx="439">
                  <c:v>0.10400000000000001</c:v>
                </c:pt>
                <c:pt idx="440">
                  <c:v>0.10200000000000001</c:v>
                </c:pt>
                <c:pt idx="441">
                  <c:v>0.10100000000000001</c:v>
                </c:pt>
                <c:pt idx="442">
                  <c:v>0.10100000000000001</c:v>
                </c:pt>
                <c:pt idx="443">
                  <c:v>0.10300000000000001</c:v>
                </c:pt>
                <c:pt idx="444">
                  <c:v>0.10200000000000001</c:v>
                </c:pt>
                <c:pt idx="445">
                  <c:v>0.1</c:v>
                </c:pt>
                <c:pt idx="446">
                  <c:v>0.1</c:v>
                </c:pt>
                <c:pt idx="447">
                  <c:v>0.10300000000000001</c:v>
                </c:pt>
                <c:pt idx="448">
                  <c:v>0.10200000000000001</c:v>
                </c:pt>
                <c:pt idx="449">
                  <c:v>0.10200000000000001</c:v>
                </c:pt>
                <c:pt idx="450">
                  <c:v>0.10200000000000001</c:v>
                </c:pt>
                <c:pt idx="451">
                  <c:v>0.10100000000000001</c:v>
                </c:pt>
                <c:pt idx="452">
                  <c:v>0.10100000000000001</c:v>
                </c:pt>
                <c:pt idx="453">
                  <c:v>0.1</c:v>
                </c:pt>
                <c:pt idx="454">
                  <c:v>0.10100000000000001</c:v>
                </c:pt>
                <c:pt idx="455">
                  <c:v>0.10100000000000001</c:v>
                </c:pt>
                <c:pt idx="456">
                  <c:v>0.10100000000000001</c:v>
                </c:pt>
                <c:pt idx="457">
                  <c:v>0.10200000000000001</c:v>
                </c:pt>
                <c:pt idx="458">
                  <c:v>0.10100000000000001</c:v>
                </c:pt>
                <c:pt idx="459">
                  <c:v>0.10100000000000001</c:v>
                </c:pt>
                <c:pt idx="460">
                  <c:v>0.10300000000000001</c:v>
                </c:pt>
                <c:pt idx="461">
                  <c:v>0.10200000000000001</c:v>
                </c:pt>
                <c:pt idx="462">
                  <c:v>0.10100000000000001</c:v>
                </c:pt>
                <c:pt idx="463">
                  <c:v>0.1</c:v>
                </c:pt>
                <c:pt idx="464">
                  <c:v>0.1</c:v>
                </c:pt>
                <c:pt idx="465">
                  <c:v>0.1</c:v>
                </c:pt>
                <c:pt idx="466">
                  <c:v>0.1</c:v>
                </c:pt>
                <c:pt idx="467">
                  <c:v>0.10200000000000001</c:v>
                </c:pt>
                <c:pt idx="468">
                  <c:v>0.10500000000000001</c:v>
                </c:pt>
                <c:pt idx="469">
                  <c:v>0.10400000000000001</c:v>
                </c:pt>
                <c:pt idx="470">
                  <c:v>0.10100000000000001</c:v>
                </c:pt>
                <c:pt idx="471">
                  <c:v>0.1</c:v>
                </c:pt>
                <c:pt idx="472">
                  <c:v>0.1</c:v>
                </c:pt>
                <c:pt idx="473">
                  <c:v>0.10100000000000001</c:v>
                </c:pt>
                <c:pt idx="474">
                  <c:v>0.10100000000000001</c:v>
                </c:pt>
                <c:pt idx="475">
                  <c:v>0.10200000000000001</c:v>
                </c:pt>
                <c:pt idx="476">
                  <c:v>0.10100000000000001</c:v>
                </c:pt>
                <c:pt idx="477">
                  <c:v>0.1</c:v>
                </c:pt>
                <c:pt idx="478">
                  <c:v>0.10100000000000001</c:v>
                </c:pt>
                <c:pt idx="479">
                  <c:v>0.10500000000000001</c:v>
                </c:pt>
                <c:pt idx="480">
                  <c:v>0.10400000000000001</c:v>
                </c:pt>
                <c:pt idx="481">
                  <c:v>0.10400000000000001</c:v>
                </c:pt>
                <c:pt idx="482">
                  <c:v>0.10200000000000001</c:v>
                </c:pt>
                <c:pt idx="483">
                  <c:v>0.10200000000000001</c:v>
                </c:pt>
                <c:pt idx="484">
                  <c:v>0.10100000000000001</c:v>
                </c:pt>
                <c:pt idx="485">
                  <c:v>0.1</c:v>
                </c:pt>
                <c:pt idx="486">
                  <c:v>0.1</c:v>
                </c:pt>
                <c:pt idx="487">
                  <c:v>0.1</c:v>
                </c:pt>
                <c:pt idx="488">
                  <c:v>9.9000000000000032E-2</c:v>
                </c:pt>
                <c:pt idx="489">
                  <c:v>0.1</c:v>
                </c:pt>
                <c:pt idx="490">
                  <c:v>0.10300000000000001</c:v>
                </c:pt>
                <c:pt idx="491">
                  <c:v>0.10200000000000001</c:v>
                </c:pt>
                <c:pt idx="492">
                  <c:v>0.10100000000000001</c:v>
                </c:pt>
                <c:pt idx="493">
                  <c:v>0.10100000000000001</c:v>
                </c:pt>
                <c:pt idx="494">
                  <c:v>0.10200000000000001</c:v>
                </c:pt>
                <c:pt idx="495">
                  <c:v>0.10100000000000001</c:v>
                </c:pt>
                <c:pt idx="496">
                  <c:v>0.10100000000000001</c:v>
                </c:pt>
                <c:pt idx="497">
                  <c:v>0.10100000000000001</c:v>
                </c:pt>
                <c:pt idx="498">
                  <c:v>0.10100000000000001</c:v>
                </c:pt>
                <c:pt idx="499">
                  <c:v>0.10100000000000001</c:v>
                </c:pt>
                <c:pt idx="500">
                  <c:v>0.10100000000000001</c:v>
                </c:pt>
                <c:pt idx="501">
                  <c:v>0.1</c:v>
                </c:pt>
                <c:pt idx="502">
                  <c:v>0.1</c:v>
                </c:pt>
                <c:pt idx="503">
                  <c:v>0.1</c:v>
                </c:pt>
                <c:pt idx="504">
                  <c:v>0.1</c:v>
                </c:pt>
                <c:pt idx="505">
                  <c:v>9.9000000000000032E-2</c:v>
                </c:pt>
                <c:pt idx="506">
                  <c:v>9.9000000000000032E-2</c:v>
                </c:pt>
                <c:pt idx="507">
                  <c:v>0.10100000000000001</c:v>
                </c:pt>
                <c:pt idx="508">
                  <c:v>0.10100000000000001</c:v>
                </c:pt>
                <c:pt idx="509">
                  <c:v>0.1</c:v>
                </c:pt>
                <c:pt idx="510">
                  <c:v>0.10100000000000001</c:v>
                </c:pt>
                <c:pt idx="511">
                  <c:v>0.10200000000000001</c:v>
                </c:pt>
                <c:pt idx="512">
                  <c:v>0.10200000000000001</c:v>
                </c:pt>
                <c:pt idx="513">
                  <c:v>0.10200000000000001</c:v>
                </c:pt>
                <c:pt idx="514">
                  <c:v>0.10300000000000001</c:v>
                </c:pt>
                <c:pt idx="515">
                  <c:v>0.10400000000000001</c:v>
                </c:pt>
                <c:pt idx="516">
                  <c:v>0.10400000000000001</c:v>
                </c:pt>
                <c:pt idx="517">
                  <c:v>0.10500000000000001</c:v>
                </c:pt>
                <c:pt idx="518">
                  <c:v>0.10400000000000001</c:v>
                </c:pt>
                <c:pt idx="519">
                  <c:v>0.10200000000000001</c:v>
                </c:pt>
                <c:pt idx="520">
                  <c:v>0.10100000000000001</c:v>
                </c:pt>
                <c:pt idx="521">
                  <c:v>0.11000000000000001</c:v>
                </c:pt>
                <c:pt idx="522">
                  <c:v>0.10500000000000001</c:v>
                </c:pt>
                <c:pt idx="523">
                  <c:v>0.10300000000000001</c:v>
                </c:pt>
                <c:pt idx="524">
                  <c:v>0.10200000000000001</c:v>
                </c:pt>
                <c:pt idx="525">
                  <c:v>0.10100000000000001</c:v>
                </c:pt>
                <c:pt idx="526">
                  <c:v>0.10200000000000001</c:v>
                </c:pt>
                <c:pt idx="527">
                  <c:v>0.10200000000000001</c:v>
                </c:pt>
                <c:pt idx="528">
                  <c:v>0.12000000000000001</c:v>
                </c:pt>
                <c:pt idx="529">
                  <c:v>0.10900000000000001</c:v>
                </c:pt>
                <c:pt idx="530">
                  <c:v>0.10500000000000001</c:v>
                </c:pt>
                <c:pt idx="531">
                  <c:v>0.10500000000000001</c:v>
                </c:pt>
                <c:pt idx="532">
                  <c:v>0.10700000000000001</c:v>
                </c:pt>
                <c:pt idx="533">
                  <c:v>0.10500000000000001</c:v>
                </c:pt>
                <c:pt idx="534">
                  <c:v>0.10300000000000001</c:v>
                </c:pt>
                <c:pt idx="535">
                  <c:v>0.10200000000000001</c:v>
                </c:pt>
                <c:pt idx="536">
                  <c:v>0.10100000000000001</c:v>
                </c:pt>
                <c:pt idx="537">
                  <c:v>0.10100000000000001</c:v>
                </c:pt>
                <c:pt idx="538">
                  <c:v>0.10200000000000001</c:v>
                </c:pt>
                <c:pt idx="539">
                  <c:v>0.10300000000000001</c:v>
                </c:pt>
                <c:pt idx="540">
                  <c:v>0.10200000000000001</c:v>
                </c:pt>
                <c:pt idx="541">
                  <c:v>0.10200000000000001</c:v>
                </c:pt>
                <c:pt idx="542">
                  <c:v>0.10300000000000001</c:v>
                </c:pt>
                <c:pt idx="543">
                  <c:v>0.10500000000000001</c:v>
                </c:pt>
                <c:pt idx="544">
                  <c:v>0.10300000000000001</c:v>
                </c:pt>
                <c:pt idx="545">
                  <c:v>0.10200000000000001</c:v>
                </c:pt>
                <c:pt idx="546">
                  <c:v>0.10100000000000001</c:v>
                </c:pt>
                <c:pt idx="547">
                  <c:v>0.10200000000000001</c:v>
                </c:pt>
                <c:pt idx="548">
                  <c:v>0.10600000000000001</c:v>
                </c:pt>
                <c:pt idx="549">
                  <c:v>0.10600000000000001</c:v>
                </c:pt>
                <c:pt idx="550">
                  <c:v>0.10600000000000001</c:v>
                </c:pt>
                <c:pt idx="551">
                  <c:v>0.11000000000000001</c:v>
                </c:pt>
                <c:pt idx="552">
                  <c:v>0.10900000000000001</c:v>
                </c:pt>
                <c:pt idx="553">
                  <c:v>0.10600000000000001</c:v>
                </c:pt>
                <c:pt idx="554">
                  <c:v>0.10400000000000001</c:v>
                </c:pt>
                <c:pt idx="555">
                  <c:v>0.10300000000000001</c:v>
                </c:pt>
                <c:pt idx="556">
                  <c:v>0.10200000000000001</c:v>
                </c:pt>
                <c:pt idx="557">
                  <c:v>0.10500000000000001</c:v>
                </c:pt>
                <c:pt idx="558">
                  <c:v>0.10400000000000001</c:v>
                </c:pt>
                <c:pt idx="559">
                  <c:v>0.10300000000000001</c:v>
                </c:pt>
                <c:pt idx="560">
                  <c:v>0.10200000000000001</c:v>
                </c:pt>
                <c:pt idx="561">
                  <c:v>0.10300000000000001</c:v>
                </c:pt>
                <c:pt idx="562">
                  <c:v>0.10600000000000001</c:v>
                </c:pt>
                <c:pt idx="563">
                  <c:v>0.10600000000000001</c:v>
                </c:pt>
                <c:pt idx="564">
                  <c:v>0.10300000000000001</c:v>
                </c:pt>
                <c:pt idx="565">
                  <c:v>0.10300000000000001</c:v>
                </c:pt>
                <c:pt idx="566">
                  <c:v>0.10800000000000001</c:v>
                </c:pt>
                <c:pt idx="567">
                  <c:v>0.10600000000000001</c:v>
                </c:pt>
                <c:pt idx="568">
                  <c:v>0.10400000000000001</c:v>
                </c:pt>
                <c:pt idx="569">
                  <c:v>0.10300000000000001</c:v>
                </c:pt>
                <c:pt idx="570">
                  <c:v>0.10500000000000001</c:v>
                </c:pt>
                <c:pt idx="571">
                  <c:v>0.10900000000000001</c:v>
                </c:pt>
                <c:pt idx="572">
                  <c:v>0.10700000000000001</c:v>
                </c:pt>
                <c:pt idx="573">
                  <c:v>0.10500000000000001</c:v>
                </c:pt>
                <c:pt idx="574">
                  <c:v>0.10400000000000001</c:v>
                </c:pt>
                <c:pt idx="575">
                  <c:v>0.10300000000000001</c:v>
                </c:pt>
                <c:pt idx="576">
                  <c:v>0.10200000000000001</c:v>
                </c:pt>
                <c:pt idx="577">
                  <c:v>0.10200000000000001</c:v>
                </c:pt>
                <c:pt idx="578">
                  <c:v>0.10300000000000001</c:v>
                </c:pt>
                <c:pt idx="579">
                  <c:v>0.10200000000000001</c:v>
                </c:pt>
                <c:pt idx="580">
                  <c:v>0.10200000000000001</c:v>
                </c:pt>
                <c:pt idx="581">
                  <c:v>0.10300000000000001</c:v>
                </c:pt>
                <c:pt idx="582">
                  <c:v>0.10400000000000001</c:v>
                </c:pt>
                <c:pt idx="583">
                  <c:v>0.10300000000000001</c:v>
                </c:pt>
                <c:pt idx="584">
                  <c:v>0.10200000000000001</c:v>
                </c:pt>
                <c:pt idx="585">
                  <c:v>0.10200000000000001</c:v>
                </c:pt>
                <c:pt idx="586">
                  <c:v>0.10500000000000001</c:v>
                </c:pt>
                <c:pt idx="587">
                  <c:v>0.10400000000000001</c:v>
                </c:pt>
                <c:pt idx="588">
                  <c:v>0.10700000000000001</c:v>
                </c:pt>
                <c:pt idx="589">
                  <c:v>0.10500000000000001</c:v>
                </c:pt>
                <c:pt idx="590">
                  <c:v>0.10300000000000001</c:v>
                </c:pt>
                <c:pt idx="591">
                  <c:v>0.10300000000000001</c:v>
                </c:pt>
                <c:pt idx="592">
                  <c:v>0.10700000000000001</c:v>
                </c:pt>
                <c:pt idx="593">
                  <c:v>0.10500000000000001</c:v>
                </c:pt>
                <c:pt idx="594">
                  <c:v>0.10100000000000001</c:v>
                </c:pt>
                <c:pt idx="595">
                  <c:v>0.10700000000000001</c:v>
                </c:pt>
                <c:pt idx="596">
                  <c:v>0.10500000000000001</c:v>
                </c:pt>
                <c:pt idx="597">
                  <c:v>0.10400000000000001</c:v>
                </c:pt>
                <c:pt idx="598">
                  <c:v>0.10300000000000001</c:v>
                </c:pt>
                <c:pt idx="599">
                  <c:v>0.10200000000000001</c:v>
                </c:pt>
                <c:pt idx="600">
                  <c:v>0.10100000000000001</c:v>
                </c:pt>
                <c:pt idx="601">
                  <c:v>0.10100000000000001</c:v>
                </c:pt>
                <c:pt idx="602">
                  <c:v>0.10200000000000001</c:v>
                </c:pt>
                <c:pt idx="603">
                  <c:v>0.1</c:v>
                </c:pt>
                <c:pt idx="604">
                  <c:v>0.1</c:v>
                </c:pt>
                <c:pt idx="605">
                  <c:v>0.10100000000000001</c:v>
                </c:pt>
                <c:pt idx="606">
                  <c:v>0.10200000000000001</c:v>
                </c:pt>
                <c:pt idx="607">
                  <c:v>0.10200000000000001</c:v>
                </c:pt>
                <c:pt idx="608">
                  <c:v>0.10100000000000001</c:v>
                </c:pt>
                <c:pt idx="609">
                  <c:v>0.10100000000000001</c:v>
                </c:pt>
                <c:pt idx="610">
                  <c:v>0.10100000000000001</c:v>
                </c:pt>
                <c:pt idx="611">
                  <c:v>0.10200000000000001</c:v>
                </c:pt>
                <c:pt idx="612">
                  <c:v>0.10200000000000001</c:v>
                </c:pt>
                <c:pt idx="613">
                  <c:v>0.10100000000000001</c:v>
                </c:pt>
                <c:pt idx="614">
                  <c:v>0.10100000000000001</c:v>
                </c:pt>
                <c:pt idx="615">
                  <c:v>0.10100000000000001</c:v>
                </c:pt>
                <c:pt idx="616">
                  <c:v>0.10300000000000001</c:v>
                </c:pt>
                <c:pt idx="617">
                  <c:v>0.10400000000000001</c:v>
                </c:pt>
                <c:pt idx="618">
                  <c:v>0.10400000000000001</c:v>
                </c:pt>
                <c:pt idx="619">
                  <c:v>0.10800000000000001</c:v>
                </c:pt>
                <c:pt idx="620">
                  <c:v>0.10500000000000001</c:v>
                </c:pt>
                <c:pt idx="621">
                  <c:v>0.10600000000000001</c:v>
                </c:pt>
                <c:pt idx="622">
                  <c:v>0.10300000000000001</c:v>
                </c:pt>
                <c:pt idx="623">
                  <c:v>0.10100000000000001</c:v>
                </c:pt>
                <c:pt idx="624">
                  <c:v>0.10200000000000001</c:v>
                </c:pt>
                <c:pt idx="625">
                  <c:v>0.10100000000000001</c:v>
                </c:pt>
                <c:pt idx="626">
                  <c:v>0.10200000000000001</c:v>
                </c:pt>
                <c:pt idx="627">
                  <c:v>0.10200000000000001</c:v>
                </c:pt>
                <c:pt idx="628">
                  <c:v>0.10100000000000001</c:v>
                </c:pt>
                <c:pt idx="629">
                  <c:v>0.1</c:v>
                </c:pt>
                <c:pt idx="630">
                  <c:v>0.10100000000000001</c:v>
                </c:pt>
                <c:pt idx="631">
                  <c:v>0.10100000000000001</c:v>
                </c:pt>
                <c:pt idx="632">
                  <c:v>0.1</c:v>
                </c:pt>
                <c:pt idx="633">
                  <c:v>0.10400000000000001</c:v>
                </c:pt>
                <c:pt idx="634">
                  <c:v>0.10200000000000001</c:v>
                </c:pt>
                <c:pt idx="635">
                  <c:v>0.10600000000000001</c:v>
                </c:pt>
                <c:pt idx="636">
                  <c:v>0.10500000000000001</c:v>
                </c:pt>
                <c:pt idx="637">
                  <c:v>0.10300000000000001</c:v>
                </c:pt>
                <c:pt idx="638">
                  <c:v>0.10200000000000001</c:v>
                </c:pt>
                <c:pt idx="639">
                  <c:v>0.10200000000000001</c:v>
                </c:pt>
                <c:pt idx="640">
                  <c:v>0.10200000000000001</c:v>
                </c:pt>
                <c:pt idx="641">
                  <c:v>0.10200000000000001</c:v>
                </c:pt>
                <c:pt idx="642">
                  <c:v>0.10400000000000001</c:v>
                </c:pt>
                <c:pt idx="643">
                  <c:v>0.10300000000000001</c:v>
                </c:pt>
                <c:pt idx="644">
                  <c:v>0.10200000000000001</c:v>
                </c:pt>
                <c:pt idx="645">
                  <c:v>0.10300000000000001</c:v>
                </c:pt>
                <c:pt idx="646">
                  <c:v>0.10300000000000001</c:v>
                </c:pt>
                <c:pt idx="647">
                  <c:v>0.10200000000000001</c:v>
                </c:pt>
                <c:pt idx="648">
                  <c:v>0.10200000000000001</c:v>
                </c:pt>
                <c:pt idx="649">
                  <c:v>0.10200000000000001</c:v>
                </c:pt>
                <c:pt idx="650">
                  <c:v>0.10200000000000001</c:v>
                </c:pt>
                <c:pt idx="651">
                  <c:v>0.10300000000000001</c:v>
                </c:pt>
                <c:pt idx="652">
                  <c:v>0.10300000000000001</c:v>
                </c:pt>
                <c:pt idx="653">
                  <c:v>0.10500000000000001</c:v>
                </c:pt>
                <c:pt idx="654">
                  <c:v>0.10400000000000001</c:v>
                </c:pt>
                <c:pt idx="655">
                  <c:v>0.10500000000000001</c:v>
                </c:pt>
                <c:pt idx="656">
                  <c:v>0.10600000000000001</c:v>
                </c:pt>
                <c:pt idx="657">
                  <c:v>0.10500000000000001</c:v>
                </c:pt>
                <c:pt idx="658">
                  <c:v>0.13</c:v>
                </c:pt>
                <c:pt idx="659">
                  <c:v>0.12200000000000001</c:v>
                </c:pt>
                <c:pt idx="660">
                  <c:v>0.11000000000000001</c:v>
                </c:pt>
                <c:pt idx="661">
                  <c:v>0.10500000000000001</c:v>
                </c:pt>
                <c:pt idx="662">
                  <c:v>0.10200000000000001</c:v>
                </c:pt>
                <c:pt idx="663">
                  <c:v>0.10200000000000001</c:v>
                </c:pt>
                <c:pt idx="664">
                  <c:v>0.10300000000000001</c:v>
                </c:pt>
                <c:pt idx="665">
                  <c:v>0.10600000000000001</c:v>
                </c:pt>
                <c:pt idx="666">
                  <c:v>0.10500000000000001</c:v>
                </c:pt>
                <c:pt idx="667">
                  <c:v>0.10600000000000001</c:v>
                </c:pt>
                <c:pt idx="668">
                  <c:v>0.10300000000000001</c:v>
                </c:pt>
                <c:pt idx="669">
                  <c:v>0.10200000000000001</c:v>
                </c:pt>
                <c:pt idx="670">
                  <c:v>0.10100000000000001</c:v>
                </c:pt>
                <c:pt idx="671">
                  <c:v>0.10900000000000001</c:v>
                </c:pt>
                <c:pt idx="672">
                  <c:v>0.10700000000000001</c:v>
                </c:pt>
                <c:pt idx="673">
                  <c:v>0.10500000000000001</c:v>
                </c:pt>
                <c:pt idx="674">
                  <c:v>0.10300000000000001</c:v>
                </c:pt>
                <c:pt idx="675">
                  <c:v>0.10200000000000001</c:v>
                </c:pt>
                <c:pt idx="676">
                  <c:v>0.10100000000000001</c:v>
                </c:pt>
                <c:pt idx="677">
                  <c:v>0.10300000000000001</c:v>
                </c:pt>
                <c:pt idx="678">
                  <c:v>0.10300000000000001</c:v>
                </c:pt>
                <c:pt idx="679">
                  <c:v>0.10500000000000001</c:v>
                </c:pt>
                <c:pt idx="680">
                  <c:v>0.10300000000000001</c:v>
                </c:pt>
                <c:pt idx="681">
                  <c:v>0.10500000000000001</c:v>
                </c:pt>
                <c:pt idx="682">
                  <c:v>0.10200000000000001</c:v>
                </c:pt>
                <c:pt idx="683">
                  <c:v>0.10300000000000001</c:v>
                </c:pt>
                <c:pt idx="684">
                  <c:v>0.10700000000000001</c:v>
                </c:pt>
                <c:pt idx="685">
                  <c:v>0.10600000000000001</c:v>
                </c:pt>
                <c:pt idx="686">
                  <c:v>0.10400000000000001</c:v>
                </c:pt>
                <c:pt idx="687">
                  <c:v>0.10300000000000001</c:v>
                </c:pt>
                <c:pt idx="688">
                  <c:v>0.10300000000000001</c:v>
                </c:pt>
                <c:pt idx="689">
                  <c:v>0.10200000000000001</c:v>
                </c:pt>
                <c:pt idx="690">
                  <c:v>0.10200000000000001</c:v>
                </c:pt>
                <c:pt idx="691">
                  <c:v>0.10200000000000001</c:v>
                </c:pt>
                <c:pt idx="692">
                  <c:v>0.10200000000000001</c:v>
                </c:pt>
                <c:pt idx="693">
                  <c:v>0.10300000000000001</c:v>
                </c:pt>
                <c:pt idx="694">
                  <c:v>0.11100000000000002</c:v>
                </c:pt>
                <c:pt idx="695">
                  <c:v>0.11100000000000002</c:v>
                </c:pt>
                <c:pt idx="696">
                  <c:v>0.10700000000000001</c:v>
                </c:pt>
                <c:pt idx="697">
                  <c:v>0.10800000000000001</c:v>
                </c:pt>
                <c:pt idx="698">
                  <c:v>0.10700000000000001</c:v>
                </c:pt>
                <c:pt idx="699">
                  <c:v>0.10500000000000001</c:v>
                </c:pt>
                <c:pt idx="700">
                  <c:v>0.10500000000000001</c:v>
                </c:pt>
                <c:pt idx="701">
                  <c:v>0.10500000000000001</c:v>
                </c:pt>
                <c:pt idx="702">
                  <c:v>0.10500000000000001</c:v>
                </c:pt>
                <c:pt idx="703">
                  <c:v>0.10400000000000001</c:v>
                </c:pt>
                <c:pt idx="704">
                  <c:v>0.10500000000000001</c:v>
                </c:pt>
                <c:pt idx="705">
                  <c:v>0.10500000000000001</c:v>
                </c:pt>
                <c:pt idx="706">
                  <c:v>0.10400000000000001</c:v>
                </c:pt>
                <c:pt idx="707">
                  <c:v>0.10400000000000001</c:v>
                </c:pt>
                <c:pt idx="708">
                  <c:v>0.10400000000000001</c:v>
                </c:pt>
                <c:pt idx="709">
                  <c:v>0.10400000000000001</c:v>
                </c:pt>
                <c:pt idx="710">
                  <c:v>0.10200000000000001</c:v>
                </c:pt>
                <c:pt idx="711">
                  <c:v>0.10300000000000001</c:v>
                </c:pt>
                <c:pt idx="712">
                  <c:v>0.10200000000000001</c:v>
                </c:pt>
                <c:pt idx="713">
                  <c:v>0.10100000000000001</c:v>
                </c:pt>
                <c:pt idx="714">
                  <c:v>0.10100000000000001</c:v>
                </c:pt>
                <c:pt idx="715">
                  <c:v>0.10100000000000001</c:v>
                </c:pt>
                <c:pt idx="716">
                  <c:v>0.10200000000000001</c:v>
                </c:pt>
                <c:pt idx="717">
                  <c:v>0.10300000000000001</c:v>
                </c:pt>
                <c:pt idx="718">
                  <c:v>0.10200000000000001</c:v>
                </c:pt>
                <c:pt idx="719">
                  <c:v>0.11800000000000002</c:v>
                </c:pt>
                <c:pt idx="720">
                  <c:v>0.11900000000000002</c:v>
                </c:pt>
                <c:pt idx="721">
                  <c:v>0.11000000000000001</c:v>
                </c:pt>
                <c:pt idx="722">
                  <c:v>0.10500000000000001</c:v>
                </c:pt>
                <c:pt idx="723">
                  <c:v>0.10400000000000001</c:v>
                </c:pt>
                <c:pt idx="724">
                  <c:v>0.10400000000000001</c:v>
                </c:pt>
                <c:pt idx="725">
                  <c:v>0.10300000000000001</c:v>
                </c:pt>
                <c:pt idx="726">
                  <c:v>0.10300000000000001</c:v>
                </c:pt>
                <c:pt idx="727">
                  <c:v>0.10300000000000001</c:v>
                </c:pt>
                <c:pt idx="728">
                  <c:v>0.10400000000000001</c:v>
                </c:pt>
                <c:pt idx="729">
                  <c:v>0.10400000000000001</c:v>
                </c:pt>
                <c:pt idx="730">
                  <c:v>0.10400000000000001</c:v>
                </c:pt>
                <c:pt idx="731">
                  <c:v>0.10400000000000001</c:v>
                </c:pt>
                <c:pt idx="732">
                  <c:v>0.10400000000000001</c:v>
                </c:pt>
                <c:pt idx="733">
                  <c:v>0.10500000000000001</c:v>
                </c:pt>
                <c:pt idx="734">
                  <c:v>0.10400000000000001</c:v>
                </c:pt>
                <c:pt idx="735">
                  <c:v>0.10300000000000001</c:v>
                </c:pt>
                <c:pt idx="736">
                  <c:v>0.10400000000000001</c:v>
                </c:pt>
                <c:pt idx="737">
                  <c:v>0.10400000000000001</c:v>
                </c:pt>
                <c:pt idx="738">
                  <c:v>0.10600000000000001</c:v>
                </c:pt>
                <c:pt idx="739">
                  <c:v>0.10500000000000001</c:v>
                </c:pt>
                <c:pt idx="740">
                  <c:v>0.10400000000000001</c:v>
                </c:pt>
                <c:pt idx="741">
                  <c:v>0.10400000000000001</c:v>
                </c:pt>
                <c:pt idx="742">
                  <c:v>0.10500000000000001</c:v>
                </c:pt>
                <c:pt idx="743">
                  <c:v>0.10700000000000001</c:v>
                </c:pt>
                <c:pt idx="744">
                  <c:v>0.10900000000000001</c:v>
                </c:pt>
                <c:pt idx="745">
                  <c:v>0.11300000000000002</c:v>
                </c:pt>
                <c:pt idx="746">
                  <c:v>0.10900000000000001</c:v>
                </c:pt>
                <c:pt idx="747">
                  <c:v>0.10500000000000001</c:v>
                </c:pt>
                <c:pt idx="748">
                  <c:v>0.10400000000000001</c:v>
                </c:pt>
                <c:pt idx="749">
                  <c:v>0.10400000000000001</c:v>
                </c:pt>
                <c:pt idx="750">
                  <c:v>0.10300000000000001</c:v>
                </c:pt>
                <c:pt idx="751">
                  <c:v>0.10300000000000001</c:v>
                </c:pt>
                <c:pt idx="752">
                  <c:v>0.10300000000000001</c:v>
                </c:pt>
                <c:pt idx="753">
                  <c:v>0.10300000000000001</c:v>
                </c:pt>
                <c:pt idx="754">
                  <c:v>0.10500000000000001</c:v>
                </c:pt>
                <c:pt idx="755">
                  <c:v>0.10700000000000001</c:v>
                </c:pt>
                <c:pt idx="756">
                  <c:v>0.10500000000000001</c:v>
                </c:pt>
                <c:pt idx="757">
                  <c:v>0.10600000000000001</c:v>
                </c:pt>
                <c:pt idx="758">
                  <c:v>0.10500000000000001</c:v>
                </c:pt>
                <c:pt idx="759">
                  <c:v>0.10400000000000001</c:v>
                </c:pt>
                <c:pt idx="760">
                  <c:v>0.10400000000000001</c:v>
                </c:pt>
                <c:pt idx="761">
                  <c:v>0.10300000000000001</c:v>
                </c:pt>
                <c:pt idx="762">
                  <c:v>0.10500000000000001</c:v>
                </c:pt>
                <c:pt idx="763">
                  <c:v>0.10700000000000001</c:v>
                </c:pt>
                <c:pt idx="764">
                  <c:v>0.10600000000000001</c:v>
                </c:pt>
                <c:pt idx="765">
                  <c:v>0.10400000000000001</c:v>
                </c:pt>
                <c:pt idx="766">
                  <c:v>0.10500000000000001</c:v>
                </c:pt>
                <c:pt idx="767">
                  <c:v>0.10400000000000001</c:v>
                </c:pt>
                <c:pt idx="768">
                  <c:v>0.10500000000000001</c:v>
                </c:pt>
                <c:pt idx="769">
                  <c:v>0.10400000000000001</c:v>
                </c:pt>
                <c:pt idx="770">
                  <c:v>0.10500000000000001</c:v>
                </c:pt>
                <c:pt idx="771">
                  <c:v>0.10400000000000001</c:v>
                </c:pt>
                <c:pt idx="772">
                  <c:v>0.10600000000000001</c:v>
                </c:pt>
                <c:pt idx="773">
                  <c:v>0.10600000000000001</c:v>
                </c:pt>
                <c:pt idx="774">
                  <c:v>0.10400000000000001</c:v>
                </c:pt>
                <c:pt idx="775">
                  <c:v>0.10400000000000001</c:v>
                </c:pt>
                <c:pt idx="776">
                  <c:v>0.10500000000000001</c:v>
                </c:pt>
                <c:pt idx="777">
                  <c:v>0.10400000000000001</c:v>
                </c:pt>
                <c:pt idx="778">
                  <c:v>0.11100000000000002</c:v>
                </c:pt>
                <c:pt idx="779">
                  <c:v>0.10800000000000001</c:v>
                </c:pt>
                <c:pt idx="780">
                  <c:v>0.10900000000000001</c:v>
                </c:pt>
                <c:pt idx="781">
                  <c:v>0.10600000000000001</c:v>
                </c:pt>
                <c:pt idx="782">
                  <c:v>0.10300000000000001</c:v>
                </c:pt>
                <c:pt idx="783">
                  <c:v>0.10200000000000001</c:v>
                </c:pt>
                <c:pt idx="784">
                  <c:v>0.10200000000000001</c:v>
                </c:pt>
                <c:pt idx="785">
                  <c:v>0.10600000000000001</c:v>
                </c:pt>
                <c:pt idx="786">
                  <c:v>0.10400000000000001</c:v>
                </c:pt>
                <c:pt idx="787">
                  <c:v>0.10300000000000001</c:v>
                </c:pt>
                <c:pt idx="788">
                  <c:v>0.10200000000000001</c:v>
                </c:pt>
                <c:pt idx="789">
                  <c:v>0.11000000000000001</c:v>
                </c:pt>
                <c:pt idx="790">
                  <c:v>0.10600000000000001</c:v>
                </c:pt>
                <c:pt idx="791">
                  <c:v>0.10500000000000001</c:v>
                </c:pt>
                <c:pt idx="792">
                  <c:v>0.10400000000000001</c:v>
                </c:pt>
                <c:pt idx="793">
                  <c:v>0.10400000000000001</c:v>
                </c:pt>
                <c:pt idx="794">
                  <c:v>0.10300000000000001</c:v>
                </c:pt>
                <c:pt idx="795">
                  <c:v>0.10300000000000001</c:v>
                </c:pt>
                <c:pt idx="796">
                  <c:v>0.10500000000000001</c:v>
                </c:pt>
                <c:pt idx="797">
                  <c:v>0.10500000000000001</c:v>
                </c:pt>
                <c:pt idx="798">
                  <c:v>0.10600000000000001</c:v>
                </c:pt>
                <c:pt idx="799">
                  <c:v>0.10500000000000001</c:v>
                </c:pt>
                <c:pt idx="800">
                  <c:v>0.10400000000000001</c:v>
                </c:pt>
                <c:pt idx="801">
                  <c:v>0.10300000000000001</c:v>
                </c:pt>
                <c:pt idx="802">
                  <c:v>0.10400000000000001</c:v>
                </c:pt>
                <c:pt idx="803">
                  <c:v>0.10600000000000001</c:v>
                </c:pt>
                <c:pt idx="804">
                  <c:v>0.10800000000000001</c:v>
                </c:pt>
                <c:pt idx="805">
                  <c:v>0.10900000000000001</c:v>
                </c:pt>
                <c:pt idx="806">
                  <c:v>0.11000000000000001</c:v>
                </c:pt>
                <c:pt idx="807">
                  <c:v>0.10600000000000001</c:v>
                </c:pt>
                <c:pt idx="808">
                  <c:v>0.10500000000000001</c:v>
                </c:pt>
                <c:pt idx="809">
                  <c:v>0.10600000000000001</c:v>
                </c:pt>
                <c:pt idx="810">
                  <c:v>0.10400000000000001</c:v>
                </c:pt>
                <c:pt idx="811">
                  <c:v>0.10600000000000001</c:v>
                </c:pt>
                <c:pt idx="812">
                  <c:v>0.10600000000000001</c:v>
                </c:pt>
                <c:pt idx="813">
                  <c:v>0.10800000000000001</c:v>
                </c:pt>
                <c:pt idx="814">
                  <c:v>0.10900000000000001</c:v>
                </c:pt>
                <c:pt idx="815">
                  <c:v>0.10700000000000001</c:v>
                </c:pt>
                <c:pt idx="816">
                  <c:v>0.10500000000000001</c:v>
                </c:pt>
                <c:pt idx="817">
                  <c:v>0.10400000000000001</c:v>
                </c:pt>
                <c:pt idx="818">
                  <c:v>0.10300000000000001</c:v>
                </c:pt>
                <c:pt idx="819">
                  <c:v>0.10300000000000001</c:v>
                </c:pt>
                <c:pt idx="820">
                  <c:v>0.10400000000000001</c:v>
                </c:pt>
                <c:pt idx="821">
                  <c:v>0.10400000000000001</c:v>
                </c:pt>
                <c:pt idx="822">
                  <c:v>0.10400000000000001</c:v>
                </c:pt>
                <c:pt idx="823">
                  <c:v>0.10400000000000001</c:v>
                </c:pt>
                <c:pt idx="824">
                  <c:v>0.10400000000000001</c:v>
                </c:pt>
                <c:pt idx="825">
                  <c:v>0.10400000000000001</c:v>
                </c:pt>
                <c:pt idx="826">
                  <c:v>0.10400000000000001</c:v>
                </c:pt>
                <c:pt idx="827">
                  <c:v>0.10400000000000001</c:v>
                </c:pt>
                <c:pt idx="828">
                  <c:v>0.10600000000000001</c:v>
                </c:pt>
                <c:pt idx="829">
                  <c:v>0.10600000000000001</c:v>
                </c:pt>
                <c:pt idx="830">
                  <c:v>0.10600000000000001</c:v>
                </c:pt>
                <c:pt idx="831">
                  <c:v>0.10500000000000001</c:v>
                </c:pt>
                <c:pt idx="832">
                  <c:v>0.10600000000000001</c:v>
                </c:pt>
                <c:pt idx="833">
                  <c:v>0.10500000000000001</c:v>
                </c:pt>
                <c:pt idx="834">
                  <c:v>0.10900000000000001</c:v>
                </c:pt>
                <c:pt idx="835">
                  <c:v>0.10700000000000001</c:v>
                </c:pt>
                <c:pt idx="836">
                  <c:v>0.10500000000000001</c:v>
                </c:pt>
                <c:pt idx="837">
                  <c:v>0.10500000000000001</c:v>
                </c:pt>
                <c:pt idx="838">
                  <c:v>0.10500000000000001</c:v>
                </c:pt>
                <c:pt idx="839">
                  <c:v>0.10400000000000001</c:v>
                </c:pt>
                <c:pt idx="840">
                  <c:v>0.10400000000000001</c:v>
                </c:pt>
                <c:pt idx="841">
                  <c:v>0.10400000000000001</c:v>
                </c:pt>
                <c:pt idx="842">
                  <c:v>0.10400000000000001</c:v>
                </c:pt>
                <c:pt idx="843">
                  <c:v>0.10300000000000001</c:v>
                </c:pt>
                <c:pt idx="844">
                  <c:v>0.10300000000000001</c:v>
                </c:pt>
                <c:pt idx="845">
                  <c:v>0.10300000000000001</c:v>
                </c:pt>
                <c:pt idx="846">
                  <c:v>0.10800000000000001</c:v>
                </c:pt>
                <c:pt idx="847">
                  <c:v>0.10500000000000001</c:v>
                </c:pt>
                <c:pt idx="848">
                  <c:v>0.10400000000000001</c:v>
                </c:pt>
                <c:pt idx="849">
                  <c:v>0.10300000000000001</c:v>
                </c:pt>
                <c:pt idx="850">
                  <c:v>0.10400000000000001</c:v>
                </c:pt>
                <c:pt idx="851">
                  <c:v>0.10600000000000001</c:v>
                </c:pt>
                <c:pt idx="852">
                  <c:v>0.10500000000000001</c:v>
                </c:pt>
                <c:pt idx="853">
                  <c:v>0.10900000000000001</c:v>
                </c:pt>
                <c:pt idx="854">
                  <c:v>0.10700000000000001</c:v>
                </c:pt>
                <c:pt idx="855">
                  <c:v>0.10600000000000001</c:v>
                </c:pt>
                <c:pt idx="856">
                  <c:v>0.10400000000000001</c:v>
                </c:pt>
                <c:pt idx="857">
                  <c:v>0.10300000000000001</c:v>
                </c:pt>
                <c:pt idx="858">
                  <c:v>0.10500000000000001</c:v>
                </c:pt>
                <c:pt idx="859">
                  <c:v>0.10400000000000001</c:v>
                </c:pt>
                <c:pt idx="860">
                  <c:v>0.10300000000000001</c:v>
                </c:pt>
                <c:pt idx="861">
                  <c:v>0.10400000000000001</c:v>
                </c:pt>
                <c:pt idx="862">
                  <c:v>0.10500000000000001</c:v>
                </c:pt>
                <c:pt idx="863">
                  <c:v>0.10800000000000001</c:v>
                </c:pt>
                <c:pt idx="864">
                  <c:v>0.10800000000000001</c:v>
                </c:pt>
                <c:pt idx="865">
                  <c:v>0.10900000000000001</c:v>
                </c:pt>
                <c:pt idx="866">
                  <c:v>0.10700000000000001</c:v>
                </c:pt>
                <c:pt idx="867">
                  <c:v>0.10500000000000001</c:v>
                </c:pt>
                <c:pt idx="868">
                  <c:v>0.10400000000000001</c:v>
                </c:pt>
                <c:pt idx="869">
                  <c:v>0.10400000000000001</c:v>
                </c:pt>
                <c:pt idx="870">
                  <c:v>0.10800000000000001</c:v>
                </c:pt>
                <c:pt idx="871">
                  <c:v>0.10500000000000001</c:v>
                </c:pt>
                <c:pt idx="872">
                  <c:v>0.10400000000000001</c:v>
                </c:pt>
                <c:pt idx="873">
                  <c:v>0.10700000000000001</c:v>
                </c:pt>
                <c:pt idx="874">
                  <c:v>0.10800000000000001</c:v>
                </c:pt>
                <c:pt idx="875">
                  <c:v>0.10400000000000001</c:v>
                </c:pt>
                <c:pt idx="876">
                  <c:v>0.10300000000000001</c:v>
                </c:pt>
                <c:pt idx="877">
                  <c:v>0.10400000000000001</c:v>
                </c:pt>
                <c:pt idx="878">
                  <c:v>0.10400000000000001</c:v>
                </c:pt>
                <c:pt idx="879">
                  <c:v>0.10400000000000001</c:v>
                </c:pt>
                <c:pt idx="880">
                  <c:v>0.10500000000000001</c:v>
                </c:pt>
                <c:pt idx="881">
                  <c:v>0.10400000000000001</c:v>
                </c:pt>
                <c:pt idx="882">
                  <c:v>0.10300000000000001</c:v>
                </c:pt>
                <c:pt idx="883">
                  <c:v>0.10400000000000001</c:v>
                </c:pt>
                <c:pt idx="884">
                  <c:v>0.10300000000000001</c:v>
                </c:pt>
                <c:pt idx="885">
                  <c:v>0.10400000000000001</c:v>
                </c:pt>
                <c:pt idx="886">
                  <c:v>0.10400000000000001</c:v>
                </c:pt>
                <c:pt idx="887">
                  <c:v>0.10300000000000001</c:v>
                </c:pt>
                <c:pt idx="888">
                  <c:v>0.10400000000000001</c:v>
                </c:pt>
                <c:pt idx="889">
                  <c:v>0.10400000000000001</c:v>
                </c:pt>
                <c:pt idx="890">
                  <c:v>0.10300000000000001</c:v>
                </c:pt>
                <c:pt idx="891">
                  <c:v>0.10400000000000001</c:v>
                </c:pt>
                <c:pt idx="892">
                  <c:v>0.10400000000000001</c:v>
                </c:pt>
                <c:pt idx="893">
                  <c:v>0.10500000000000001</c:v>
                </c:pt>
                <c:pt idx="894">
                  <c:v>0.10500000000000001</c:v>
                </c:pt>
                <c:pt idx="895">
                  <c:v>0.10400000000000001</c:v>
                </c:pt>
                <c:pt idx="896">
                  <c:v>0.10300000000000001</c:v>
                </c:pt>
                <c:pt idx="897">
                  <c:v>0.10900000000000001</c:v>
                </c:pt>
                <c:pt idx="898">
                  <c:v>0.10800000000000001</c:v>
                </c:pt>
                <c:pt idx="899">
                  <c:v>0.10700000000000001</c:v>
                </c:pt>
                <c:pt idx="900">
                  <c:v>0.10500000000000001</c:v>
                </c:pt>
                <c:pt idx="901">
                  <c:v>0.10500000000000001</c:v>
                </c:pt>
                <c:pt idx="902">
                  <c:v>0.10400000000000001</c:v>
                </c:pt>
                <c:pt idx="903">
                  <c:v>0.10200000000000001</c:v>
                </c:pt>
                <c:pt idx="904">
                  <c:v>0.10400000000000001</c:v>
                </c:pt>
                <c:pt idx="905">
                  <c:v>0.10400000000000001</c:v>
                </c:pt>
                <c:pt idx="906">
                  <c:v>0.10600000000000001</c:v>
                </c:pt>
                <c:pt idx="907">
                  <c:v>0.10400000000000001</c:v>
                </c:pt>
                <c:pt idx="908">
                  <c:v>0.10800000000000001</c:v>
                </c:pt>
                <c:pt idx="909">
                  <c:v>0.10700000000000001</c:v>
                </c:pt>
                <c:pt idx="910">
                  <c:v>0.10400000000000001</c:v>
                </c:pt>
                <c:pt idx="911">
                  <c:v>0.10200000000000001</c:v>
                </c:pt>
                <c:pt idx="912">
                  <c:v>0.10200000000000001</c:v>
                </c:pt>
                <c:pt idx="913">
                  <c:v>0.10300000000000001</c:v>
                </c:pt>
                <c:pt idx="914">
                  <c:v>0.10200000000000001</c:v>
                </c:pt>
                <c:pt idx="915">
                  <c:v>0.10100000000000001</c:v>
                </c:pt>
                <c:pt idx="916">
                  <c:v>0.10200000000000001</c:v>
                </c:pt>
                <c:pt idx="917">
                  <c:v>0.10400000000000001</c:v>
                </c:pt>
                <c:pt idx="918">
                  <c:v>0.10400000000000001</c:v>
                </c:pt>
                <c:pt idx="919">
                  <c:v>0.10500000000000001</c:v>
                </c:pt>
                <c:pt idx="920">
                  <c:v>0.10200000000000001</c:v>
                </c:pt>
                <c:pt idx="921">
                  <c:v>0.10200000000000001</c:v>
                </c:pt>
                <c:pt idx="922">
                  <c:v>0.10200000000000001</c:v>
                </c:pt>
                <c:pt idx="923">
                  <c:v>0.10300000000000001</c:v>
                </c:pt>
                <c:pt idx="924">
                  <c:v>0.10100000000000001</c:v>
                </c:pt>
                <c:pt idx="925">
                  <c:v>0.10200000000000001</c:v>
                </c:pt>
                <c:pt idx="926">
                  <c:v>0.10500000000000001</c:v>
                </c:pt>
                <c:pt idx="927">
                  <c:v>0.10800000000000001</c:v>
                </c:pt>
                <c:pt idx="928">
                  <c:v>0.10400000000000001</c:v>
                </c:pt>
                <c:pt idx="929">
                  <c:v>0.10300000000000001</c:v>
                </c:pt>
                <c:pt idx="930">
                  <c:v>0.10200000000000001</c:v>
                </c:pt>
                <c:pt idx="931">
                  <c:v>0.10200000000000001</c:v>
                </c:pt>
                <c:pt idx="932">
                  <c:v>0.10200000000000001</c:v>
                </c:pt>
                <c:pt idx="933">
                  <c:v>0.10400000000000001</c:v>
                </c:pt>
                <c:pt idx="934">
                  <c:v>0.10300000000000001</c:v>
                </c:pt>
                <c:pt idx="935">
                  <c:v>0.10200000000000001</c:v>
                </c:pt>
                <c:pt idx="936">
                  <c:v>0.10200000000000001</c:v>
                </c:pt>
                <c:pt idx="937">
                  <c:v>0.10200000000000001</c:v>
                </c:pt>
                <c:pt idx="938">
                  <c:v>0.10200000000000001</c:v>
                </c:pt>
                <c:pt idx="939">
                  <c:v>0.10100000000000001</c:v>
                </c:pt>
                <c:pt idx="940">
                  <c:v>0.10100000000000001</c:v>
                </c:pt>
                <c:pt idx="941">
                  <c:v>0.10200000000000001</c:v>
                </c:pt>
                <c:pt idx="942">
                  <c:v>0.10200000000000001</c:v>
                </c:pt>
                <c:pt idx="943">
                  <c:v>0.10100000000000001</c:v>
                </c:pt>
                <c:pt idx="944">
                  <c:v>0.10100000000000001</c:v>
                </c:pt>
                <c:pt idx="945">
                  <c:v>0.10100000000000001</c:v>
                </c:pt>
                <c:pt idx="946">
                  <c:v>0.10500000000000001</c:v>
                </c:pt>
                <c:pt idx="947">
                  <c:v>0.10400000000000001</c:v>
                </c:pt>
                <c:pt idx="948">
                  <c:v>0.10200000000000001</c:v>
                </c:pt>
                <c:pt idx="949">
                  <c:v>0.10300000000000001</c:v>
                </c:pt>
                <c:pt idx="950">
                  <c:v>0.10200000000000001</c:v>
                </c:pt>
                <c:pt idx="951">
                  <c:v>0.10100000000000001</c:v>
                </c:pt>
                <c:pt idx="952">
                  <c:v>0.10200000000000001</c:v>
                </c:pt>
                <c:pt idx="953">
                  <c:v>0.10100000000000001</c:v>
                </c:pt>
                <c:pt idx="954">
                  <c:v>0.10100000000000001</c:v>
                </c:pt>
                <c:pt idx="955">
                  <c:v>0.10300000000000001</c:v>
                </c:pt>
                <c:pt idx="956">
                  <c:v>0.10200000000000001</c:v>
                </c:pt>
                <c:pt idx="957">
                  <c:v>0.10200000000000001</c:v>
                </c:pt>
                <c:pt idx="958">
                  <c:v>0.10200000000000001</c:v>
                </c:pt>
                <c:pt idx="959">
                  <c:v>0.10400000000000001</c:v>
                </c:pt>
                <c:pt idx="960">
                  <c:v>0.10400000000000001</c:v>
                </c:pt>
                <c:pt idx="961">
                  <c:v>0.10300000000000001</c:v>
                </c:pt>
                <c:pt idx="962">
                  <c:v>0.10200000000000001</c:v>
                </c:pt>
                <c:pt idx="963">
                  <c:v>0.10200000000000001</c:v>
                </c:pt>
                <c:pt idx="964">
                  <c:v>0.10300000000000001</c:v>
                </c:pt>
                <c:pt idx="965">
                  <c:v>0.10200000000000001</c:v>
                </c:pt>
                <c:pt idx="966">
                  <c:v>0.10100000000000001</c:v>
                </c:pt>
                <c:pt idx="967">
                  <c:v>0.10100000000000001</c:v>
                </c:pt>
                <c:pt idx="968">
                  <c:v>0.10100000000000001</c:v>
                </c:pt>
                <c:pt idx="969">
                  <c:v>0.10100000000000001</c:v>
                </c:pt>
                <c:pt idx="970">
                  <c:v>0.10200000000000001</c:v>
                </c:pt>
                <c:pt idx="971">
                  <c:v>0.10300000000000001</c:v>
                </c:pt>
                <c:pt idx="972">
                  <c:v>0.10200000000000001</c:v>
                </c:pt>
                <c:pt idx="973">
                  <c:v>0.10200000000000001</c:v>
                </c:pt>
                <c:pt idx="974">
                  <c:v>0.10100000000000001</c:v>
                </c:pt>
                <c:pt idx="975">
                  <c:v>0.10300000000000001</c:v>
                </c:pt>
                <c:pt idx="976">
                  <c:v>0.10300000000000001</c:v>
                </c:pt>
                <c:pt idx="977">
                  <c:v>0.10200000000000001</c:v>
                </c:pt>
                <c:pt idx="978">
                  <c:v>0.10200000000000001</c:v>
                </c:pt>
                <c:pt idx="979">
                  <c:v>0.10300000000000001</c:v>
                </c:pt>
                <c:pt idx="980">
                  <c:v>0.10300000000000001</c:v>
                </c:pt>
                <c:pt idx="981">
                  <c:v>0.10400000000000001</c:v>
                </c:pt>
                <c:pt idx="982">
                  <c:v>0.10400000000000001</c:v>
                </c:pt>
                <c:pt idx="983">
                  <c:v>0.10300000000000001</c:v>
                </c:pt>
                <c:pt idx="984">
                  <c:v>0.10300000000000001</c:v>
                </c:pt>
                <c:pt idx="985">
                  <c:v>0.10400000000000001</c:v>
                </c:pt>
                <c:pt idx="986">
                  <c:v>0.10400000000000001</c:v>
                </c:pt>
                <c:pt idx="987">
                  <c:v>0.10300000000000001</c:v>
                </c:pt>
                <c:pt idx="988">
                  <c:v>0.10200000000000001</c:v>
                </c:pt>
                <c:pt idx="989">
                  <c:v>0.10100000000000001</c:v>
                </c:pt>
                <c:pt idx="990">
                  <c:v>0.10200000000000001</c:v>
                </c:pt>
                <c:pt idx="991">
                  <c:v>0.10300000000000001</c:v>
                </c:pt>
                <c:pt idx="992">
                  <c:v>0.10300000000000001</c:v>
                </c:pt>
                <c:pt idx="993">
                  <c:v>0.10400000000000001</c:v>
                </c:pt>
                <c:pt idx="994">
                  <c:v>0.10300000000000001</c:v>
                </c:pt>
                <c:pt idx="995">
                  <c:v>0.10300000000000001</c:v>
                </c:pt>
                <c:pt idx="996">
                  <c:v>0.10300000000000001</c:v>
                </c:pt>
                <c:pt idx="997">
                  <c:v>0.10100000000000001</c:v>
                </c:pt>
                <c:pt idx="998">
                  <c:v>0.10100000000000001</c:v>
                </c:pt>
                <c:pt idx="999">
                  <c:v>0.10100000000000001</c:v>
                </c:pt>
                <c:pt idx="1000">
                  <c:v>0.10300000000000001</c:v>
                </c:pt>
                <c:pt idx="1001">
                  <c:v>0.10200000000000001</c:v>
                </c:pt>
                <c:pt idx="1002">
                  <c:v>0.10200000000000001</c:v>
                </c:pt>
                <c:pt idx="1003">
                  <c:v>0.10500000000000001</c:v>
                </c:pt>
                <c:pt idx="1004">
                  <c:v>0.10300000000000001</c:v>
                </c:pt>
                <c:pt idx="1005">
                  <c:v>0.10300000000000001</c:v>
                </c:pt>
                <c:pt idx="1006">
                  <c:v>0.10300000000000001</c:v>
                </c:pt>
                <c:pt idx="1007">
                  <c:v>0.10300000000000001</c:v>
                </c:pt>
                <c:pt idx="1008">
                  <c:v>0.10200000000000001</c:v>
                </c:pt>
                <c:pt idx="1009">
                  <c:v>0.10200000000000001</c:v>
                </c:pt>
                <c:pt idx="1010">
                  <c:v>0.10100000000000001</c:v>
                </c:pt>
                <c:pt idx="1011">
                  <c:v>0.10100000000000001</c:v>
                </c:pt>
                <c:pt idx="1012">
                  <c:v>0.10100000000000001</c:v>
                </c:pt>
                <c:pt idx="1013">
                  <c:v>0.10400000000000001</c:v>
                </c:pt>
                <c:pt idx="1014">
                  <c:v>0.10300000000000001</c:v>
                </c:pt>
                <c:pt idx="1015">
                  <c:v>0.10500000000000001</c:v>
                </c:pt>
                <c:pt idx="1016">
                  <c:v>0.10400000000000001</c:v>
                </c:pt>
                <c:pt idx="1017">
                  <c:v>0.10200000000000001</c:v>
                </c:pt>
                <c:pt idx="1018">
                  <c:v>0.10200000000000001</c:v>
                </c:pt>
                <c:pt idx="1019">
                  <c:v>0.10100000000000001</c:v>
                </c:pt>
                <c:pt idx="1020">
                  <c:v>0.10400000000000001</c:v>
                </c:pt>
                <c:pt idx="1021">
                  <c:v>0.10300000000000001</c:v>
                </c:pt>
                <c:pt idx="1022">
                  <c:v>0.10600000000000001</c:v>
                </c:pt>
                <c:pt idx="1023">
                  <c:v>0.10200000000000001</c:v>
                </c:pt>
                <c:pt idx="1024">
                  <c:v>0.10200000000000001</c:v>
                </c:pt>
                <c:pt idx="1025">
                  <c:v>0.10200000000000001</c:v>
                </c:pt>
                <c:pt idx="1026">
                  <c:v>0.10200000000000001</c:v>
                </c:pt>
                <c:pt idx="1027">
                  <c:v>0.10400000000000001</c:v>
                </c:pt>
                <c:pt idx="1028">
                  <c:v>0.10300000000000001</c:v>
                </c:pt>
                <c:pt idx="1029">
                  <c:v>0.10300000000000001</c:v>
                </c:pt>
                <c:pt idx="1030">
                  <c:v>0.10500000000000001</c:v>
                </c:pt>
                <c:pt idx="1031">
                  <c:v>0.10300000000000001</c:v>
                </c:pt>
                <c:pt idx="1032">
                  <c:v>0.10300000000000001</c:v>
                </c:pt>
                <c:pt idx="1033">
                  <c:v>0.10200000000000001</c:v>
                </c:pt>
                <c:pt idx="1034">
                  <c:v>0.10600000000000001</c:v>
                </c:pt>
                <c:pt idx="1035">
                  <c:v>0.10800000000000001</c:v>
                </c:pt>
                <c:pt idx="1036">
                  <c:v>0.10600000000000001</c:v>
                </c:pt>
                <c:pt idx="1037">
                  <c:v>0.10500000000000001</c:v>
                </c:pt>
                <c:pt idx="1038">
                  <c:v>0.10300000000000001</c:v>
                </c:pt>
                <c:pt idx="1039">
                  <c:v>0.10400000000000001</c:v>
                </c:pt>
                <c:pt idx="1040">
                  <c:v>0.10400000000000001</c:v>
                </c:pt>
                <c:pt idx="1041">
                  <c:v>0.10300000000000001</c:v>
                </c:pt>
                <c:pt idx="1042">
                  <c:v>0.10300000000000001</c:v>
                </c:pt>
                <c:pt idx="1043">
                  <c:v>0.10400000000000001</c:v>
                </c:pt>
                <c:pt idx="1044">
                  <c:v>0.10400000000000001</c:v>
                </c:pt>
                <c:pt idx="1045">
                  <c:v>0.10200000000000001</c:v>
                </c:pt>
                <c:pt idx="1046">
                  <c:v>0.1</c:v>
                </c:pt>
                <c:pt idx="1047">
                  <c:v>0.1</c:v>
                </c:pt>
                <c:pt idx="1048">
                  <c:v>0.1</c:v>
                </c:pt>
                <c:pt idx="1049">
                  <c:v>0.1</c:v>
                </c:pt>
                <c:pt idx="1050">
                  <c:v>0.10100000000000001</c:v>
                </c:pt>
                <c:pt idx="1051">
                  <c:v>0.10300000000000001</c:v>
                </c:pt>
                <c:pt idx="1052">
                  <c:v>0.10200000000000001</c:v>
                </c:pt>
                <c:pt idx="1053">
                  <c:v>0.10100000000000001</c:v>
                </c:pt>
                <c:pt idx="1054">
                  <c:v>0.10200000000000001</c:v>
                </c:pt>
                <c:pt idx="1055">
                  <c:v>0.10200000000000001</c:v>
                </c:pt>
                <c:pt idx="1056">
                  <c:v>0.10100000000000001</c:v>
                </c:pt>
                <c:pt idx="1057">
                  <c:v>0.1</c:v>
                </c:pt>
                <c:pt idx="1058">
                  <c:v>0.1</c:v>
                </c:pt>
                <c:pt idx="1059">
                  <c:v>0.1</c:v>
                </c:pt>
                <c:pt idx="1060">
                  <c:v>0.1</c:v>
                </c:pt>
                <c:pt idx="1061">
                  <c:v>0.10100000000000001</c:v>
                </c:pt>
                <c:pt idx="1062">
                  <c:v>0.10100000000000001</c:v>
                </c:pt>
                <c:pt idx="1063">
                  <c:v>0.1</c:v>
                </c:pt>
                <c:pt idx="1064">
                  <c:v>0.10100000000000001</c:v>
                </c:pt>
                <c:pt idx="1065">
                  <c:v>0.1</c:v>
                </c:pt>
                <c:pt idx="1066">
                  <c:v>9.9000000000000032E-2</c:v>
                </c:pt>
                <c:pt idx="1067">
                  <c:v>0.10300000000000001</c:v>
                </c:pt>
                <c:pt idx="1068">
                  <c:v>0.10400000000000001</c:v>
                </c:pt>
                <c:pt idx="1069">
                  <c:v>0.10200000000000001</c:v>
                </c:pt>
                <c:pt idx="1070">
                  <c:v>0.10200000000000001</c:v>
                </c:pt>
                <c:pt idx="1071">
                  <c:v>0.10100000000000001</c:v>
                </c:pt>
                <c:pt idx="1072">
                  <c:v>0.10200000000000001</c:v>
                </c:pt>
                <c:pt idx="1073">
                  <c:v>0.10400000000000001</c:v>
                </c:pt>
                <c:pt idx="1074">
                  <c:v>0.10400000000000001</c:v>
                </c:pt>
                <c:pt idx="1075">
                  <c:v>0.10700000000000001</c:v>
                </c:pt>
                <c:pt idx="1076">
                  <c:v>0.10500000000000001</c:v>
                </c:pt>
                <c:pt idx="1077">
                  <c:v>0.10300000000000001</c:v>
                </c:pt>
                <c:pt idx="1078">
                  <c:v>0.10400000000000001</c:v>
                </c:pt>
                <c:pt idx="1079">
                  <c:v>0.10100000000000001</c:v>
                </c:pt>
                <c:pt idx="1080">
                  <c:v>0.1</c:v>
                </c:pt>
                <c:pt idx="1081">
                  <c:v>0.10100000000000001</c:v>
                </c:pt>
                <c:pt idx="1082">
                  <c:v>0.10100000000000001</c:v>
                </c:pt>
                <c:pt idx="1083">
                  <c:v>0.10300000000000001</c:v>
                </c:pt>
                <c:pt idx="1084">
                  <c:v>0.10400000000000001</c:v>
                </c:pt>
                <c:pt idx="1085">
                  <c:v>0.10400000000000001</c:v>
                </c:pt>
                <c:pt idx="1086">
                  <c:v>0.10200000000000001</c:v>
                </c:pt>
                <c:pt idx="1087">
                  <c:v>0.10300000000000001</c:v>
                </c:pt>
                <c:pt idx="1088">
                  <c:v>0.10200000000000001</c:v>
                </c:pt>
                <c:pt idx="1089">
                  <c:v>0.10100000000000001</c:v>
                </c:pt>
                <c:pt idx="1090">
                  <c:v>0.10100000000000001</c:v>
                </c:pt>
                <c:pt idx="1091">
                  <c:v>0.10100000000000001</c:v>
                </c:pt>
                <c:pt idx="1092">
                  <c:v>0.10200000000000001</c:v>
                </c:pt>
                <c:pt idx="1093">
                  <c:v>0.10200000000000001</c:v>
                </c:pt>
                <c:pt idx="1094">
                  <c:v>0.10200000000000001</c:v>
                </c:pt>
                <c:pt idx="1095">
                  <c:v>0.10300000000000001</c:v>
                </c:pt>
                <c:pt idx="1096">
                  <c:v>0.10900000000000001</c:v>
                </c:pt>
                <c:pt idx="1097">
                  <c:v>0.10600000000000001</c:v>
                </c:pt>
                <c:pt idx="1098">
                  <c:v>0.10400000000000001</c:v>
                </c:pt>
                <c:pt idx="1099">
                  <c:v>0.10300000000000001</c:v>
                </c:pt>
                <c:pt idx="1100">
                  <c:v>0.10200000000000001</c:v>
                </c:pt>
                <c:pt idx="1101">
                  <c:v>0.10300000000000001</c:v>
                </c:pt>
                <c:pt idx="1102">
                  <c:v>0.10300000000000001</c:v>
                </c:pt>
                <c:pt idx="1103">
                  <c:v>0.10200000000000001</c:v>
                </c:pt>
                <c:pt idx="1104">
                  <c:v>0.10100000000000001</c:v>
                </c:pt>
                <c:pt idx="1105">
                  <c:v>0.10200000000000001</c:v>
                </c:pt>
                <c:pt idx="1106">
                  <c:v>0.10100000000000001</c:v>
                </c:pt>
                <c:pt idx="1107">
                  <c:v>0.10100000000000001</c:v>
                </c:pt>
                <c:pt idx="1108">
                  <c:v>0.1</c:v>
                </c:pt>
                <c:pt idx="1109">
                  <c:v>0.10300000000000001</c:v>
                </c:pt>
                <c:pt idx="1110">
                  <c:v>0.10200000000000001</c:v>
                </c:pt>
                <c:pt idx="1111">
                  <c:v>0.10100000000000001</c:v>
                </c:pt>
                <c:pt idx="1112">
                  <c:v>0.10100000000000001</c:v>
                </c:pt>
                <c:pt idx="1113">
                  <c:v>0.1</c:v>
                </c:pt>
                <c:pt idx="1114">
                  <c:v>0.10200000000000001</c:v>
                </c:pt>
                <c:pt idx="1115">
                  <c:v>0.10100000000000001</c:v>
                </c:pt>
                <c:pt idx="1116">
                  <c:v>0.1</c:v>
                </c:pt>
                <c:pt idx="1117">
                  <c:v>0.1</c:v>
                </c:pt>
                <c:pt idx="1118">
                  <c:v>0.10100000000000001</c:v>
                </c:pt>
                <c:pt idx="1119">
                  <c:v>0.10200000000000001</c:v>
                </c:pt>
                <c:pt idx="1120">
                  <c:v>0.10100000000000001</c:v>
                </c:pt>
                <c:pt idx="1121">
                  <c:v>0.10300000000000001</c:v>
                </c:pt>
                <c:pt idx="1122">
                  <c:v>0.1</c:v>
                </c:pt>
                <c:pt idx="1123">
                  <c:v>0.10100000000000001</c:v>
                </c:pt>
                <c:pt idx="1124">
                  <c:v>0.10600000000000001</c:v>
                </c:pt>
                <c:pt idx="1125">
                  <c:v>0.10400000000000001</c:v>
                </c:pt>
                <c:pt idx="1126">
                  <c:v>0.10400000000000001</c:v>
                </c:pt>
                <c:pt idx="1127">
                  <c:v>0.10300000000000001</c:v>
                </c:pt>
                <c:pt idx="1128">
                  <c:v>0.10100000000000001</c:v>
                </c:pt>
                <c:pt idx="1129">
                  <c:v>0.11500000000000002</c:v>
                </c:pt>
                <c:pt idx="1130">
                  <c:v>0.10700000000000001</c:v>
                </c:pt>
                <c:pt idx="1131">
                  <c:v>0.10200000000000001</c:v>
                </c:pt>
                <c:pt idx="1132">
                  <c:v>0.10100000000000001</c:v>
                </c:pt>
                <c:pt idx="1133">
                  <c:v>9.9000000000000032E-2</c:v>
                </c:pt>
                <c:pt idx="1134">
                  <c:v>0.10300000000000001</c:v>
                </c:pt>
                <c:pt idx="1135">
                  <c:v>0.10300000000000001</c:v>
                </c:pt>
                <c:pt idx="1136">
                  <c:v>0.1</c:v>
                </c:pt>
                <c:pt idx="1137">
                  <c:v>0.1</c:v>
                </c:pt>
                <c:pt idx="1138">
                  <c:v>0.1</c:v>
                </c:pt>
                <c:pt idx="1139">
                  <c:v>0.10200000000000001</c:v>
                </c:pt>
                <c:pt idx="1140">
                  <c:v>0.1</c:v>
                </c:pt>
                <c:pt idx="1141">
                  <c:v>9.9000000000000032E-2</c:v>
                </c:pt>
                <c:pt idx="1142">
                  <c:v>9.9000000000000032E-2</c:v>
                </c:pt>
                <c:pt idx="1143">
                  <c:v>0.1</c:v>
                </c:pt>
                <c:pt idx="1144">
                  <c:v>0.1</c:v>
                </c:pt>
                <c:pt idx="1145">
                  <c:v>0.10100000000000001</c:v>
                </c:pt>
                <c:pt idx="1146">
                  <c:v>0.10700000000000001</c:v>
                </c:pt>
                <c:pt idx="1147">
                  <c:v>0.10600000000000001</c:v>
                </c:pt>
                <c:pt idx="1148">
                  <c:v>0.10400000000000001</c:v>
                </c:pt>
                <c:pt idx="1149">
                  <c:v>0.10300000000000001</c:v>
                </c:pt>
                <c:pt idx="1150">
                  <c:v>0.10100000000000001</c:v>
                </c:pt>
                <c:pt idx="1151">
                  <c:v>0.10400000000000001</c:v>
                </c:pt>
                <c:pt idx="1152">
                  <c:v>0.13400000000000001</c:v>
                </c:pt>
                <c:pt idx="1153">
                  <c:v>0.15900000000000003</c:v>
                </c:pt>
                <c:pt idx="1154">
                  <c:v>0.13100000000000001</c:v>
                </c:pt>
                <c:pt idx="1155">
                  <c:v>0.11300000000000002</c:v>
                </c:pt>
                <c:pt idx="1156">
                  <c:v>0.10500000000000001</c:v>
                </c:pt>
                <c:pt idx="1157">
                  <c:v>0.10200000000000001</c:v>
                </c:pt>
                <c:pt idx="1158">
                  <c:v>0.10100000000000001</c:v>
                </c:pt>
                <c:pt idx="1159">
                  <c:v>0.10100000000000001</c:v>
                </c:pt>
                <c:pt idx="1160">
                  <c:v>0.1</c:v>
                </c:pt>
                <c:pt idx="1161">
                  <c:v>0.1</c:v>
                </c:pt>
                <c:pt idx="1162">
                  <c:v>9.9000000000000032E-2</c:v>
                </c:pt>
                <c:pt idx="1163">
                  <c:v>0.1</c:v>
                </c:pt>
                <c:pt idx="1164">
                  <c:v>0.10100000000000001</c:v>
                </c:pt>
                <c:pt idx="1165">
                  <c:v>0.10100000000000001</c:v>
                </c:pt>
                <c:pt idx="1166">
                  <c:v>0.1</c:v>
                </c:pt>
                <c:pt idx="1167">
                  <c:v>0.1</c:v>
                </c:pt>
                <c:pt idx="1168">
                  <c:v>0.1</c:v>
                </c:pt>
                <c:pt idx="1169">
                  <c:v>0.1</c:v>
                </c:pt>
                <c:pt idx="1170">
                  <c:v>0.1</c:v>
                </c:pt>
                <c:pt idx="1171">
                  <c:v>0.10100000000000001</c:v>
                </c:pt>
                <c:pt idx="1172">
                  <c:v>0.10400000000000001</c:v>
                </c:pt>
                <c:pt idx="1173">
                  <c:v>0.10400000000000001</c:v>
                </c:pt>
                <c:pt idx="1174">
                  <c:v>0.10100000000000001</c:v>
                </c:pt>
                <c:pt idx="1175">
                  <c:v>0.1</c:v>
                </c:pt>
                <c:pt idx="1176">
                  <c:v>0.10300000000000001</c:v>
                </c:pt>
                <c:pt idx="1177">
                  <c:v>0.10200000000000001</c:v>
                </c:pt>
                <c:pt idx="1178">
                  <c:v>0.10100000000000001</c:v>
                </c:pt>
                <c:pt idx="1179">
                  <c:v>0.1</c:v>
                </c:pt>
                <c:pt idx="1180">
                  <c:v>0.1</c:v>
                </c:pt>
                <c:pt idx="1181">
                  <c:v>0.10100000000000001</c:v>
                </c:pt>
                <c:pt idx="1182">
                  <c:v>0.1</c:v>
                </c:pt>
                <c:pt idx="1183">
                  <c:v>0.10200000000000001</c:v>
                </c:pt>
                <c:pt idx="1184">
                  <c:v>0.10200000000000001</c:v>
                </c:pt>
                <c:pt idx="1185">
                  <c:v>0.1</c:v>
                </c:pt>
                <c:pt idx="1186">
                  <c:v>0.1</c:v>
                </c:pt>
                <c:pt idx="1187">
                  <c:v>9.9000000000000032E-2</c:v>
                </c:pt>
                <c:pt idx="1188">
                  <c:v>9.9000000000000032E-2</c:v>
                </c:pt>
                <c:pt idx="1189">
                  <c:v>0.1</c:v>
                </c:pt>
                <c:pt idx="1190">
                  <c:v>0.1</c:v>
                </c:pt>
                <c:pt idx="1191">
                  <c:v>0.10200000000000001</c:v>
                </c:pt>
                <c:pt idx="1192">
                  <c:v>0.10100000000000001</c:v>
                </c:pt>
                <c:pt idx="1193">
                  <c:v>0.10100000000000001</c:v>
                </c:pt>
                <c:pt idx="1194">
                  <c:v>0.10200000000000001</c:v>
                </c:pt>
                <c:pt idx="1195">
                  <c:v>0.10100000000000001</c:v>
                </c:pt>
                <c:pt idx="1196">
                  <c:v>0.10100000000000001</c:v>
                </c:pt>
                <c:pt idx="1197">
                  <c:v>0.1</c:v>
                </c:pt>
                <c:pt idx="1198">
                  <c:v>0.1</c:v>
                </c:pt>
                <c:pt idx="1199">
                  <c:v>0.10100000000000001</c:v>
                </c:pt>
                <c:pt idx="1200">
                  <c:v>0.10100000000000001</c:v>
                </c:pt>
                <c:pt idx="1201">
                  <c:v>0.10100000000000001</c:v>
                </c:pt>
                <c:pt idx="1202">
                  <c:v>0.1</c:v>
                </c:pt>
                <c:pt idx="1203">
                  <c:v>0.1</c:v>
                </c:pt>
                <c:pt idx="1204">
                  <c:v>0.1</c:v>
                </c:pt>
                <c:pt idx="1205">
                  <c:v>0.1</c:v>
                </c:pt>
                <c:pt idx="1206">
                  <c:v>0.1</c:v>
                </c:pt>
                <c:pt idx="1207">
                  <c:v>0.10400000000000001</c:v>
                </c:pt>
                <c:pt idx="1208">
                  <c:v>0.10400000000000001</c:v>
                </c:pt>
                <c:pt idx="1209">
                  <c:v>0.10300000000000001</c:v>
                </c:pt>
                <c:pt idx="1210">
                  <c:v>0.10200000000000001</c:v>
                </c:pt>
              </c:numCache>
            </c:numRef>
          </c:yVal>
          <c:smooth val="1"/>
        </c:ser>
        <c:dLbls/>
        <c:axId val="69899008"/>
        <c:axId val="69900928"/>
      </c:scatterChart>
      <c:valAx>
        <c:axId val="69899008"/>
        <c:scaling>
          <c:orientation val="minMax"/>
          <c:max val="130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9900928"/>
        <c:crosses val="autoZero"/>
        <c:crossBetween val="midCat"/>
      </c:valAx>
      <c:valAx>
        <c:axId val="699009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Effluent Turbidity (NTU)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9899008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smoothMarker"/>
        <c:ser>
          <c:idx val="0"/>
          <c:order val="0"/>
          <c:tx>
            <c:v>Trial 2</c:v>
          </c:tx>
          <c:marker>
            <c:symbol val="none"/>
          </c:marker>
          <c:xVal>
            <c:numRef>
              <c:f>'Trial 3'!$T$512:$T$1212</c:f>
              <c:numCache>
                <c:formatCode>General</c:formatCode>
                <c:ptCount val="701"/>
                <c:pt idx="0">
                  <c:v>511</c:v>
                </c:pt>
                <c:pt idx="1">
                  <c:v>512</c:v>
                </c:pt>
                <c:pt idx="2">
                  <c:v>513</c:v>
                </c:pt>
                <c:pt idx="3">
                  <c:v>514</c:v>
                </c:pt>
                <c:pt idx="4">
                  <c:v>515</c:v>
                </c:pt>
                <c:pt idx="5">
                  <c:v>516</c:v>
                </c:pt>
                <c:pt idx="6">
                  <c:v>517</c:v>
                </c:pt>
                <c:pt idx="7">
                  <c:v>518</c:v>
                </c:pt>
                <c:pt idx="8">
                  <c:v>519</c:v>
                </c:pt>
                <c:pt idx="9">
                  <c:v>520</c:v>
                </c:pt>
                <c:pt idx="10">
                  <c:v>521</c:v>
                </c:pt>
                <c:pt idx="11">
                  <c:v>522</c:v>
                </c:pt>
                <c:pt idx="12">
                  <c:v>523</c:v>
                </c:pt>
                <c:pt idx="13">
                  <c:v>524</c:v>
                </c:pt>
                <c:pt idx="14">
                  <c:v>525</c:v>
                </c:pt>
                <c:pt idx="15">
                  <c:v>526</c:v>
                </c:pt>
                <c:pt idx="16">
                  <c:v>527</c:v>
                </c:pt>
                <c:pt idx="17">
                  <c:v>528</c:v>
                </c:pt>
                <c:pt idx="18">
                  <c:v>529</c:v>
                </c:pt>
                <c:pt idx="19">
                  <c:v>530</c:v>
                </c:pt>
                <c:pt idx="20">
                  <c:v>531</c:v>
                </c:pt>
                <c:pt idx="21">
                  <c:v>532</c:v>
                </c:pt>
                <c:pt idx="22">
                  <c:v>533</c:v>
                </c:pt>
                <c:pt idx="23">
                  <c:v>534</c:v>
                </c:pt>
                <c:pt idx="24">
                  <c:v>535</c:v>
                </c:pt>
                <c:pt idx="25">
                  <c:v>536</c:v>
                </c:pt>
                <c:pt idx="26">
                  <c:v>537</c:v>
                </c:pt>
                <c:pt idx="27">
                  <c:v>538</c:v>
                </c:pt>
                <c:pt idx="28">
                  <c:v>539</c:v>
                </c:pt>
                <c:pt idx="29">
                  <c:v>540</c:v>
                </c:pt>
                <c:pt idx="30">
                  <c:v>541</c:v>
                </c:pt>
                <c:pt idx="31">
                  <c:v>542</c:v>
                </c:pt>
                <c:pt idx="32">
                  <c:v>543</c:v>
                </c:pt>
                <c:pt idx="33">
                  <c:v>544</c:v>
                </c:pt>
                <c:pt idx="34">
                  <c:v>545</c:v>
                </c:pt>
                <c:pt idx="35">
                  <c:v>546</c:v>
                </c:pt>
                <c:pt idx="36">
                  <c:v>547</c:v>
                </c:pt>
                <c:pt idx="37">
                  <c:v>548</c:v>
                </c:pt>
                <c:pt idx="38">
                  <c:v>549</c:v>
                </c:pt>
                <c:pt idx="39">
                  <c:v>550</c:v>
                </c:pt>
                <c:pt idx="40">
                  <c:v>551</c:v>
                </c:pt>
                <c:pt idx="41">
                  <c:v>552</c:v>
                </c:pt>
                <c:pt idx="42">
                  <c:v>553</c:v>
                </c:pt>
                <c:pt idx="43">
                  <c:v>554</c:v>
                </c:pt>
                <c:pt idx="44">
                  <c:v>555</c:v>
                </c:pt>
                <c:pt idx="45">
                  <c:v>556</c:v>
                </c:pt>
                <c:pt idx="46">
                  <c:v>557</c:v>
                </c:pt>
                <c:pt idx="47">
                  <c:v>558</c:v>
                </c:pt>
                <c:pt idx="48">
                  <c:v>559</c:v>
                </c:pt>
                <c:pt idx="49">
                  <c:v>560</c:v>
                </c:pt>
                <c:pt idx="50">
                  <c:v>561</c:v>
                </c:pt>
                <c:pt idx="51">
                  <c:v>562</c:v>
                </c:pt>
                <c:pt idx="52">
                  <c:v>563</c:v>
                </c:pt>
                <c:pt idx="53">
                  <c:v>564</c:v>
                </c:pt>
                <c:pt idx="54">
                  <c:v>565</c:v>
                </c:pt>
                <c:pt idx="55">
                  <c:v>566</c:v>
                </c:pt>
                <c:pt idx="56">
                  <c:v>567</c:v>
                </c:pt>
                <c:pt idx="57">
                  <c:v>568</c:v>
                </c:pt>
                <c:pt idx="58">
                  <c:v>569</c:v>
                </c:pt>
                <c:pt idx="59">
                  <c:v>570</c:v>
                </c:pt>
                <c:pt idx="60">
                  <c:v>571</c:v>
                </c:pt>
                <c:pt idx="61">
                  <c:v>572</c:v>
                </c:pt>
                <c:pt idx="62">
                  <c:v>573</c:v>
                </c:pt>
                <c:pt idx="63">
                  <c:v>574</c:v>
                </c:pt>
                <c:pt idx="64">
                  <c:v>575</c:v>
                </c:pt>
                <c:pt idx="65">
                  <c:v>576</c:v>
                </c:pt>
                <c:pt idx="66">
                  <c:v>577</c:v>
                </c:pt>
                <c:pt idx="67">
                  <c:v>578</c:v>
                </c:pt>
                <c:pt idx="68">
                  <c:v>579</c:v>
                </c:pt>
                <c:pt idx="69">
                  <c:v>580</c:v>
                </c:pt>
                <c:pt idx="70">
                  <c:v>581</c:v>
                </c:pt>
                <c:pt idx="71">
                  <c:v>582</c:v>
                </c:pt>
                <c:pt idx="72">
                  <c:v>583</c:v>
                </c:pt>
                <c:pt idx="73">
                  <c:v>584</c:v>
                </c:pt>
                <c:pt idx="74">
                  <c:v>585</c:v>
                </c:pt>
                <c:pt idx="75">
                  <c:v>586</c:v>
                </c:pt>
                <c:pt idx="76">
                  <c:v>587</c:v>
                </c:pt>
                <c:pt idx="77">
                  <c:v>588</c:v>
                </c:pt>
                <c:pt idx="78">
                  <c:v>589</c:v>
                </c:pt>
                <c:pt idx="79">
                  <c:v>590</c:v>
                </c:pt>
                <c:pt idx="80">
                  <c:v>591</c:v>
                </c:pt>
                <c:pt idx="81">
                  <c:v>592</c:v>
                </c:pt>
                <c:pt idx="82">
                  <c:v>593</c:v>
                </c:pt>
                <c:pt idx="83">
                  <c:v>594</c:v>
                </c:pt>
                <c:pt idx="84">
                  <c:v>595</c:v>
                </c:pt>
                <c:pt idx="85">
                  <c:v>596</c:v>
                </c:pt>
                <c:pt idx="86">
                  <c:v>597</c:v>
                </c:pt>
                <c:pt idx="87">
                  <c:v>598</c:v>
                </c:pt>
                <c:pt idx="88">
                  <c:v>599</c:v>
                </c:pt>
                <c:pt idx="89">
                  <c:v>600</c:v>
                </c:pt>
                <c:pt idx="90">
                  <c:v>601</c:v>
                </c:pt>
                <c:pt idx="91">
                  <c:v>602</c:v>
                </c:pt>
                <c:pt idx="92">
                  <c:v>603</c:v>
                </c:pt>
                <c:pt idx="93">
                  <c:v>604</c:v>
                </c:pt>
                <c:pt idx="94">
                  <c:v>605</c:v>
                </c:pt>
                <c:pt idx="95">
                  <c:v>606</c:v>
                </c:pt>
                <c:pt idx="96">
                  <c:v>607</c:v>
                </c:pt>
                <c:pt idx="97">
                  <c:v>608</c:v>
                </c:pt>
                <c:pt idx="98">
                  <c:v>609</c:v>
                </c:pt>
                <c:pt idx="99">
                  <c:v>610</c:v>
                </c:pt>
                <c:pt idx="100">
                  <c:v>611</c:v>
                </c:pt>
                <c:pt idx="101">
                  <c:v>612</c:v>
                </c:pt>
                <c:pt idx="102">
                  <c:v>613</c:v>
                </c:pt>
                <c:pt idx="103">
                  <c:v>614</c:v>
                </c:pt>
                <c:pt idx="104">
                  <c:v>615</c:v>
                </c:pt>
                <c:pt idx="105">
                  <c:v>616</c:v>
                </c:pt>
                <c:pt idx="106">
                  <c:v>617</c:v>
                </c:pt>
                <c:pt idx="107">
                  <c:v>618</c:v>
                </c:pt>
                <c:pt idx="108">
                  <c:v>619</c:v>
                </c:pt>
                <c:pt idx="109">
                  <c:v>620</c:v>
                </c:pt>
                <c:pt idx="110">
                  <c:v>621</c:v>
                </c:pt>
                <c:pt idx="111">
                  <c:v>622</c:v>
                </c:pt>
                <c:pt idx="112">
                  <c:v>623</c:v>
                </c:pt>
                <c:pt idx="113">
                  <c:v>624</c:v>
                </c:pt>
                <c:pt idx="114">
                  <c:v>625</c:v>
                </c:pt>
                <c:pt idx="115">
                  <c:v>626</c:v>
                </c:pt>
                <c:pt idx="116">
                  <c:v>627</c:v>
                </c:pt>
                <c:pt idx="117">
                  <c:v>628</c:v>
                </c:pt>
                <c:pt idx="118">
                  <c:v>629</c:v>
                </c:pt>
                <c:pt idx="119">
                  <c:v>630</c:v>
                </c:pt>
                <c:pt idx="120">
                  <c:v>631</c:v>
                </c:pt>
                <c:pt idx="121">
                  <c:v>632</c:v>
                </c:pt>
                <c:pt idx="122">
                  <c:v>633</c:v>
                </c:pt>
                <c:pt idx="123">
                  <c:v>634</c:v>
                </c:pt>
                <c:pt idx="124">
                  <c:v>635</c:v>
                </c:pt>
                <c:pt idx="125">
                  <c:v>636</c:v>
                </c:pt>
                <c:pt idx="126">
                  <c:v>637</c:v>
                </c:pt>
                <c:pt idx="127">
                  <c:v>638</c:v>
                </c:pt>
                <c:pt idx="128">
                  <c:v>639</c:v>
                </c:pt>
                <c:pt idx="129">
                  <c:v>640</c:v>
                </c:pt>
                <c:pt idx="130">
                  <c:v>641</c:v>
                </c:pt>
                <c:pt idx="131">
                  <c:v>642</c:v>
                </c:pt>
                <c:pt idx="132">
                  <c:v>643</c:v>
                </c:pt>
                <c:pt idx="133">
                  <c:v>644</c:v>
                </c:pt>
                <c:pt idx="134">
                  <c:v>645</c:v>
                </c:pt>
                <c:pt idx="135">
                  <c:v>646</c:v>
                </c:pt>
                <c:pt idx="136">
                  <c:v>647</c:v>
                </c:pt>
                <c:pt idx="137">
                  <c:v>648</c:v>
                </c:pt>
                <c:pt idx="138">
                  <c:v>649</c:v>
                </c:pt>
                <c:pt idx="139">
                  <c:v>650</c:v>
                </c:pt>
                <c:pt idx="140">
                  <c:v>651</c:v>
                </c:pt>
                <c:pt idx="141">
                  <c:v>652</c:v>
                </c:pt>
                <c:pt idx="142">
                  <c:v>653</c:v>
                </c:pt>
                <c:pt idx="143">
                  <c:v>654</c:v>
                </c:pt>
                <c:pt idx="144">
                  <c:v>655</c:v>
                </c:pt>
                <c:pt idx="145">
                  <c:v>656</c:v>
                </c:pt>
                <c:pt idx="146">
                  <c:v>657</c:v>
                </c:pt>
                <c:pt idx="147">
                  <c:v>658</c:v>
                </c:pt>
                <c:pt idx="148">
                  <c:v>659</c:v>
                </c:pt>
                <c:pt idx="149">
                  <c:v>660</c:v>
                </c:pt>
                <c:pt idx="150">
                  <c:v>661</c:v>
                </c:pt>
                <c:pt idx="151">
                  <c:v>662</c:v>
                </c:pt>
                <c:pt idx="152">
                  <c:v>663</c:v>
                </c:pt>
                <c:pt idx="153">
                  <c:v>664</c:v>
                </c:pt>
                <c:pt idx="154">
                  <c:v>665</c:v>
                </c:pt>
                <c:pt idx="155">
                  <c:v>666</c:v>
                </c:pt>
                <c:pt idx="156">
                  <c:v>667</c:v>
                </c:pt>
                <c:pt idx="157">
                  <c:v>668</c:v>
                </c:pt>
                <c:pt idx="158">
                  <c:v>669</c:v>
                </c:pt>
                <c:pt idx="159">
                  <c:v>670</c:v>
                </c:pt>
                <c:pt idx="160">
                  <c:v>671</c:v>
                </c:pt>
                <c:pt idx="161">
                  <c:v>672</c:v>
                </c:pt>
                <c:pt idx="162">
                  <c:v>673</c:v>
                </c:pt>
                <c:pt idx="163">
                  <c:v>674</c:v>
                </c:pt>
                <c:pt idx="164">
                  <c:v>675</c:v>
                </c:pt>
                <c:pt idx="165">
                  <c:v>676</c:v>
                </c:pt>
                <c:pt idx="166">
                  <c:v>677</c:v>
                </c:pt>
                <c:pt idx="167">
                  <c:v>678</c:v>
                </c:pt>
                <c:pt idx="168">
                  <c:v>679</c:v>
                </c:pt>
                <c:pt idx="169">
                  <c:v>680</c:v>
                </c:pt>
                <c:pt idx="170">
                  <c:v>681</c:v>
                </c:pt>
                <c:pt idx="171">
                  <c:v>682</c:v>
                </c:pt>
                <c:pt idx="172">
                  <c:v>683</c:v>
                </c:pt>
                <c:pt idx="173">
                  <c:v>684</c:v>
                </c:pt>
                <c:pt idx="174">
                  <c:v>685</c:v>
                </c:pt>
                <c:pt idx="175">
                  <c:v>686</c:v>
                </c:pt>
                <c:pt idx="176">
                  <c:v>687</c:v>
                </c:pt>
                <c:pt idx="177">
                  <c:v>688</c:v>
                </c:pt>
                <c:pt idx="178">
                  <c:v>689</c:v>
                </c:pt>
                <c:pt idx="179">
                  <c:v>690</c:v>
                </c:pt>
                <c:pt idx="180">
                  <c:v>691</c:v>
                </c:pt>
                <c:pt idx="181">
                  <c:v>692</c:v>
                </c:pt>
                <c:pt idx="182">
                  <c:v>693</c:v>
                </c:pt>
                <c:pt idx="183">
                  <c:v>694</c:v>
                </c:pt>
                <c:pt idx="184">
                  <c:v>695</c:v>
                </c:pt>
                <c:pt idx="185">
                  <c:v>696</c:v>
                </c:pt>
                <c:pt idx="186">
                  <c:v>697</c:v>
                </c:pt>
                <c:pt idx="187">
                  <c:v>698</c:v>
                </c:pt>
                <c:pt idx="188">
                  <c:v>699</c:v>
                </c:pt>
                <c:pt idx="189">
                  <c:v>700</c:v>
                </c:pt>
                <c:pt idx="190">
                  <c:v>701</c:v>
                </c:pt>
                <c:pt idx="191">
                  <c:v>702</c:v>
                </c:pt>
                <c:pt idx="192">
                  <c:v>703</c:v>
                </c:pt>
                <c:pt idx="193">
                  <c:v>704</c:v>
                </c:pt>
                <c:pt idx="194">
                  <c:v>705</c:v>
                </c:pt>
                <c:pt idx="195">
                  <c:v>706</c:v>
                </c:pt>
                <c:pt idx="196">
                  <c:v>707</c:v>
                </c:pt>
                <c:pt idx="197">
                  <c:v>708</c:v>
                </c:pt>
                <c:pt idx="198">
                  <c:v>709</c:v>
                </c:pt>
                <c:pt idx="199">
                  <c:v>710</c:v>
                </c:pt>
                <c:pt idx="200">
                  <c:v>711</c:v>
                </c:pt>
                <c:pt idx="201">
                  <c:v>712</c:v>
                </c:pt>
                <c:pt idx="202">
                  <c:v>713</c:v>
                </c:pt>
                <c:pt idx="203">
                  <c:v>714</c:v>
                </c:pt>
                <c:pt idx="204">
                  <c:v>715</c:v>
                </c:pt>
                <c:pt idx="205">
                  <c:v>716</c:v>
                </c:pt>
                <c:pt idx="206">
                  <c:v>717</c:v>
                </c:pt>
                <c:pt idx="207">
                  <c:v>718</c:v>
                </c:pt>
                <c:pt idx="208">
                  <c:v>719</c:v>
                </c:pt>
                <c:pt idx="209">
                  <c:v>720</c:v>
                </c:pt>
                <c:pt idx="210">
                  <c:v>721</c:v>
                </c:pt>
                <c:pt idx="211">
                  <c:v>722</c:v>
                </c:pt>
                <c:pt idx="212">
                  <c:v>723</c:v>
                </c:pt>
                <c:pt idx="213">
                  <c:v>724</c:v>
                </c:pt>
                <c:pt idx="214">
                  <c:v>725</c:v>
                </c:pt>
                <c:pt idx="215">
                  <c:v>726</c:v>
                </c:pt>
                <c:pt idx="216">
                  <c:v>727</c:v>
                </c:pt>
                <c:pt idx="217">
                  <c:v>728</c:v>
                </c:pt>
                <c:pt idx="218">
                  <c:v>729</c:v>
                </c:pt>
                <c:pt idx="219">
                  <c:v>730</c:v>
                </c:pt>
                <c:pt idx="220">
                  <c:v>731</c:v>
                </c:pt>
                <c:pt idx="221">
                  <c:v>732</c:v>
                </c:pt>
                <c:pt idx="222">
                  <c:v>733</c:v>
                </c:pt>
                <c:pt idx="223">
                  <c:v>734</c:v>
                </c:pt>
                <c:pt idx="224">
                  <c:v>735</c:v>
                </c:pt>
                <c:pt idx="225">
                  <c:v>736</c:v>
                </c:pt>
                <c:pt idx="226">
                  <c:v>737</c:v>
                </c:pt>
                <c:pt idx="227">
                  <c:v>738</c:v>
                </c:pt>
                <c:pt idx="228">
                  <c:v>739</c:v>
                </c:pt>
                <c:pt idx="229">
                  <c:v>740</c:v>
                </c:pt>
                <c:pt idx="230">
                  <c:v>741</c:v>
                </c:pt>
                <c:pt idx="231">
                  <c:v>742</c:v>
                </c:pt>
                <c:pt idx="232">
                  <c:v>743</c:v>
                </c:pt>
                <c:pt idx="233">
                  <c:v>744</c:v>
                </c:pt>
                <c:pt idx="234">
                  <c:v>745</c:v>
                </c:pt>
                <c:pt idx="235">
                  <c:v>746</c:v>
                </c:pt>
                <c:pt idx="236">
                  <c:v>747</c:v>
                </c:pt>
                <c:pt idx="237">
                  <c:v>748</c:v>
                </c:pt>
                <c:pt idx="238">
                  <c:v>749</c:v>
                </c:pt>
                <c:pt idx="239">
                  <c:v>750</c:v>
                </c:pt>
                <c:pt idx="240">
                  <c:v>751</c:v>
                </c:pt>
                <c:pt idx="241">
                  <c:v>752</c:v>
                </c:pt>
                <c:pt idx="242">
                  <c:v>753</c:v>
                </c:pt>
                <c:pt idx="243">
                  <c:v>754</c:v>
                </c:pt>
                <c:pt idx="244">
                  <c:v>755</c:v>
                </c:pt>
                <c:pt idx="245">
                  <c:v>756</c:v>
                </c:pt>
                <c:pt idx="246">
                  <c:v>757</c:v>
                </c:pt>
                <c:pt idx="247">
                  <c:v>758</c:v>
                </c:pt>
                <c:pt idx="248">
                  <c:v>759</c:v>
                </c:pt>
                <c:pt idx="249">
                  <c:v>760</c:v>
                </c:pt>
                <c:pt idx="250">
                  <c:v>761</c:v>
                </c:pt>
                <c:pt idx="251">
                  <c:v>762</c:v>
                </c:pt>
                <c:pt idx="252">
                  <c:v>763</c:v>
                </c:pt>
                <c:pt idx="253">
                  <c:v>764</c:v>
                </c:pt>
                <c:pt idx="254">
                  <c:v>765</c:v>
                </c:pt>
                <c:pt idx="255">
                  <c:v>766</c:v>
                </c:pt>
                <c:pt idx="256">
                  <c:v>767</c:v>
                </c:pt>
                <c:pt idx="257">
                  <c:v>768</c:v>
                </c:pt>
                <c:pt idx="258">
                  <c:v>769</c:v>
                </c:pt>
                <c:pt idx="259">
                  <c:v>770</c:v>
                </c:pt>
                <c:pt idx="260">
                  <c:v>771</c:v>
                </c:pt>
                <c:pt idx="261">
                  <c:v>772</c:v>
                </c:pt>
                <c:pt idx="262">
                  <c:v>773</c:v>
                </c:pt>
                <c:pt idx="263">
                  <c:v>774</c:v>
                </c:pt>
                <c:pt idx="264">
                  <c:v>775</c:v>
                </c:pt>
                <c:pt idx="265">
                  <c:v>776</c:v>
                </c:pt>
                <c:pt idx="266">
                  <c:v>777</c:v>
                </c:pt>
                <c:pt idx="267">
                  <c:v>778</c:v>
                </c:pt>
                <c:pt idx="268">
                  <c:v>779</c:v>
                </c:pt>
                <c:pt idx="269">
                  <c:v>780</c:v>
                </c:pt>
                <c:pt idx="270">
                  <c:v>781</c:v>
                </c:pt>
                <c:pt idx="271">
                  <c:v>782</c:v>
                </c:pt>
                <c:pt idx="272">
                  <c:v>783</c:v>
                </c:pt>
                <c:pt idx="273">
                  <c:v>784</c:v>
                </c:pt>
                <c:pt idx="274">
                  <c:v>785</c:v>
                </c:pt>
                <c:pt idx="275">
                  <c:v>786</c:v>
                </c:pt>
                <c:pt idx="276">
                  <c:v>787</c:v>
                </c:pt>
                <c:pt idx="277">
                  <c:v>788</c:v>
                </c:pt>
                <c:pt idx="278">
                  <c:v>789</c:v>
                </c:pt>
                <c:pt idx="279">
                  <c:v>790</c:v>
                </c:pt>
                <c:pt idx="280">
                  <c:v>791</c:v>
                </c:pt>
                <c:pt idx="281">
                  <c:v>792</c:v>
                </c:pt>
                <c:pt idx="282">
                  <c:v>793</c:v>
                </c:pt>
                <c:pt idx="283">
                  <c:v>794</c:v>
                </c:pt>
                <c:pt idx="284">
                  <c:v>795</c:v>
                </c:pt>
                <c:pt idx="285">
                  <c:v>796</c:v>
                </c:pt>
                <c:pt idx="286">
                  <c:v>797</c:v>
                </c:pt>
                <c:pt idx="287">
                  <c:v>798</c:v>
                </c:pt>
                <c:pt idx="288">
                  <c:v>799</c:v>
                </c:pt>
                <c:pt idx="289">
                  <c:v>800</c:v>
                </c:pt>
                <c:pt idx="290">
                  <c:v>801</c:v>
                </c:pt>
                <c:pt idx="291">
                  <c:v>802</c:v>
                </c:pt>
                <c:pt idx="292">
                  <c:v>803</c:v>
                </c:pt>
                <c:pt idx="293">
                  <c:v>804</c:v>
                </c:pt>
                <c:pt idx="294">
                  <c:v>805</c:v>
                </c:pt>
                <c:pt idx="295">
                  <c:v>806</c:v>
                </c:pt>
                <c:pt idx="296">
                  <c:v>807</c:v>
                </c:pt>
                <c:pt idx="297">
                  <c:v>808</c:v>
                </c:pt>
                <c:pt idx="298">
                  <c:v>809</c:v>
                </c:pt>
                <c:pt idx="299">
                  <c:v>810</c:v>
                </c:pt>
                <c:pt idx="300">
                  <c:v>811</c:v>
                </c:pt>
                <c:pt idx="301">
                  <c:v>812</c:v>
                </c:pt>
                <c:pt idx="302">
                  <c:v>813</c:v>
                </c:pt>
                <c:pt idx="303">
                  <c:v>814</c:v>
                </c:pt>
                <c:pt idx="304">
                  <c:v>815</c:v>
                </c:pt>
                <c:pt idx="305">
                  <c:v>816</c:v>
                </c:pt>
                <c:pt idx="306">
                  <c:v>817</c:v>
                </c:pt>
                <c:pt idx="307">
                  <c:v>818</c:v>
                </c:pt>
                <c:pt idx="308">
                  <c:v>819</c:v>
                </c:pt>
                <c:pt idx="309">
                  <c:v>820</c:v>
                </c:pt>
                <c:pt idx="310">
                  <c:v>821</c:v>
                </c:pt>
                <c:pt idx="311">
                  <c:v>822</c:v>
                </c:pt>
                <c:pt idx="312">
                  <c:v>823</c:v>
                </c:pt>
                <c:pt idx="313">
                  <c:v>824</c:v>
                </c:pt>
                <c:pt idx="314">
                  <c:v>825</c:v>
                </c:pt>
                <c:pt idx="315">
                  <c:v>826</c:v>
                </c:pt>
                <c:pt idx="316">
                  <c:v>827</c:v>
                </c:pt>
                <c:pt idx="317">
                  <c:v>828</c:v>
                </c:pt>
                <c:pt idx="318">
                  <c:v>829</c:v>
                </c:pt>
                <c:pt idx="319">
                  <c:v>830</c:v>
                </c:pt>
                <c:pt idx="320">
                  <c:v>831</c:v>
                </c:pt>
                <c:pt idx="321">
                  <c:v>832</c:v>
                </c:pt>
                <c:pt idx="322">
                  <c:v>833</c:v>
                </c:pt>
                <c:pt idx="323">
                  <c:v>834</c:v>
                </c:pt>
                <c:pt idx="324">
                  <c:v>835</c:v>
                </c:pt>
                <c:pt idx="325">
                  <c:v>836</c:v>
                </c:pt>
                <c:pt idx="326">
                  <c:v>837</c:v>
                </c:pt>
                <c:pt idx="327">
                  <c:v>838</c:v>
                </c:pt>
                <c:pt idx="328">
                  <c:v>839</c:v>
                </c:pt>
                <c:pt idx="329">
                  <c:v>840</c:v>
                </c:pt>
                <c:pt idx="330">
                  <c:v>841</c:v>
                </c:pt>
                <c:pt idx="331">
                  <c:v>842</c:v>
                </c:pt>
                <c:pt idx="332">
                  <c:v>843</c:v>
                </c:pt>
                <c:pt idx="333">
                  <c:v>844</c:v>
                </c:pt>
                <c:pt idx="334">
                  <c:v>845</c:v>
                </c:pt>
                <c:pt idx="335">
                  <c:v>846</c:v>
                </c:pt>
                <c:pt idx="336">
                  <c:v>847</c:v>
                </c:pt>
                <c:pt idx="337">
                  <c:v>848</c:v>
                </c:pt>
                <c:pt idx="338">
                  <c:v>849</c:v>
                </c:pt>
                <c:pt idx="339">
                  <c:v>850</c:v>
                </c:pt>
                <c:pt idx="340">
                  <c:v>851</c:v>
                </c:pt>
                <c:pt idx="341">
                  <c:v>852</c:v>
                </c:pt>
                <c:pt idx="342">
                  <c:v>853</c:v>
                </c:pt>
                <c:pt idx="343">
                  <c:v>854</c:v>
                </c:pt>
                <c:pt idx="344">
                  <c:v>855</c:v>
                </c:pt>
                <c:pt idx="345">
                  <c:v>856</c:v>
                </c:pt>
                <c:pt idx="346">
                  <c:v>857</c:v>
                </c:pt>
                <c:pt idx="347">
                  <c:v>858</c:v>
                </c:pt>
                <c:pt idx="348">
                  <c:v>859</c:v>
                </c:pt>
                <c:pt idx="349">
                  <c:v>860</c:v>
                </c:pt>
                <c:pt idx="350">
                  <c:v>861</c:v>
                </c:pt>
                <c:pt idx="351">
                  <c:v>862</c:v>
                </c:pt>
                <c:pt idx="352">
                  <c:v>863</c:v>
                </c:pt>
                <c:pt idx="353">
                  <c:v>864</c:v>
                </c:pt>
                <c:pt idx="354">
                  <c:v>865</c:v>
                </c:pt>
                <c:pt idx="355">
                  <c:v>866</c:v>
                </c:pt>
                <c:pt idx="356">
                  <c:v>867</c:v>
                </c:pt>
                <c:pt idx="357">
                  <c:v>868</c:v>
                </c:pt>
                <c:pt idx="358">
                  <c:v>869</c:v>
                </c:pt>
                <c:pt idx="359">
                  <c:v>870</c:v>
                </c:pt>
                <c:pt idx="360">
                  <c:v>871</c:v>
                </c:pt>
                <c:pt idx="361">
                  <c:v>872</c:v>
                </c:pt>
                <c:pt idx="362">
                  <c:v>873</c:v>
                </c:pt>
                <c:pt idx="363">
                  <c:v>874</c:v>
                </c:pt>
                <c:pt idx="364">
                  <c:v>875</c:v>
                </c:pt>
                <c:pt idx="365">
                  <c:v>876</c:v>
                </c:pt>
                <c:pt idx="366">
                  <c:v>877</c:v>
                </c:pt>
                <c:pt idx="367">
                  <c:v>878</c:v>
                </c:pt>
                <c:pt idx="368">
                  <c:v>879</c:v>
                </c:pt>
                <c:pt idx="369">
                  <c:v>880</c:v>
                </c:pt>
                <c:pt idx="370">
                  <c:v>881</c:v>
                </c:pt>
                <c:pt idx="371">
                  <c:v>882</c:v>
                </c:pt>
                <c:pt idx="372">
                  <c:v>883</c:v>
                </c:pt>
                <c:pt idx="373">
                  <c:v>884</c:v>
                </c:pt>
                <c:pt idx="374">
                  <c:v>885</c:v>
                </c:pt>
                <c:pt idx="375">
                  <c:v>886</c:v>
                </c:pt>
                <c:pt idx="376">
                  <c:v>887</c:v>
                </c:pt>
                <c:pt idx="377">
                  <c:v>888</c:v>
                </c:pt>
                <c:pt idx="378">
                  <c:v>889</c:v>
                </c:pt>
                <c:pt idx="379">
                  <c:v>890</c:v>
                </c:pt>
                <c:pt idx="380">
                  <c:v>891</c:v>
                </c:pt>
                <c:pt idx="381">
                  <c:v>892</c:v>
                </c:pt>
                <c:pt idx="382">
                  <c:v>893</c:v>
                </c:pt>
                <c:pt idx="383">
                  <c:v>894</c:v>
                </c:pt>
                <c:pt idx="384">
                  <c:v>895</c:v>
                </c:pt>
                <c:pt idx="385">
                  <c:v>896</c:v>
                </c:pt>
                <c:pt idx="386">
                  <c:v>897</c:v>
                </c:pt>
                <c:pt idx="387">
                  <c:v>898</c:v>
                </c:pt>
                <c:pt idx="388">
                  <c:v>899</c:v>
                </c:pt>
                <c:pt idx="389">
                  <c:v>900</c:v>
                </c:pt>
                <c:pt idx="390">
                  <c:v>901</c:v>
                </c:pt>
                <c:pt idx="391">
                  <c:v>902</c:v>
                </c:pt>
                <c:pt idx="392">
                  <c:v>903</c:v>
                </c:pt>
                <c:pt idx="393">
                  <c:v>904</c:v>
                </c:pt>
                <c:pt idx="394">
                  <c:v>905</c:v>
                </c:pt>
                <c:pt idx="395">
                  <c:v>906</c:v>
                </c:pt>
                <c:pt idx="396">
                  <c:v>907</c:v>
                </c:pt>
                <c:pt idx="397">
                  <c:v>908</c:v>
                </c:pt>
                <c:pt idx="398">
                  <c:v>909</c:v>
                </c:pt>
                <c:pt idx="399">
                  <c:v>910</c:v>
                </c:pt>
                <c:pt idx="400">
                  <c:v>911</c:v>
                </c:pt>
                <c:pt idx="401">
                  <c:v>912</c:v>
                </c:pt>
                <c:pt idx="402">
                  <c:v>913</c:v>
                </c:pt>
                <c:pt idx="403">
                  <c:v>914</c:v>
                </c:pt>
                <c:pt idx="404">
                  <c:v>915</c:v>
                </c:pt>
                <c:pt idx="405">
                  <c:v>916</c:v>
                </c:pt>
                <c:pt idx="406">
                  <c:v>917</c:v>
                </c:pt>
                <c:pt idx="407">
                  <c:v>918</c:v>
                </c:pt>
                <c:pt idx="408">
                  <c:v>919</c:v>
                </c:pt>
                <c:pt idx="409">
                  <c:v>920</c:v>
                </c:pt>
                <c:pt idx="410">
                  <c:v>921</c:v>
                </c:pt>
                <c:pt idx="411">
                  <c:v>922</c:v>
                </c:pt>
                <c:pt idx="412">
                  <c:v>923</c:v>
                </c:pt>
                <c:pt idx="413">
                  <c:v>924</c:v>
                </c:pt>
                <c:pt idx="414">
                  <c:v>925</c:v>
                </c:pt>
                <c:pt idx="415">
                  <c:v>926</c:v>
                </c:pt>
                <c:pt idx="416">
                  <c:v>927</c:v>
                </c:pt>
                <c:pt idx="417">
                  <c:v>928</c:v>
                </c:pt>
                <c:pt idx="418">
                  <c:v>929</c:v>
                </c:pt>
                <c:pt idx="419">
                  <c:v>930</c:v>
                </c:pt>
                <c:pt idx="420">
                  <c:v>931</c:v>
                </c:pt>
                <c:pt idx="421">
                  <c:v>932</c:v>
                </c:pt>
                <c:pt idx="422">
                  <c:v>933</c:v>
                </c:pt>
                <c:pt idx="423">
                  <c:v>934</c:v>
                </c:pt>
                <c:pt idx="424">
                  <c:v>935</c:v>
                </c:pt>
                <c:pt idx="425">
                  <c:v>936</c:v>
                </c:pt>
                <c:pt idx="426">
                  <c:v>937</c:v>
                </c:pt>
                <c:pt idx="427">
                  <c:v>938</c:v>
                </c:pt>
                <c:pt idx="428">
                  <c:v>939</c:v>
                </c:pt>
                <c:pt idx="429">
                  <c:v>940</c:v>
                </c:pt>
                <c:pt idx="430">
                  <c:v>941</c:v>
                </c:pt>
                <c:pt idx="431">
                  <c:v>942</c:v>
                </c:pt>
                <c:pt idx="432">
                  <c:v>943</c:v>
                </c:pt>
                <c:pt idx="433">
                  <c:v>944</c:v>
                </c:pt>
                <c:pt idx="434">
                  <c:v>945</c:v>
                </c:pt>
                <c:pt idx="435">
                  <c:v>946</c:v>
                </c:pt>
                <c:pt idx="436">
                  <c:v>947</c:v>
                </c:pt>
                <c:pt idx="437">
                  <c:v>948</c:v>
                </c:pt>
                <c:pt idx="438">
                  <c:v>949</c:v>
                </c:pt>
                <c:pt idx="439">
                  <c:v>950</c:v>
                </c:pt>
                <c:pt idx="440">
                  <c:v>951</c:v>
                </c:pt>
                <c:pt idx="441">
                  <c:v>952</c:v>
                </c:pt>
                <c:pt idx="442">
                  <c:v>953</c:v>
                </c:pt>
                <c:pt idx="443">
                  <c:v>954</c:v>
                </c:pt>
                <c:pt idx="444">
                  <c:v>955</c:v>
                </c:pt>
                <c:pt idx="445">
                  <c:v>956</c:v>
                </c:pt>
                <c:pt idx="446">
                  <c:v>957</c:v>
                </c:pt>
                <c:pt idx="447">
                  <c:v>958</c:v>
                </c:pt>
                <c:pt idx="448">
                  <c:v>959</c:v>
                </c:pt>
                <c:pt idx="449">
                  <c:v>960</c:v>
                </c:pt>
                <c:pt idx="450">
                  <c:v>961</c:v>
                </c:pt>
                <c:pt idx="451">
                  <c:v>962</c:v>
                </c:pt>
                <c:pt idx="452">
                  <c:v>963</c:v>
                </c:pt>
                <c:pt idx="453">
                  <c:v>964</c:v>
                </c:pt>
                <c:pt idx="454">
                  <c:v>965</c:v>
                </c:pt>
                <c:pt idx="455">
                  <c:v>966</c:v>
                </c:pt>
                <c:pt idx="456">
                  <c:v>967</c:v>
                </c:pt>
                <c:pt idx="457">
                  <c:v>968</c:v>
                </c:pt>
                <c:pt idx="458">
                  <c:v>969</c:v>
                </c:pt>
                <c:pt idx="459">
                  <c:v>970</c:v>
                </c:pt>
                <c:pt idx="460">
                  <c:v>971</c:v>
                </c:pt>
                <c:pt idx="461">
                  <c:v>972</c:v>
                </c:pt>
                <c:pt idx="462">
                  <c:v>973</c:v>
                </c:pt>
                <c:pt idx="463">
                  <c:v>974</c:v>
                </c:pt>
                <c:pt idx="464">
                  <c:v>975</c:v>
                </c:pt>
                <c:pt idx="465">
                  <c:v>976</c:v>
                </c:pt>
                <c:pt idx="466">
                  <c:v>977</c:v>
                </c:pt>
                <c:pt idx="467">
                  <c:v>978</c:v>
                </c:pt>
                <c:pt idx="468">
                  <c:v>979</c:v>
                </c:pt>
                <c:pt idx="469">
                  <c:v>980</c:v>
                </c:pt>
                <c:pt idx="470">
                  <c:v>981</c:v>
                </c:pt>
                <c:pt idx="471">
                  <c:v>982</c:v>
                </c:pt>
                <c:pt idx="472">
                  <c:v>983</c:v>
                </c:pt>
                <c:pt idx="473">
                  <c:v>984</c:v>
                </c:pt>
                <c:pt idx="474">
                  <c:v>985</c:v>
                </c:pt>
                <c:pt idx="475">
                  <c:v>986</c:v>
                </c:pt>
                <c:pt idx="476">
                  <c:v>987</c:v>
                </c:pt>
                <c:pt idx="477">
                  <c:v>988</c:v>
                </c:pt>
                <c:pt idx="478">
                  <c:v>989</c:v>
                </c:pt>
                <c:pt idx="479">
                  <c:v>990</c:v>
                </c:pt>
                <c:pt idx="480">
                  <c:v>991</c:v>
                </c:pt>
                <c:pt idx="481">
                  <c:v>992</c:v>
                </c:pt>
                <c:pt idx="482">
                  <c:v>993</c:v>
                </c:pt>
                <c:pt idx="483">
                  <c:v>994</c:v>
                </c:pt>
                <c:pt idx="484">
                  <c:v>995</c:v>
                </c:pt>
                <c:pt idx="485">
                  <c:v>996</c:v>
                </c:pt>
                <c:pt idx="486">
                  <c:v>997</c:v>
                </c:pt>
                <c:pt idx="487">
                  <c:v>998</c:v>
                </c:pt>
                <c:pt idx="488">
                  <c:v>999</c:v>
                </c:pt>
                <c:pt idx="489">
                  <c:v>1000</c:v>
                </c:pt>
                <c:pt idx="490">
                  <c:v>1001</c:v>
                </c:pt>
                <c:pt idx="491">
                  <c:v>1002</c:v>
                </c:pt>
                <c:pt idx="492">
                  <c:v>1003</c:v>
                </c:pt>
                <c:pt idx="493">
                  <c:v>1004</c:v>
                </c:pt>
                <c:pt idx="494">
                  <c:v>1005</c:v>
                </c:pt>
                <c:pt idx="495">
                  <c:v>1006</c:v>
                </c:pt>
                <c:pt idx="496">
                  <c:v>1007</c:v>
                </c:pt>
                <c:pt idx="497">
                  <c:v>1008</c:v>
                </c:pt>
                <c:pt idx="498">
                  <c:v>1009</c:v>
                </c:pt>
                <c:pt idx="499">
                  <c:v>1010</c:v>
                </c:pt>
                <c:pt idx="500">
                  <c:v>1011</c:v>
                </c:pt>
                <c:pt idx="501">
                  <c:v>1012</c:v>
                </c:pt>
                <c:pt idx="502">
                  <c:v>1013</c:v>
                </c:pt>
                <c:pt idx="503">
                  <c:v>1014</c:v>
                </c:pt>
                <c:pt idx="504">
                  <c:v>1015</c:v>
                </c:pt>
                <c:pt idx="505">
                  <c:v>1016</c:v>
                </c:pt>
                <c:pt idx="506">
                  <c:v>1017</c:v>
                </c:pt>
                <c:pt idx="507">
                  <c:v>1018</c:v>
                </c:pt>
                <c:pt idx="508">
                  <c:v>1019</c:v>
                </c:pt>
                <c:pt idx="509">
                  <c:v>1020</c:v>
                </c:pt>
                <c:pt idx="510">
                  <c:v>1021</c:v>
                </c:pt>
                <c:pt idx="511">
                  <c:v>1022</c:v>
                </c:pt>
                <c:pt idx="512">
                  <c:v>1023</c:v>
                </c:pt>
                <c:pt idx="513">
                  <c:v>1024</c:v>
                </c:pt>
                <c:pt idx="514">
                  <c:v>1025</c:v>
                </c:pt>
                <c:pt idx="515">
                  <c:v>1026</c:v>
                </c:pt>
                <c:pt idx="516">
                  <c:v>1027</c:v>
                </c:pt>
                <c:pt idx="517">
                  <c:v>1028</c:v>
                </c:pt>
                <c:pt idx="518">
                  <c:v>1029</c:v>
                </c:pt>
                <c:pt idx="519">
                  <c:v>1030</c:v>
                </c:pt>
                <c:pt idx="520">
                  <c:v>1031</c:v>
                </c:pt>
                <c:pt idx="521">
                  <c:v>1032</c:v>
                </c:pt>
                <c:pt idx="522">
                  <c:v>1033</c:v>
                </c:pt>
                <c:pt idx="523">
                  <c:v>1034</c:v>
                </c:pt>
                <c:pt idx="524">
                  <c:v>1035</c:v>
                </c:pt>
                <c:pt idx="525">
                  <c:v>1036</c:v>
                </c:pt>
                <c:pt idx="526">
                  <c:v>1037</c:v>
                </c:pt>
                <c:pt idx="527">
                  <c:v>1038</c:v>
                </c:pt>
                <c:pt idx="528">
                  <c:v>1039</c:v>
                </c:pt>
                <c:pt idx="529">
                  <c:v>1040</c:v>
                </c:pt>
                <c:pt idx="530">
                  <c:v>1041</c:v>
                </c:pt>
                <c:pt idx="531">
                  <c:v>1042</c:v>
                </c:pt>
                <c:pt idx="532">
                  <c:v>1043</c:v>
                </c:pt>
                <c:pt idx="533">
                  <c:v>1044</c:v>
                </c:pt>
                <c:pt idx="534">
                  <c:v>1045</c:v>
                </c:pt>
                <c:pt idx="535">
                  <c:v>1046</c:v>
                </c:pt>
                <c:pt idx="536">
                  <c:v>1047</c:v>
                </c:pt>
                <c:pt idx="537">
                  <c:v>1048</c:v>
                </c:pt>
                <c:pt idx="538">
                  <c:v>1049</c:v>
                </c:pt>
                <c:pt idx="539">
                  <c:v>1050</c:v>
                </c:pt>
                <c:pt idx="540">
                  <c:v>1051</c:v>
                </c:pt>
                <c:pt idx="541">
                  <c:v>1052</c:v>
                </c:pt>
                <c:pt idx="542">
                  <c:v>1053</c:v>
                </c:pt>
                <c:pt idx="543">
                  <c:v>1054</c:v>
                </c:pt>
                <c:pt idx="544">
                  <c:v>1055</c:v>
                </c:pt>
                <c:pt idx="545">
                  <c:v>1056</c:v>
                </c:pt>
                <c:pt idx="546">
                  <c:v>1057</c:v>
                </c:pt>
                <c:pt idx="547">
                  <c:v>1058</c:v>
                </c:pt>
                <c:pt idx="548">
                  <c:v>1059</c:v>
                </c:pt>
                <c:pt idx="549">
                  <c:v>1060</c:v>
                </c:pt>
                <c:pt idx="550">
                  <c:v>1061</c:v>
                </c:pt>
                <c:pt idx="551">
                  <c:v>1062</c:v>
                </c:pt>
                <c:pt idx="552">
                  <c:v>1063</c:v>
                </c:pt>
                <c:pt idx="553">
                  <c:v>1064</c:v>
                </c:pt>
                <c:pt idx="554">
                  <c:v>1065</c:v>
                </c:pt>
                <c:pt idx="555">
                  <c:v>1066</c:v>
                </c:pt>
                <c:pt idx="556">
                  <c:v>1067</c:v>
                </c:pt>
                <c:pt idx="557">
                  <c:v>1068</c:v>
                </c:pt>
                <c:pt idx="558">
                  <c:v>1069</c:v>
                </c:pt>
                <c:pt idx="559">
                  <c:v>1070</c:v>
                </c:pt>
                <c:pt idx="560">
                  <c:v>1071</c:v>
                </c:pt>
                <c:pt idx="561">
                  <c:v>1072</c:v>
                </c:pt>
                <c:pt idx="562">
                  <c:v>1073</c:v>
                </c:pt>
                <c:pt idx="563">
                  <c:v>1074</c:v>
                </c:pt>
                <c:pt idx="564">
                  <c:v>1075</c:v>
                </c:pt>
                <c:pt idx="565">
                  <c:v>1076</c:v>
                </c:pt>
                <c:pt idx="566">
                  <c:v>1077</c:v>
                </c:pt>
                <c:pt idx="567">
                  <c:v>1078</c:v>
                </c:pt>
                <c:pt idx="568">
                  <c:v>1079</c:v>
                </c:pt>
                <c:pt idx="569">
                  <c:v>1080</c:v>
                </c:pt>
                <c:pt idx="570">
                  <c:v>1081</c:v>
                </c:pt>
                <c:pt idx="571">
                  <c:v>1082</c:v>
                </c:pt>
                <c:pt idx="572">
                  <c:v>1083</c:v>
                </c:pt>
                <c:pt idx="573">
                  <c:v>1084</c:v>
                </c:pt>
                <c:pt idx="574">
                  <c:v>1085</c:v>
                </c:pt>
                <c:pt idx="575">
                  <c:v>1086</c:v>
                </c:pt>
                <c:pt idx="576">
                  <c:v>1087</c:v>
                </c:pt>
                <c:pt idx="577">
                  <c:v>1088</c:v>
                </c:pt>
                <c:pt idx="578">
                  <c:v>1089</c:v>
                </c:pt>
                <c:pt idx="579">
                  <c:v>1090</c:v>
                </c:pt>
                <c:pt idx="580">
                  <c:v>1091</c:v>
                </c:pt>
                <c:pt idx="581">
                  <c:v>1092</c:v>
                </c:pt>
                <c:pt idx="582">
                  <c:v>1093</c:v>
                </c:pt>
                <c:pt idx="583">
                  <c:v>1094</c:v>
                </c:pt>
                <c:pt idx="584">
                  <c:v>1095</c:v>
                </c:pt>
                <c:pt idx="585">
                  <c:v>1096</c:v>
                </c:pt>
                <c:pt idx="586">
                  <c:v>1097</c:v>
                </c:pt>
                <c:pt idx="587">
                  <c:v>1098</c:v>
                </c:pt>
                <c:pt idx="588">
                  <c:v>1099</c:v>
                </c:pt>
                <c:pt idx="589">
                  <c:v>1100</c:v>
                </c:pt>
                <c:pt idx="590">
                  <c:v>1101</c:v>
                </c:pt>
                <c:pt idx="591">
                  <c:v>1102</c:v>
                </c:pt>
                <c:pt idx="592">
                  <c:v>1103</c:v>
                </c:pt>
                <c:pt idx="593">
                  <c:v>1104</c:v>
                </c:pt>
                <c:pt idx="594">
                  <c:v>1105</c:v>
                </c:pt>
                <c:pt idx="595">
                  <c:v>1106</c:v>
                </c:pt>
                <c:pt idx="596">
                  <c:v>1107</c:v>
                </c:pt>
                <c:pt idx="597">
                  <c:v>1108</c:v>
                </c:pt>
                <c:pt idx="598">
                  <c:v>1109</c:v>
                </c:pt>
                <c:pt idx="599">
                  <c:v>1110</c:v>
                </c:pt>
                <c:pt idx="600">
                  <c:v>1111</c:v>
                </c:pt>
                <c:pt idx="601">
                  <c:v>1112</c:v>
                </c:pt>
                <c:pt idx="602">
                  <c:v>1113</c:v>
                </c:pt>
                <c:pt idx="603">
                  <c:v>1114</c:v>
                </c:pt>
                <c:pt idx="604">
                  <c:v>1115</c:v>
                </c:pt>
                <c:pt idx="605">
                  <c:v>1116</c:v>
                </c:pt>
                <c:pt idx="606">
                  <c:v>1117</c:v>
                </c:pt>
                <c:pt idx="607">
                  <c:v>1118</c:v>
                </c:pt>
                <c:pt idx="608">
                  <c:v>1119</c:v>
                </c:pt>
                <c:pt idx="609">
                  <c:v>1120</c:v>
                </c:pt>
                <c:pt idx="610">
                  <c:v>1121</c:v>
                </c:pt>
                <c:pt idx="611">
                  <c:v>1122</c:v>
                </c:pt>
                <c:pt idx="612">
                  <c:v>1123</c:v>
                </c:pt>
                <c:pt idx="613">
                  <c:v>1124</c:v>
                </c:pt>
                <c:pt idx="614">
                  <c:v>1125</c:v>
                </c:pt>
                <c:pt idx="615">
                  <c:v>1126</c:v>
                </c:pt>
                <c:pt idx="616">
                  <c:v>1127</c:v>
                </c:pt>
                <c:pt idx="617">
                  <c:v>1128</c:v>
                </c:pt>
                <c:pt idx="618">
                  <c:v>1129</c:v>
                </c:pt>
                <c:pt idx="619">
                  <c:v>1130</c:v>
                </c:pt>
                <c:pt idx="620">
                  <c:v>1131</c:v>
                </c:pt>
                <c:pt idx="621">
                  <c:v>1132</c:v>
                </c:pt>
                <c:pt idx="622">
                  <c:v>1133</c:v>
                </c:pt>
                <c:pt idx="623">
                  <c:v>1134</c:v>
                </c:pt>
                <c:pt idx="624">
                  <c:v>1135</c:v>
                </c:pt>
                <c:pt idx="625">
                  <c:v>1136</c:v>
                </c:pt>
                <c:pt idx="626">
                  <c:v>1137</c:v>
                </c:pt>
                <c:pt idx="627">
                  <c:v>1138</c:v>
                </c:pt>
                <c:pt idx="628">
                  <c:v>1139</c:v>
                </c:pt>
                <c:pt idx="629">
                  <c:v>1140</c:v>
                </c:pt>
                <c:pt idx="630">
                  <c:v>1141</c:v>
                </c:pt>
                <c:pt idx="631">
                  <c:v>1142</c:v>
                </c:pt>
                <c:pt idx="632">
                  <c:v>1143</c:v>
                </c:pt>
                <c:pt idx="633">
                  <c:v>1144</c:v>
                </c:pt>
                <c:pt idx="634">
                  <c:v>1145</c:v>
                </c:pt>
                <c:pt idx="635">
                  <c:v>1146</c:v>
                </c:pt>
                <c:pt idx="636">
                  <c:v>1147</c:v>
                </c:pt>
                <c:pt idx="637">
                  <c:v>1148</c:v>
                </c:pt>
                <c:pt idx="638">
                  <c:v>1149</c:v>
                </c:pt>
                <c:pt idx="639">
                  <c:v>1150</c:v>
                </c:pt>
                <c:pt idx="640">
                  <c:v>1151</c:v>
                </c:pt>
                <c:pt idx="641">
                  <c:v>1152</c:v>
                </c:pt>
                <c:pt idx="642">
                  <c:v>1153</c:v>
                </c:pt>
                <c:pt idx="643">
                  <c:v>1154</c:v>
                </c:pt>
                <c:pt idx="644">
                  <c:v>1155</c:v>
                </c:pt>
                <c:pt idx="645">
                  <c:v>1156</c:v>
                </c:pt>
                <c:pt idx="646">
                  <c:v>1157</c:v>
                </c:pt>
                <c:pt idx="647">
                  <c:v>1158</c:v>
                </c:pt>
                <c:pt idx="648">
                  <c:v>1159</c:v>
                </c:pt>
                <c:pt idx="649">
                  <c:v>1160</c:v>
                </c:pt>
                <c:pt idx="650">
                  <c:v>1161</c:v>
                </c:pt>
                <c:pt idx="651">
                  <c:v>1162</c:v>
                </c:pt>
                <c:pt idx="652">
                  <c:v>1163</c:v>
                </c:pt>
                <c:pt idx="653">
                  <c:v>1164</c:v>
                </c:pt>
                <c:pt idx="654">
                  <c:v>1165</c:v>
                </c:pt>
                <c:pt idx="655">
                  <c:v>1166</c:v>
                </c:pt>
                <c:pt idx="656">
                  <c:v>1167</c:v>
                </c:pt>
                <c:pt idx="657">
                  <c:v>1168</c:v>
                </c:pt>
                <c:pt idx="658">
                  <c:v>1169</c:v>
                </c:pt>
                <c:pt idx="659">
                  <c:v>1170</c:v>
                </c:pt>
                <c:pt idx="660">
                  <c:v>1171</c:v>
                </c:pt>
                <c:pt idx="661">
                  <c:v>1172</c:v>
                </c:pt>
                <c:pt idx="662">
                  <c:v>1173</c:v>
                </c:pt>
                <c:pt idx="663">
                  <c:v>1174</c:v>
                </c:pt>
                <c:pt idx="664">
                  <c:v>1175</c:v>
                </c:pt>
                <c:pt idx="665">
                  <c:v>1176</c:v>
                </c:pt>
                <c:pt idx="666">
                  <c:v>1177</c:v>
                </c:pt>
                <c:pt idx="667">
                  <c:v>1178</c:v>
                </c:pt>
                <c:pt idx="668">
                  <c:v>1179</c:v>
                </c:pt>
                <c:pt idx="669">
                  <c:v>1180</c:v>
                </c:pt>
                <c:pt idx="670">
                  <c:v>1181</c:v>
                </c:pt>
                <c:pt idx="671">
                  <c:v>1182</c:v>
                </c:pt>
                <c:pt idx="672">
                  <c:v>1183</c:v>
                </c:pt>
                <c:pt idx="673">
                  <c:v>1184</c:v>
                </c:pt>
                <c:pt idx="674">
                  <c:v>1185</c:v>
                </c:pt>
                <c:pt idx="675">
                  <c:v>1186</c:v>
                </c:pt>
                <c:pt idx="676">
                  <c:v>1187</c:v>
                </c:pt>
                <c:pt idx="677">
                  <c:v>1188</c:v>
                </c:pt>
                <c:pt idx="678">
                  <c:v>1189</c:v>
                </c:pt>
                <c:pt idx="679">
                  <c:v>1190</c:v>
                </c:pt>
                <c:pt idx="680">
                  <c:v>1191</c:v>
                </c:pt>
                <c:pt idx="681">
                  <c:v>1192</c:v>
                </c:pt>
                <c:pt idx="682">
                  <c:v>1193</c:v>
                </c:pt>
                <c:pt idx="683">
                  <c:v>1194</c:v>
                </c:pt>
                <c:pt idx="684">
                  <c:v>1195</c:v>
                </c:pt>
                <c:pt idx="685">
                  <c:v>1196</c:v>
                </c:pt>
                <c:pt idx="686">
                  <c:v>1197</c:v>
                </c:pt>
                <c:pt idx="687">
                  <c:v>1198</c:v>
                </c:pt>
                <c:pt idx="688">
                  <c:v>1199</c:v>
                </c:pt>
                <c:pt idx="689">
                  <c:v>1200</c:v>
                </c:pt>
                <c:pt idx="690">
                  <c:v>1201</c:v>
                </c:pt>
                <c:pt idx="691">
                  <c:v>1202</c:v>
                </c:pt>
                <c:pt idx="692">
                  <c:v>1203</c:v>
                </c:pt>
                <c:pt idx="693">
                  <c:v>1204</c:v>
                </c:pt>
                <c:pt idx="694">
                  <c:v>1205</c:v>
                </c:pt>
                <c:pt idx="695">
                  <c:v>1206</c:v>
                </c:pt>
                <c:pt idx="696">
                  <c:v>1207</c:v>
                </c:pt>
                <c:pt idx="697">
                  <c:v>1208</c:v>
                </c:pt>
                <c:pt idx="698">
                  <c:v>1209</c:v>
                </c:pt>
                <c:pt idx="699">
                  <c:v>1210</c:v>
                </c:pt>
                <c:pt idx="700">
                  <c:v>1211</c:v>
                </c:pt>
              </c:numCache>
            </c:numRef>
          </c:xVal>
          <c:yVal>
            <c:numRef>
              <c:f>'Trial 3'!$U$512:$U$1212</c:f>
              <c:numCache>
                <c:formatCode>General</c:formatCode>
                <c:ptCount val="701"/>
                <c:pt idx="0">
                  <c:v>0.17400000000000002</c:v>
                </c:pt>
                <c:pt idx="1">
                  <c:v>0.18300000000000002</c:v>
                </c:pt>
                <c:pt idx="2">
                  <c:v>0.17800000000000002</c:v>
                </c:pt>
                <c:pt idx="3">
                  <c:v>0.17500000000000002</c:v>
                </c:pt>
                <c:pt idx="4">
                  <c:v>0.18300000000000002</c:v>
                </c:pt>
                <c:pt idx="5">
                  <c:v>0.18600000000000003</c:v>
                </c:pt>
                <c:pt idx="6">
                  <c:v>0.18100000000000002</c:v>
                </c:pt>
                <c:pt idx="7">
                  <c:v>0.18800000000000003</c:v>
                </c:pt>
                <c:pt idx="8">
                  <c:v>0.18800000000000003</c:v>
                </c:pt>
                <c:pt idx="9">
                  <c:v>0.18200000000000002</c:v>
                </c:pt>
                <c:pt idx="10">
                  <c:v>0.18300000000000002</c:v>
                </c:pt>
                <c:pt idx="11">
                  <c:v>0.17900000000000002</c:v>
                </c:pt>
                <c:pt idx="12">
                  <c:v>0.18500000000000003</c:v>
                </c:pt>
                <c:pt idx="13">
                  <c:v>0.18800000000000003</c:v>
                </c:pt>
                <c:pt idx="14">
                  <c:v>0.18300000000000002</c:v>
                </c:pt>
                <c:pt idx="15">
                  <c:v>0.17600000000000002</c:v>
                </c:pt>
                <c:pt idx="16">
                  <c:v>0.18000000000000002</c:v>
                </c:pt>
                <c:pt idx="17">
                  <c:v>0.18300000000000002</c:v>
                </c:pt>
                <c:pt idx="18">
                  <c:v>0.18800000000000003</c:v>
                </c:pt>
                <c:pt idx="19">
                  <c:v>0.19400000000000001</c:v>
                </c:pt>
                <c:pt idx="20">
                  <c:v>0.19400000000000001</c:v>
                </c:pt>
                <c:pt idx="21">
                  <c:v>0.20100000000000001</c:v>
                </c:pt>
                <c:pt idx="22">
                  <c:v>0.19800000000000001</c:v>
                </c:pt>
                <c:pt idx="23">
                  <c:v>0.18500000000000003</c:v>
                </c:pt>
                <c:pt idx="24">
                  <c:v>0.18700000000000003</c:v>
                </c:pt>
                <c:pt idx="25">
                  <c:v>0.17700000000000002</c:v>
                </c:pt>
                <c:pt idx="26">
                  <c:v>0.17200000000000001</c:v>
                </c:pt>
                <c:pt idx="27">
                  <c:v>0.17200000000000001</c:v>
                </c:pt>
                <c:pt idx="28">
                  <c:v>0.17800000000000002</c:v>
                </c:pt>
                <c:pt idx="29">
                  <c:v>0.17700000000000002</c:v>
                </c:pt>
                <c:pt idx="30">
                  <c:v>0.17700000000000002</c:v>
                </c:pt>
                <c:pt idx="31">
                  <c:v>0.17400000000000002</c:v>
                </c:pt>
                <c:pt idx="32">
                  <c:v>0.17500000000000002</c:v>
                </c:pt>
                <c:pt idx="33">
                  <c:v>0.18100000000000002</c:v>
                </c:pt>
                <c:pt idx="34">
                  <c:v>0.18700000000000003</c:v>
                </c:pt>
                <c:pt idx="35">
                  <c:v>0.18500000000000003</c:v>
                </c:pt>
                <c:pt idx="36">
                  <c:v>0.17800000000000002</c:v>
                </c:pt>
                <c:pt idx="37">
                  <c:v>0.17800000000000002</c:v>
                </c:pt>
                <c:pt idx="38">
                  <c:v>0.19</c:v>
                </c:pt>
                <c:pt idx="39">
                  <c:v>0.191</c:v>
                </c:pt>
                <c:pt idx="40">
                  <c:v>0.18100000000000002</c:v>
                </c:pt>
                <c:pt idx="41">
                  <c:v>0.17600000000000002</c:v>
                </c:pt>
                <c:pt idx="42">
                  <c:v>0.17400000000000002</c:v>
                </c:pt>
                <c:pt idx="43">
                  <c:v>0.17600000000000002</c:v>
                </c:pt>
                <c:pt idx="44">
                  <c:v>0.18300000000000002</c:v>
                </c:pt>
                <c:pt idx="45">
                  <c:v>0.19900000000000001</c:v>
                </c:pt>
                <c:pt idx="46">
                  <c:v>0.19700000000000001</c:v>
                </c:pt>
                <c:pt idx="47">
                  <c:v>0.19900000000000001</c:v>
                </c:pt>
                <c:pt idx="48">
                  <c:v>0.18800000000000003</c:v>
                </c:pt>
                <c:pt idx="49">
                  <c:v>0.18800000000000003</c:v>
                </c:pt>
                <c:pt idx="50">
                  <c:v>0.18800000000000003</c:v>
                </c:pt>
                <c:pt idx="51">
                  <c:v>0.19500000000000001</c:v>
                </c:pt>
                <c:pt idx="52">
                  <c:v>0.192</c:v>
                </c:pt>
                <c:pt idx="53">
                  <c:v>0.18200000000000002</c:v>
                </c:pt>
                <c:pt idx="54">
                  <c:v>0.17600000000000002</c:v>
                </c:pt>
                <c:pt idx="55">
                  <c:v>0.18400000000000002</c:v>
                </c:pt>
                <c:pt idx="56">
                  <c:v>0.18400000000000002</c:v>
                </c:pt>
                <c:pt idx="57">
                  <c:v>0.18500000000000003</c:v>
                </c:pt>
                <c:pt idx="58">
                  <c:v>0.19</c:v>
                </c:pt>
                <c:pt idx="59">
                  <c:v>0.18400000000000002</c:v>
                </c:pt>
                <c:pt idx="60">
                  <c:v>0.18900000000000003</c:v>
                </c:pt>
                <c:pt idx="61">
                  <c:v>0.19700000000000001</c:v>
                </c:pt>
                <c:pt idx="62">
                  <c:v>0.24900000000000003</c:v>
                </c:pt>
                <c:pt idx="63">
                  <c:v>0.24900000000000003</c:v>
                </c:pt>
                <c:pt idx="64">
                  <c:v>0.192</c:v>
                </c:pt>
                <c:pt idx="65">
                  <c:v>0.191</c:v>
                </c:pt>
                <c:pt idx="66">
                  <c:v>0.18600000000000003</c:v>
                </c:pt>
                <c:pt idx="67">
                  <c:v>0.18200000000000002</c:v>
                </c:pt>
                <c:pt idx="68">
                  <c:v>0.18200000000000002</c:v>
                </c:pt>
                <c:pt idx="69">
                  <c:v>0.18600000000000003</c:v>
                </c:pt>
                <c:pt idx="70">
                  <c:v>0.18600000000000003</c:v>
                </c:pt>
                <c:pt idx="71">
                  <c:v>0.19</c:v>
                </c:pt>
                <c:pt idx="72">
                  <c:v>0.191</c:v>
                </c:pt>
                <c:pt idx="73">
                  <c:v>0.18900000000000003</c:v>
                </c:pt>
                <c:pt idx="74">
                  <c:v>0.19</c:v>
                </c:pt>
                <c:pt idx="75">
                  <c:v>0.19</c:v>
                </c:pt>
                <c:pt idx="76">
                  <c:v>0.18800000000000003</c:v>
                </c:pt>
                <c:pt idx="77">
                  <c:v>0.20200000000000001</c:v>
                </c:pt>
                <c:pt idx="78">
                  <c:v>0.18800000000000003</c:v>
                </c:pt>
                <c:pt idx="79">
                  <c:v>0.18000000000000002</c:v>
                </c:pt>
                <c:pt idx="80">
                  <c:v>0.18300000000000002</c:v>
                </c:pt>
                <c:pt idx="81">
                  <c:v>0.18200000000000002</c:v>
                </c:pt>
                <c:pt idx="82">
                  <c:v>0.18200000000000002</c:v>
                </c:pt>
                <c:pt idx="83">
                  <c:v>0.19500000000000001</c:v>
                </c:pt>
                <c:pt idx="84">
                  <c:v>0.193</c:v>
                </c:pt>
                <c:pt idx="85">
                  <c:v>0.20200000000000001</c:v>
                </c:pt>
                <c:pt idx="86">
                  <c:v>0.18500000000000003</c:v>
                </c:pt>
                <c:pt idx="87">
                  <c:v>0.17800000000000002</c:v>
                </c:pt>
                <c:pt idx="88">
                  <c:v>0.19</c:v>
                </c:pt>
                <c:pt idx="89">
                  <c:v>0.19</c:v>
                </c:pt>
                <c:pt idx="90">
                  <c:v>0.18600000000000003</c:v>
                </c:pt>
                <c:pt idx="91">
                  <c:v>0.18200000000000002</c:v>
                </c:pt>
                <c:pt idx="92">
                  <c:v>0.17800000000000002</c:v>
                </c:pt>
                <c:pt idx="93">
                  <c:v>0.18300000000000002</c:v>
                </c:pt>
                <c:pt idx="94">
                  <c:v>0.192</c:v>
                </c:pt>
                <c:pt idx="95">
                  <c:v>0.18800000000000003</c:v>
                </c:pt>
                <c:pt idx="96">
                  <c:v>0.18800000000000003</c:v>
                </c:pt>
                <c:pt idx="97">
                  <c:v>0.18600000000000003</c:v>
                </c:pt>
                <c:pt idx="98">
                  <c:v>0.18200000000000002</c:v>
                </c:pt>
                <c:pt idx="99">
                  <c:v>0.18100000000000002</c:v>
                </c:pt>
                <c:pt idx="100">
                  <c:v>0.18800000000000003</c:v>
                </c:pt>
                <c:pt idx="101">
                  <c:v>0.18700000000000003</c:v>
                </c:pt>
                <c:pt idx="102">
                  <c:v>0.18200000000000002</c:v>
                </c:pt>
                <c:pt idx="103">
                  <c:v>0.18200000000000002</c:v>
                </c:pt>
                <c:pt idx="104">
                  <c:v>0.17900000000000002</c:v>
                </c:pt>
                <c:pt idx="105">
                  <c:v>0.18700000000000003</c:v>
                </c:pt>
                <c:pt idx="106">
                  <c:v>0.192</c:v>
                </c:pt>
                <c:pt idx="107">
                  <c:v>0.18300000000000002</c:v>
                </c:pt>
                <c:pt idx="108">
                  <c:v>0.18300000000000002</c:v>
                </c:pt>
                <c:pt idx="109">
                  <c:v>0.18000000000000002</c:v>
                </c:pt>
                <c:pt idx="110">
                  <c:v>0.18000000000000002</c:v>
                </c:pt>
                <c:pt idx="111">
                  <c:v>0.18100000000000002</c:v>
                </c:pt>
                <c:pt idx="112">
                  <c:v>0.17800000000000002</c:v>
                </c:pt>
                <c:pt idx="113">
                  <c:v>0.191</c:v>
                </c:pt>
                <c:pt idx="114">
                  <c:v>0.18900000000000003</c:v>
                </c:pt>
                <c:pt idx="115">
                  <c:v>0.18900000000000003</c:v>
                </c:pt>
                <c:pt idx="116">
                  <c:v>0.18000000000000002</c:v>
                </c:pt>
                <c:pt idx="117">
                  <c:v>0.18000000000000002</c:v>
                </c:pt>
                <c:pt idx="118">
                  <c:v>0.18400000000000002</c:v>
                </c:pt>
                <c:pt idx="119">
                  <c:v>0.18000000000000002</c:v>
                </c:pt>
                <c:pt idx="120">
                  <c:v>0.17800000000000002</c:v>
                </c:pt>
                <c:pt idx="121">
                  <c:v>0.17900000000000002</c:v>
                </c:pt>
                <c:pt idx="122">
                  <c:v>0.17900000000000002</c:v>
                </c:pt>
                <c:pt idx="123">
                  <c:v>0.17800000000000002</c:v>
                </c:pt>
                <c:pt idx="124">
                  <c:v>0.18400000000000002</c:v>
                </c:pt>
                <c:pt idx="125">
                  <c:v>0.18400000000000002</c:v>
                </c:pt>
                <c:pt idx="126">
                  <c:v>0.18200000000000002</c:v>
                </c:pt>
                <c:pt idx="127">
                  <c:v>0.18200000000000002</c:v>
                </c:pt>
                <c:pt idx="128">
                  <c:v>0.17800000000000002</c:v>
                </c:pt>
                <c:pt idx="129">
                  <c:v>0.17800000000000002</c:v>
                </c:pt>
                <c:pt idx="130">
                  <c:v>0.17400000000000002</c:v>
                </c:pt>
                <c:pt idx="131">
                  <c:v>0.17300000000000001</c:v>
                </c:pt>
                <c:pt idx="132">
                  <c:v>0.18100000000000002</c:v>
                </c:pt>
                <c:pt idx="133">
                  <c:v>0.18000000000000002</c:v>
                </c:pt>
                <c:pt idx="134">
                  <c:v>0.18000000000000002</c:v>
                </c:pt>
                <c:pt idx="135">
                  <c:v>0.18000000000000002</c:v>
                </c:pt>
                <c:pt idx="136">
                  <c:v>0.18000000000000002</c:v>
                </c:pt>
                <c:pt idx="137">
                  <c:v>0.18600000000000003</c:v>
                </c:pt>
                <c:pt idx="138">
                  <c:v>0.17700000000000002</c:v>
                </c:pt>
                <c:pt idx="139">
                  <c:v>0.17600000000000002</c:v>
                </c:pt>
                <c:pt idx="140">
                  <c:v>0.17900000000000002</c:v>
                </c:pt>
                <c:pt idx="141">
                  <c:v>0.17900000000000002</c:v>
                </c:pt>
                <c:pt idx="142">
                  <c:v>0.17600000000000002</c:v>
                </c:pt>
                <c:pt idx="143">
                  <c:v>0.17600000000000002</c:v>
                </c:pt>
                <c:pt idx="144">
                  <c:v>0.17800000000000002</c:v>
                </c:pt>
                <c:pt idx="145">
                  <c:v>0.17900000000000002</c:v>
                </c:pt>
                <c:pt idx="146">
                  <c:v>0.17900000000000002</c:v>
                </c:pt>
                <c:pt idx="147">
                  <c:v>0.17600000000000002</c:v>
                </c:pt>
                <c:pt idx="148">
                  <c:v>0.17600000000000002</c:v>
                </c:pt>
                <c:pt idx="149">
                  <c:v>0.18700000000000003</c:v>
                </c:pt>
                <c:pt idx="150">
                  <c:v>0.18700000000000003</c:v>
                </c:pt>
                <c:pt idx="151">
                  <c:v>0.17500000000000002</c:v>
                </c:pt>
                <c:pt idx="152">
                  <c:v>0.17600000000000002</c:v>
                </c:pt>
                <c:pt idx="153">
                  <c:v>0.17600000000000002</c:v>
                </c:pt>
                <c:pt idx="154">
                  <c:v>0.17300000000000001</c:v>
                </c:pt>
                <c:pt idx="155">
                  <c:v>0.17300000000000001</c:v>
                </c:pt>
                <c:pt idx="156">
                  <c:v>0.16900000000000001</c:v>
                </c:pt>
                <c:pt idx="157">
                  <c:v>0.16900000000000001</c:v>
                </c:pt>
                <c:pt idx="158">
                  <c:v>0.17900000000000002</c:v>
                </c:pt>
                <c:pt idx="159">
                  <c:v>0.18200000000000002</c:v>
                </c:pt>
                <c:pt idx="160">
                  <c:v>0.18200000000000002</c:v>
                </c:pt>
                <c:pt idx="161">
                  <c:v>0.16900000000000001</c:v>
                </c:pt>
                <c:pt idx="162">
                  <c:v>0.16900000000000001</c:v>
                </c:pt>
                <c:pt idx="163">
                  <c:v>0.17800000000000002</c:v>
                </c:pt>
                <c:pt idx="164">
                  <c:v>0.17800000000000002</c:v>
                </c:pt>
                <c:pt idx="165">
                  <c:v>0.18400000000000002</c:v>
                </c:pt>
                <c:pt idx="166">
                  <c:v>0.18200000000000002</c:v>
                </c:pt>
                <c:pt idx="167">
                  <c:v>0.18200000000000002</c:v>
                </c:pt>
                <c:pt idx="168">
                  <c:v>0.17500000000000002</c:v>
                </c:pt>
                <c:pt idx="169">
                  <c:v>0.17500000000000002</c:v>
                </c:pt>
                <c:pt idx="170">
                  <c:v>0.17800000000000002</c:v>
                </c:pt>
                <c:pt idx="171">
                  <c:v>0.17700000000000002</c:v>
                </c:pt>
                <c:pt idx="172">
                  <c:v>0.18300000000000002</c:v>
                </c:pt>
                <c:pt idx="173">
                  <c:v>0.18600000000000003</c:v>
                </c:pt>
                <c:pt idx="174">
                  <c:v>0.18600000000000003</c:v>
                </c:pt>
                <c:pt idx="175">
                  <c:v>0.17500000000000002</c:v>
                </c:pt>
                <c:pt idx="176">
                  <c:v>0.17500000000000002</c:v>
                </c:pt>
                <c:pt idx="177">
                  <c:v>0.17200000000000001</c:v>
                </c:pt>
                <c:pt idx="178">
                  <c:v>0.16900000000000001</c:v>
                </c:pt>
                <c:pt idx="179">
                  <c:v>0.16900000000000001</c:v>
                </c:pt>
                <c:pt idx="180">
                  <c:v>0.17900000000000002</c:v>
                </c:pt>
                <c:pt idx="181">
                  <c:v>0.17900000000000002</c:v>
                </c:pt>
                <c:pt idx="182">
                  <c:v>0.17200000000000001</c:v>
                </c:pt>
                <c:pt idx="183">
                  <c:v>0.17200000000000001</c:v>
                </c:pt>
                <c:pt idx="184">
                  <c:v>0.17800000000000002</c:v>
                </c:pt>
                <c:pt idx="185">
                  <c:v>0.18600000000000003</c:v>
                </c:pt>
                <c:pt idx="186">
                  <c:v>0.18600000000000003</c:v>
                </c:pt>
                <c:pt idx="187">
                  <c:v>0.18000000000000002</c:v>
                </c:pt>
                <c:pt idx="188">
                  <c:v>0.18000000000000002</c:v>
                </c:pt>
                <c:pt idx="189">
                  <c:v>0.17900000000000002</c:v>
                </c:pt>
                <c:pt idx="190">
                  <c:v>0.17900000000000002</c:v>
                </c:pt>
                <c:pt idx="191">
                  <c:v>0.17900000000000002</c:v>
                </c:pt>
                <c:pt idx="192">
                  <c:v>0.17500000000000002</c:v>
                </c:pt>
                <c:pt idx="193">
                  <c:v>0.17500000000000002</c:v>
                </c:pt>
                <c:pt idx="194">
                  <c:v>0.17300000000000001</c:v>
                </c:pt>
                <c:pt idx="195">
                  <c:v>0.17300000000000001</c:v>
                </c:pt>
                <c:pt idx="196">
                  <c:v>0.17600000000000002</c:v>
                </c:pt>
                <c:pt idx="197">
                  <c:v>0.17600000000000002</c:v>
                </c:pt>
                <c:pt idx="198">
                  <c:v>0.18100000000000002</c:v>
                </c:pt>
                <c:pt idx="199">
                  <c:v>0.17600000000000002</c:v>
                </c:pt>
                <c:pt idx="200">
                  <c:v>0.17600000000000002</c:v>
                </c:pt>
                <c:pt idx="201">
                  <c:v>0.17500000000000002</c:v>
                </c:pt>
                <c:pt idx="202">
                  <c:v>0.17500000000000002</c:v>
                </c:pt>
                <c:pt idx="203">
                  <c:v>0.17200000000000001</c:v>
                </c:pt>
                <c:pt idx="204">
                  <c:v>0.17200000000000001</c:v>
                </c:pt>
                <c:pt idx="205">
                  <c:v>0.18000000000000002</c:v>
                </c:pt>
                <c:pt idx="206">
                  <c:v>0.19500000000000001</c:v>
                </c:pt>
                <c:pt idx="207">
                  <c:v>0.18300000000000002</c:v>
                </c:pt>
                <c:pt idx="208">
                  <c:v>0.17700000000000002</c:v>
                </c:pt>
                <c:pt idx="209">
                  <c:v>0.17700000000000002</c:v>
                </c:pt>
                <c:pt idx="210">
                  <c:v>0.17300000000000001</c:v>
                </c:pt>
                <c:pt idx="211">
                  <c:v>0.17300000000000001</c:v>
                </c:pt>
                <c:pt idx="212">
                  <c:v>0.18900000000000003</c:v>
                </c:pt>
                <c:pt idx="213">
                  <c:v>0.18900000000000003</c:v>
                </c:pt>
                <c:pt idx="214">
                  <c:v>0.18600000000000003</c:v>
                </c:pt>
                <c:pt idx="215">
                  <c:v>0.17800000000000002</c:v>
                </c:pt>
                <c:pt idx="216">
                  <c:v>0.17800000000000002</c:v>
                </c:pt>
                <c:pt idx="217">
                  <c:v>0.17800000000000002</c:v>
                </c:pt>
                <c:pt idx="218">
                  <c:v>0.17800000000000002</c:v>
                </c:pt>
                <c:pt idx="219">
                  <c:v>0.18400000000000002</c:v>
                </c:pt>
                <c:pt idx="220">
                  <c:v>0.18400000000000002</c:v>
                </c:pt>
                <c:pt idx="221">
                  <c:v>0.18000000000000002</c:v>
                </c:pt>
                <c:pt idx="222">
                  <c:v>0.18300000000000002</c:v>
                </c:pt>
                <c:pt idx="223">
                  <c:v>0.18300000000000002</c:v>
                </c:pt>
                <c:pt idx="224">
                  <c:v>0.17700000000000002</c:v>
                </c:pt>
                <c:pt idx="225">
                  <c:v>0.17700000000000002</c:v>
                </c:pt>
                <c:pt idx="226">
                  <c:v>0.17300000000000001</c:v>
                </c:pt>
                <c:pt idx="227">
                  <c:v>0.17300000000000001</c:v>
                </c:pt>
                <c:pt idx="228">
                  <c:v>0.17300000000000001</c:v>
                </c:pt>
                <c:pt idx="229">
                  <c:v>0.18200000000000002</c:v>
                </c:pt>
                <c:pt idx="230">
                  <c:v>0.18200000000000002</c:v>
                </c:pt>
                <c:pt idx="231">
                  <c:v>0.16800000000000001</c:v>
                </c:pt>
                <c:pt idx="232">
                  <c:v>0.16800000000000001</c:v>
                </c:pt>
                <c:pt idx="233">
                  <c:v>0.17700000000000002</c:v>
                </c:pt>
                <c:pt idx="234">
                  <c:v>0.17700000000000002</c:v>
                </c:pt>
                <c:pt idx="235">
                  <c:v>0.18300000000000002</c:v>
                </c:pt>
                <c:pt idx="236">
                  <c:v>0.17600000000000002</c:v>
                </c:pt>
                <c:pt idx="237">
                  <c:v>0.17600000000000002</c:v>
                </c:pt>
                <c:pt idx="238">
                  <c:v>0.17600000000000002</c:v>
                </c:pt>
                <c:pt idx="239">
                  <c:v>0.17600000000000002</c:v>
                </c:pt>
                <c:pt idx="240">
                  <c:v>0.18500000000000003</c:v>
                </c:pt>
                <c:pt idx="241">
                  <c:v>0.18600000000000003</c:v>
                </c:pt>
                <c:pt idx="242">
                  <c:v>0.18600000000000003</c:v>
                </c:pt>
                <c:pt idx="243">
                  <c:v>0.17100000000000001</c:v>
                </c:pt>
                <c:pt idx="244">
                  <c:v>0.17100000000000001</c:v>
                </c:pt>
                <c:pt idx="245">
                  <c:v>0.18300000000000002</c:v>
                </c:pt>
                <c:pt idx="246">
                  <c:v>0.18300000000000002</c:v>
                </c:pt>
                <c:pt idx="247">
                  <c:v>0.17700000000000002</c:v>
                </c:pt>
                <c:pt idx="248">
                  <c:v>0.17400000000000002</c:v>
                </c:pt>
                <c:pt idx="249">
                  <c:v>0.17400000000000002</c:v>
                </c:pt>
                <c:pt idx="250">
                  <c:v>0.24000000000000002</c:v>
                </c:pt>
                <c:pt idx="251">
                  <c:v>0.24000000000000002</c:v>
                </c:pt>
                <c:pt idx="252">
                  <c:v>0.18800000000000003</c:v>
                </c:pt>
                <c:pt idx="253">
                  <c:v>0.18800000000000003</c:v>
                </c:pt>
                <c:pt idx="254">
                  <c:v>0.18600000000000003</c:v>
                </c:pt>
                <c:pt idx="255">
                  <c:v>0.18300000000000002</c:v>
                </c:pt>
                <c:pt idx="256">
                  <c:v>0.18300000000000002</c:v>
                </c:pt>
                <c:pt idx="257">
                  <c:v>0.18300000000000002</c:v>
                </c:pt>
                <c:pt idx="258">
                  <c:v>0.18300000000000002</c:v>
                </c:pt>
                <c:pt idx="259">
                  <c:v>0.18400000000000002</c:v>
                </c:pt>
                <c:pt idx="260">
                  <c:v>0.18400000000000002</c:v>
                </c:pt>
                <c:pt idx="261">
                  <c:v>0.18900000000000003</c:v>
                </c:pt>
                <c:pt idx="262">
                  <c:v>0.18400000000000002</c:v>
                </c:pt>
                <c:pt idx="263">
                  <c:v>0.18400000000000002</c:v>
                </c:pt>
                <c:pt idx="264">
                  <c:v>0.17900000000000002</c:v>
                </c:pt>
                <c:pt idx="265">
                  <c:v>0.17900000000000002</c:v>
                </c:pt>
                <c:pt idx="266">
                  <c:v>0.17500000000000002</c:v>
                </c:pt>
                <c:pt idx="267">
                  <c:v>0.17500000000000002</c:v>
                </c:pt>
                <c:pt idx="268">
                  <c:v>0.17</c:v>
                </c:pt>
                <c:pt idx="269">
                  <c:v>0.17700000000000002</c:v>
                </c:pt>
                <c:pt idx="270">
                  <c:v>0.17700000000000002</c:v>
                </c:pt>
                <c:pt idx="271">
                  <c:v>0.18200000000000002</c:v>
                </c:pt>
                <c:pt idx="272">
                  <c:v>0.18200000000000002</c:v>
                </c:pt>
                <c:pt idx="273">
                  <c:v>0.17500000000000002</c:v>
                </c:pt>
                <c:pt idx="274">
                  <c:v>0.17200000000000001</c:v>
                </c:pt>
                <c:pt idx="275">
                  <c:v>0.17300000000000001</c:v>
                </c:pt>
                <c:pt idx="276">
                  <c:v>0.191</c:v>
                </c:pt>
                <c:pt idx="277">
                  <c:v>0.191</c:v>
                </c:pt>
                <c:pt idx="278">
                  <c:v>0.18400000000000002</c:v>
                </c:pt>
                <c:pt idx="279">
                  <c:v>0.18400000000000002</c:v>
                </c:pt>
                <c:pt idx="280">
                  <c:v>0.18200000000000002</c:v>
                </c:pt>
                <c:pt idx="281">
                  <c:v>0.18400000000000002</c:v>
                </c:pt>
                <c:pt idx="282">
                  <c:v>0.18400000000000002</c:v>
                </c:pt>
                <c:pt idx="283">
                  <c:v>0.19700000000000001</c:v>
                </c:pt>
                <c:pt idx="284">
                  <c:v>0.19700000000000001</c:v>
                </c:pt>
                <c:pt idx="285">
                  <c:v>0.18700000000000003</c:v>
                </c:pt>
                <c:pt idx="286">
                  <c:v>0.18600000000000003</c:v>
                </c:pt>
                <c:pt idx="287">
                  <c:v>0.18000000000000002</c:v>
                </c:pt>
                <c:pt idx="288">
                  <c:v>0.18300000000000002</c:v>
                </c:pt>
                <c:pt idx="289">
                  <c:v>0.18300000000000002</c:v>
                </c:pt>
                <c:pt idx="290">
                  <c:v>0.18900000000000003</c:v>
                </c:pt>
                <c:pt idx="291">
                  <c:v>0.18900000000000003</c:v>
                </c:pt>
                <c:pt idx="292">
                  <c:v>0.17800000000000002</c:v>
                </c:pt>
                <c:pt idx="293">
                  <c:v>0.17300000000000001</c:v>
                </c:pt>
                <c:pt idx="294">
                  <c:v>0.17500000000000002</c:v>
                </c:pt>
                <c:pt idx="295">
                  <c:v>0.18000000000000002</c:v>
                </c:pt>
                <c:pt idx="296">
                  <c:v>0.18000000000000002</c:v>
                </c:pt>
                <c:pt idx="297">
                  <c:v>0.18100000000000002</c:v>
                </c:pt>
                <c:pt idx="298">
                  <c:v>0.18100000000000002</c:v>
                </c:pt>
                <c:pt idx="299">
                  <c:v>0.17500000000000002</c:v>
                </c:pt>
                <c:pt idx="300">
                  <c:v>0.18000000000000002</c:v>
                </c:pt>
                <c:pt idx="301">
                  <c:v>0.191</c:v>
                </c:pt>
                <c:pt idx="302">
                  <c:v>0.18500000000000003</c:v>
                </c:pt>
                <c:pt idx="303">
                  <c:v>0.18500000000000003</c:v>
                </c:pt>
                <c:pt idx="304">
                  <c:v>0.18000000000000002</c:v>
                </c:pt>
                <c:pt idx="305">
                  <c:v>0.18000000000000002</c:v>
                </c:pt>
                <c:pt idx="306">
                  <c:v>0.17200000000000001</c:v>
                </c:pt>
                <c:pt idx="307">
                  <c:v>0.17</c:v>
                </c:pt>
                <c:pt idx="308">
                  <c:v>0.18000000000000002</c:v>
                </c:pt>
                <c:pt idx="309">
                  <c:v>0.18500000000000003</c:v>
                </c:pt>
                <c:pt idx="310">
                  <c:v>0.18500000000000003</c:v>
                </c:pt>
                <c:pt idx="311">
                  <c:v>0.18100000000000002</c:v>
                </c:pt>
                <c:pt idx="312">
                  <c:v>0.18100000000000002</c:v>
                </c:pt>
                <c:pt idx="313">
                  <c:v>0.17800000000000002</c:v>
                </c:pt>
                <c:pt idx="314">
                  <c:v>0.17400000000000002</c:v>
                </c:pt>
                <c:pt idx="315">
                  <c:v>0.17400000000000002</c:v>
                </c:pt>
                <c:pt idx="316">
                  <c:v>0.18300000000000002</c:v>
                </c:pt>
                <c:pt idx="317">
                  <c:v>0.18300000000000002</c:v>
                </c:pt>
                <c:pt idx="318">
                  <c:v>0.191</c:v>
                </c:pt>
                <c:pt idx="319">
                  <c:v>0.18300000000000002</c:v>
                </c:pt>
                <c:pt idx="320">
                  <c:v>0.18000000000000002</c:v>
                </c:pt>
                <c:pt idx="321">
                  <c:v>0.18200000000000002</c:v>
                </c:pt>
                <c:pt idx="322">
                  <c:v>0.18500000000000003</c:v>
                </c:pt>
                <c:pt idx="323">
                  <c:v>0.191</c:v>
                </c:pt>
                <c:pt idx="324">
                  <c:v>0.18700000000000003</c:v>
                </c:pt>
                <c:pt idx="325">
                  <c:v>0.17900000000000002</c:v>
                </c:pt>
                <c:pt idx="326">
                  <c:v>0.17300000000000001</c:v>
                </c:pt>
                <c:pt idx="327">
                  <c:v>0.17400000000000002</c:v>
                </c:pt>
                <c:pt idx="328">
                  <c:v>0.18000000000000002</c:v>
                </c:pt>
                <c:pt idx="329">
                  <c:v>0.18300000000000002</c:v>
                </c:pt>
                <c:pt idx="330">
                  <c:v>0.18000000000000002</c:v>
                </c:pt>
                <c:pt idx="331">
                  <c:v>0.17700000000000002</c:v>
                </c:pt>
                <c:pt idx="332">
                  <c:v>0.17800000000000002</c:v>
                </c:pt>
                <c:pt idx="333">
                  <c:v>0.18100000000000002</c:v>
                </c:pt>
                <c:pt idx="334">
                  <c:v>0.17600000000000002</c:v>
                </c:pt>
                <c:pt idx="335">
                  <c:v>0.18500000000000003</c:v>
                </c:pt>
                <c:pt idx="336">
                  <c:v>0.18500000000000003</c:v>
                </c:pt>
                <c:pt idx="337">
                  <c:v>0.17800000000000002</c:v>
                </c:pt>
                <c:pt idx="338">
                  <c:v>0.17900000000000002</c:v>
                </c:pt>
                <c:pt idx="339">
                  <c:v>0.17600000000000002</c:v>
                </c:pt>
                <c:pt idx="340">
                  <c:v>0.17900000000000002</c:v>
                </c:pt>
                <c:pt idx="341">
                  <c:v>0.17600000000000002</c:v>
                </c:pt>
                <c:pt idx="342">
                  <c:v>0.17900000000000002</c:v>
                </c:pt>
                <c:pt idx="343">
                  <c:v>0.17500000000000002</c:v>
                </c:pt>
                <c:pt idx="344">
                  <c:v>0.17100000000000001</c:v>
                </c:pt>
                <c:pt idx="345">
                  <c:v>0.17300000000000001</c:v>
                </c:pt>
                <c:pt idx="346">
                  <c:v>0.17300000000000001</c:v>
                </c:pt>
                <c:pt idx="347">
                  <c:v>0.17500000000000002</c:v>
                </c:pt>
                <c:pt idx="348">
                  <c:v>0.17400000000000002</c:v>
                </c:pt>
                <c:pt idx="349">
                  <c:v>0.17800000000000002</c:v>
                </c:pt>
                <c:pt idx="350">
                  <c:v>0.17400000000000002</c:v>
                </c:pt>
                <c:pt idx="351">
                  <c:v>0.17400000000000002</c:v>
                </c:pt>
                <c:pt idx="352">
                  <c:v>0.17500000000000002</c:v>
                </c:pt>
                <c:pt idx="353">
                  <c:v>0.17200000000000001</c:v>
                </c:pt>
                <c:pt idx="354">
                  <c:v>0.17500000000000002</c:v>
                </c:pt>
                <c:pt idx="355">
                  <c:v>0.17400000000000002</c:v>
                </c:pt>
                <c:pt idx="356">
                  <c:v>0.18100000000000002</c:v>
                </c:pt>
                <c:pt idx="357">
                  <c:v>0.17900000000000002</c:v>
                </c:pt>
                <c:pt idx="358">
                  <c:v>0.17400000000000002</c:v>
                </c:pt>
                <c:pt idx="359">
                  <c:v>0.17</c:v>
                </c:pt>
                <c:pt idx="360">
                  <c:v>0.17800000000000002</c:v>
                </c:pt>
                <c:pt idx="361">
                  <c:v>0.17200000000000001</c:v>
                </c:pt>
                <c:pt idx="362">
                  <c:v>0.17300000000000001</c:v>
                </c:pt>
                <c:pt idx="363">
                  <c:v>0.17500000000000002</c:v>
                </c:pt>
                <c:pt idx="364">
                  <c:v>0.17400000000000002</c:v>
                </c:pt>
                <c:pt idx="365">
                  <c:v>0.17300000000000001</c:v>
                </c:pt>
                <c:pt idx="366">
                  <c:v>0.17500000000000002</c:v>
                </c:pt>
                <c:pt idx="367">
                  <c:v>0.17400000000000002</c:v>
                </c:pt>
                <c:pt idx="368">
                  <c:v>0.17300000000000001</c:v>
                </c:pt>
                <c:pt idx="369">
                  <c:v>0.18100000000000002</c:v>
                </c:pt>
                <c:pt idx="370">
                  <c:v>0.19</c:v>
                </c:pt>
                <c:pt idx="371">
                  <c:v>0.18400000000000002</c:v>
                </c:pt>
                <c:pt idx="372">
                  <c:v>0.18400000000000002</c:v>
                </c:pt>
                <c:pt idx="373">
                  <c:v>0.17300000000000001</c:v>
                </c:pt>
                <c:pt idx="374">
                  <c:v>0.17300000000000001</c:v>
                </c:pt>
                <c:pt idx="375">
                  <c:v>0.17500000000000002</c:v>
                </c:pt>
                <c:pt idx="376">
                  <c:v>0.18400000000000002</c:v>
                </c:pt>
                <c:pt idx="377">
                  <c:v>0.18100000000000002</c:v>
                </c:pt>
                <c:pt idx="378">
                  <c:v>0.18000000000000002</c:v>
                </c:pt>
                <c:pt idx="379">
                  <c:v>0.18000000000000002</c:v>
                </c:pt>
                <c:pt idx="380">
                  <c:v>0.18100000000000002</c:v>
                </c:pt>
                <c:pt idx="381">
                  <c:v>0.17800000000000002</c:v>
                </c:pt>
                <c:pt idx="382">
                  <c:v>0.17300000000000001</c:v>
                </c:pt>
                <c:pt idx="383">
                  <c:v>0.17200000000000001</c:v>
                </c:pt>
                <c:pt idx="384">
                  <c:v>0.17</c:v>
                </c:pt>
                <c:pt idx="385">
                  <c:v>0.17600000000000002</c:v>
                </c:pt>
                <c:pt idx="386">
                  <c:v>0.17600000000000002</c:v>
                </c:pt>
                <c:pt idx="387">
                  <c:v>0.17300000000000001</c:v>
                </c:pt>
                <c:pt idx="388">
                  <c:v>0.16800000000000001</c:v>
                </c:pt>
                <c:pt idx="389">
                  <c:v>0.17100000000000001</c:v>
                </c:pt>
                <c:pt idx="390">
                  <c:v>0.17500000000000002</c:v>
                </c:pt>
                <c:pt idx="391">
                  <c:v>0.17600000000000002</c:v>
                </c:pt>
                <c:pt idx="392">
                  <c:v>0.17800000000000002</c:v>
                </c:pt>
                <c:pt idx="393">
                  <c:v>0.17800000000000002</c:v>
                </c:pt>
                <c:pt idx="394">
                  <c:v>0.17300000000000001</c:v>
                </c:pt>
                <c:pt idx="395">
                  <c:v>0.17200000000000001</c:v>
                </c:pt>
                <c:pt idx="396">
                  <c:v>0.17600000000000002</c:v>
                </c:pt>
                <c:pt idx="397">
                  <c:v>0.17900000000000002</c:v>
                </c:pt>
                <c:pt idx="398">
                  <c:v>0.17800000000000002</c:v>
                </c:pt>
                <c:pt idx="399">
                  <c:v>0.18700000000000003</c:v>
                </c:pt>
                <c:pt idx="400">
                  <c:v>0.18600000000000003</c:v>
                </c:pt>
                <c:pt idx="401">
                  <c:v>0.17800000000000002</c:v>
                </c:pt>
                <c:pt idx="402">
                  <c:v>0.17900000000000002</c:v>
                </c:pt>
                <c:pt idx="403">
                  <c:v>0.17800000000000002</c:v>
                </c:pt>
                <c:pt idx="404">
                  <c:v>0.17800000000000002</c:v>
                </c:pt>
                <c:pt idx="405">
                  <c:v>0.17800000000000002</c:v>
                </c:pt>
                <c:pt idx="406">
                  <c:v>0.18200000000000002</c:v>
                </c:pt>
                <c:pt idx="407">
                  <c:v>0.17100000000000001</c:v>
                </c:pt>
                <c:pt idx="408">
                  <c:v>0.17300000000000001</c:v>
                </c:pt>
                <c:pt idx="409">
                  <c:v>0.17300000000000001</c:v>
                </c:pt>
                <c:pt idx="410">
                  <c:v>0.17700000000000002</c:v>
                </c:pt>
                <c:pt idx="411">
                  <c:v>0.17700000000000002</c:v>
                </c:pt>
                <c:pt idx="412">
                  <c:v>0.18100000000000002</c:v>
                </c:pt>
                <c:pt idx="413">
                  <c:v>0.17900000000000002</c:v>
                </c:pt>
                <c:pt idx="414">
                  <c:v>0.17900000000000002</c:v>
                </c:pt>
                <c:pt idx="415">
                  <c:v>0.17600000000000002</c:v>
                </c:pt>
                <c:pt idx="416">
                  <c:v>0.17600000000000002</c:v>
                </c:pt>
                <c:pt idx="417">
                  <c:v>0.18700000000000003</c:v>
                </c:pt>
                <c:pt idx="418">
                  <c:v>0.18300000000000002</c:v>
                </c:pt>
                <c:pt idx="419">
                  <c:v>0.18100000000000002</c:v>
                </c:pt>
                <c:pt idx="420">
                  <c:v>0.17800000000000002</c:v>
                </c:pt>
                <c:pt idx="421">
                  <c:v>0.17800000000000002</c:v>
                </c:pt>
                <c:pt idx="422">
                  <c:v>0.17800000000000002</c:v>
                </c:pt>
                <c:pt idx="423">
                  <c:v>0.18100000000000002</c:v>
                </c:pt>
                <c:pt idx="424">
                  <c:v>0.17400000000000002</c:v>
                </c:pt>
                <c:pt idx="425">
                  <c:v>0.17400000000000002</c:v>
                </c:pt>
                <c:pt idx="426">
                  <c:v>0.18300000000000002</c:v>
                </c:pt>
                <c:pt idx="427">
                  <c:v>0.18300000000000002</c:v>
                </c:pt>
                <c:pt idx="428">
                  <c:v>0.17500000000000002</c:v>
                </c:pt>
                <c:pt idx="429">
                  <c:v>0.17300000000000001</c:v>
                </c:pt>
                <c:pt idx="430">
                  <c:v>0.17300000000000001</c:v>
                </c:pt>
                <c:pt idx="431">
                  <c:v>0.17100000000000001</c:v>
                </c:pt>
                <c:pt idx="432">
                  <c:v>0.17100000000000001</c:v>
                </c:pt>
                <c:pt idx="433">
                  <c:v>0.17300000000000001</c:v>
                </c:pt>
                <c:pt idx="434">
                  <c:v>0.17400000000000002</c:v>
                </c:pt>
                <c:pt idx="435">
                  <c:v>0.17400000000000002</c:v>
                </c:pt>
                <c:pt idx="436">
                  <c:v>0.17400000000000002</c:v>
                </c:pt>
                <c:pt idx="437">
                  <c:v>0.17300000000000001</c:v>
                </c:pt>
                <c:pt idx="438">
                  <c:v>0.16800000000000001</c:v>
                </c:pt>
                <c:pt idx="439">
                  <c:v>0.16800000000000001</c:v>
                </c:pt>
                <c:pt idx="440">
                  <c:v>0.17600000000000002</c:v>
                </c:pt>
                <c:pt idx="441">
                  <c:v>0.17600000000000002</c:v>
                </c:pt>
                <c:pt idx="442">
                  <c:v>0.17200000000000001</c:v>
                </c:pt>
                <c:pt idx="443">
                  <c:v>0.17200000000000001</c:v>
                </c:pt>
                <c:pt idx="444">
                  <c:v>0.17200000000000001</c:v>
                </c:pt>
                <c:pt idx="445">
                  <c:v>0.18100000000000002</c:v>
                </c:pt>
                <c:pt idx="446">
                  <c:v>0.17700000000000002</c:v>
                </c:pt>
                <c:pt idx="447">
                  <c:v>0.17700000000000002</c:v>
                </c:pt>
                <c:pt idx="448">
                  <c:v>0.17800000000000002</c:v>
                </c:pt>
                <c:pt idx="449">
                  <c:v>0.17800000000000002</c:v>
                </c:pt>
                <c:pt idx="450">
                  <c:v>0.18000000000000002</c:v>
                </c:pt>
                <c:pt idx="451">
                  <c:v>0.17500000000000002</c:v>
                </c:pt>
                <c:pt idx="452">
                  <c:v>0.17</c:v>
                </c:pt>
                <c:pt idx="453">
                  <c:v>0.17</c:v>
                </c:pt>
                <c:pt idx="454">
                  <c:v>0.17500000000000002</c:v>
                </c:pt>
                <c:pt idx="455">
                  <c:v>0.17400000000000002</c:v>
                </c:pt>
                <c:pt idx="456">
                  <c:v>0.17100000000000001</c:v>
                </c:pt>
                <c:pt idx="457">
                  <c:v>0.17300000000000001</c:v>
                </c:pt>
                <c:pt idx="458">
                  <c:v>0.18900000000000003</c:v>
                </c:pt>
                <c:pt idx="459">
                  <c:v>0.18400000000000002</c:v>
                </c:pt>
                <c:pt idx="460">
                  <c:v>0.17600000000000002</c:v>
                </c:pt>
                <c:pt idx="461">
                  <c:v>0.17600000000000002</c:v>
                </c:pt>
                <c:pt idx="462">
                  <c:v>0.17400000000000002</c:v>
                </c:pt>
                <c:pt idx="463">
                  <c:v>0.17400000000000002</c:v>
                </c:pt>
                <c:pt idx="464">
                  <c:v>0.16900000000000001</c:v>
                </c:pt>
                <c:pt idx="465">
                  <c:v>0.16900000000000001</c:v>
                </c:pt>
                <c:pt idx="466">
                  <c:v>0.16900000000000001</c:v>
                </c:pt>
                <c:pt idx="467">
                  <c:v>0.16900000000000001</c:v>
                </c:pt>
                <c:pt idx="468">
                  <c:v>0.18000000000000002</c:v>
                </c:pt>
                <c:pt idx="469">
                  <c:v>0.17500000000000002</c:v>
                </c:pt>
                <c:pt idx="470">
                  <c:v>0.17900000000000002</c:v>
                </c:pt>
                <c:pt idx="471">
                  <c:v>0.17700000000000002</c:v>
                </c:pt>
                <c:pt idx="472">
                  <c:v>0.17800000000000002</c:v>
                </c:pt>
                <c:pt idx="473">
                  <c:v>0.17300000000000001</c:v>
                </c:pt>
                <c:pt idx="474">
                  <c:v>0.17300000000000001</c:v>
                </c:pt>
                <c:pt idx="475">
                  <c:v>0.17600000000000002</c:v>
                </c:pt>
                <c:pt idx="476">
                  <c:v>0.17800000000000002</c:v>
                </c:pt>
                <c:pt idx="477">
                  <c:v>0.17600000000000002</c:v>
                </c:pt>
                <c:pt idx="478">
                  <c:v>0.17800000000000002</c:v>
                </c:pt>
                <c:pt idx="479">
                  <c:v>0.17800000000000002</c:v>
                </c:pt>
                <c:pt idx="480">
                  <c:v>0.17700000000000002</c:v>
                </c:pt>
                <c:pt idx="481">
                  <c:v>0.17700000000000002</c:v>
                </c:pt>
                <c:pt idx="482">
                  <c:v>0.18000000000000002</c:v>
                </c:pt>
                <c:pt idx="483">
                  <c:v>0.18000000000000002</c:v>
                </c:pt>
                <c:pt idx="484">
                  <c:v>0.17800000000000002</c:v>
                </c:pt>
                <c:pt idx="485">
                  <c:v>0.17800000000000002</c:v>
                </c:pt>
                <c:pt idx="486">
                  <c:v>0.17800000000000002</c:v>
                </c:pt>
                <c:pt idx="487">
                  <c:v>0.17500000000000002</c:v>
                </c:pt>
                <c:pt idx="488">
                  <c:v>0.17400000000000002</c:v>
                </c:pt>
                <c:pt idx="489">
                  <c:v>0.18400000000000002</c:v>
                </c:pt>
                <c:pt idx="490">
                  <c:v>0.18400000000000002</c:v>
                </c:pt>
                <c:pt idx="491">
                  <c:v>0.17800000000000002</c:v>
                </c:pt>
                <c:pt idx="492">
                  <c:v>0.17500000000000002</c:v>
                </c:pt>
                <c:pt idx="493">
                  <c:v>0.17500000000000002</c:v>
                </c:pt>
                <c:pt idx="494">
                  <c:v>0.17600000000000002</c:v>
                </c:pt>
                <c:pt idx="495">
                  <c:v>0.17600000000000002</c:v>
                </c:pt>
                <c:pt idx="496">
                  <c:v>0.17200000000000001</c:v>
                </c:pt>
                <c:pt idx="497">
                  <c:v>0.17400000000000002</c:v>
                </c:pt>
                <c:pt idx="498">
                  <c:v>0.17500000000000002</c:v>
                </c:pt>
                <c:pt idx="499">
                  <c:v>0.17800000000000002</c:v>
                </c:pt>
                <c:pt idx="500">
                  <c:v>0.17500000000000002</c:v>
                </c:pt>
                <c:pt idx="501">
                  <c:v>0.17900000000000002</c:v>
                </c:pt>
                <c:pt idx="502">
                  <c:v>0.18200000000000002</c:v>
                </c:pt>
                <c:pt idx="503">
                  <c:v>0.18200000000000002</c:v>
                </c:pt>
                <c:pt idx="504">
                  <c:v>0.17300000000000001</c:v>
                </c:pt>
                <c:pt idx="505">
                  <c:v>0.17300000000000001</c:v>
                </c:pt>
                <c:pt idx="506">
                  <c:v>0.17600000000000002</c:v>
                </c:pt>
                <c:pt idx="507">
                  <c:v>0.17300000000000001</c:v>
                </c:pt>
                <c:pt idx="508">
                  <c:v>0.17100000000000001</c:v>
                </c:pt>
                <c:pt idx="509">
                  <c:v>0.17300000000000001</c:v>
                </c:pt>
                <c:pt idx="510">
                  <c:v>0.17900000000000002</c:v>
                </c:pt>
                <c:pt idx="511">
                  <c:v>0.18400000000000002</c:v>
                </c:pt>
                <c:pt idx="512">
                  <c:v>0.17900000000000002</c:v>
                </c:pt>
                <c:pt idx="513">
                  <c:v>0.18300000000000002</c:v>
                </c:pt>
                <c:pt idx="514">
                  <c:v>0.18400000000000002</c:v>
                </c:pt>
                <c:pt idx="515">
                  <c:v>0.18400000000000002</c:v>
                </c:pt>
                <c:pt idx="516">
                  <c:v>0.18000000000000002</c:v>
                </c:pt>
                <c:pt idx="517">
                  <c:v>0.17800000000000002</c:v>
                </c:pt>
                <c:pt idx="518">
                  <c:v>0.17800000000000002</c:v>
                </c:pt>
                <c:pt idx="519">
                  <c:v>0.17800000000000002</c:v>
                </c:pt>
                <c:pt idx="520">
                  <c:v>0.17900000000000002</c:v>
                </c:pt>
                <c:pt idx="521">
                  <c:v>0.17900000000000002</c:v>
                </c:pt>
                <c:pt idx="522">
                  <c:v>0.17200000000000001</c:v>
                </c:pt>
                <c:pt idx="523">
                  <c:v>0.16900000000000001</c:v>
                </c:pt>
                <c:pt idx="524">
                  <c:v>0.16900000000000001</c:v>
                </c:pt>
                <c:pt idx="525">
                  <c:v>0.16900000000000001</c:v>
                </c:pt>
                <c:pt idx="526">
                  <c:v>0.16900000000000001</c:v>
                </c:pt>
                <c:pt idx="527">
                  <c:v>0.17400000000000002</c:v>
                </c:pt>
                <c:pt idx="528">
                  <c:v>0.17400000000000002</c:v>
                </c:pt>
                <c:pt idx="529">
                  <c:v>0.17600000000000002</c:v>
                </c:pt>
                <c:pt idx="530">
                  <c:v>0.17700000000000002</c:v>
                </c:pt>
                <c:pt idx="531">
                  <c:v>0.17500000000000002</c:v>
                </c:pt>
                <c:pt idx="532">
                  <c:v>0.17600000000000002</c:v>
                </c:pt>
                <c:pt idx="533">
                  <c:v>0.17500000000000002</c:v>
                </c:pt>
                <c:pt idx="534">
                  <c:v>0.16900000000000001</c:v>
                </c:pt>
                <c:pt idx="535">
                  <c:v>0.17100000000000001</c:v>
                </c:pt>
                <c:pt idx="536">
                  <c:v>0.17500000000000002</c:v>
                </c:pt>
                <c:pt idx="537">
                  <c:v>0.17400000000000002</c:v>
                </c:pt>
                <c:pt idx="538">
                  <c:v>0.17100000000000001</c:v>
                </c:pt>
                <c:pt idx="539">
                  <c:v>0.17600000000000002</c:v>
                </c:pt>
                <c:pt idx="540">
                  <c:v>0.17100000000000001</c:v>
                </c:pt>
                <c:pt idx="541">
                  <c:v>0.17100000000000001</c:v>
                </c:pt>
                <c:pt idx="542">
                  <c:v>0.17</c:v>
                </c:pt>
                <c:pt idx="543">
                  <c:v>0.16700000000000001</c:v>
                </c:pt>
                <c:pt idx="544">
                  <c:v>0.17300000000000001</c:v>
                </c:pt>
                <c:pt idx="545">
                  <c:v>0.17400000000000002</c:v>
                </c:pt>
                <c:pt idx="546">
                  <c:v>0.17700000000000002</c:v>
                </c:pt>
                <c:pt idx="547">
                  <c:v>0.17400000000000002</c:v>
                </c:pt>
                <c:pt idx="548">
                  <c:v>0.17700000000000002</c:v>
                </c:pt>
                <c:pt idx="549">
                  <c:v>0.17500000000000002</c:v>
                </c:pt>
                <c:pt idx="550">
                  <c:v>0.17200000000000001</c:v>
                </c:pt>
                <c:pt idx="551">
                  <c:v>0.18600000000000003</c:v>
                </c:pt>
                <c:pt idx="552">
                  <c:v>0.17500000000000002</c:v>
                </c:pt>
                <c:pt idx="553">
                  <c:v>0.17200000000000001</c:v>
                </c:pt>
                <c:pt idx="554">
                  <c:v>0.17200000000000001</c:v>
                </c:pt>
                <c:pt idx="555">
                  <c:v>0.18000000000000002</c:v>
                </c:pt>
                <c:pt idx="556">
                  <c:v>0.17300000000000001</c:v>
                </c:pt>
                <c:pt idx="557">
                  <c:v>0.17400000000000002</c:v>
                </c:pt>
                <c:pt idx="558">
                  <c:v>0.17600000000000002</c:v>
                </c:pt>
                <c:pt idx="559">
                  <c:v>0.17600000000000002</c:v>
                </c:pt>
                <c:pt idx="560">
                  <c:v>0.17900000000000002</c:v>
                </c:pt>
                <c:pt idx="561">
                  <c:v>0.17500000000000002</c:v>
                </c:pt>
                <c:pt idx="562">
                  <c:v>0.17300000000000001</c:v>
                </c:pt>
                <c:pt idx="563">
                  <c:v>0.17</c:v>
                </c:pt>
                <c:pt idx="564">
                  <c:v>0.17400000000000002</c:v>
                </c:pt>
                <c:pt idx="565">
                  <c:v>0.17400000000000002</c:v>
                </c:pt>
                <c:pt idx="566">
                  <c:v>0.17300000000000001</c:v>
                </c:pt>
                <c:pt idx="567">
                  <c:v>0.17400000000000002</c:v>
                </c:pt>
                <c:pt idx="568">
                  <c:v>0.17800000000000002</c:v>
                </c:pt>
                <c:pt idx="569">
                  <c:v>0.17800000000000002</c:v>
                </c:pt>
                <c:pt idx="570">
                  <c:v>0.17800000000000002</c:v>
                </c:pt>
                <c:pt idx="571">
                  <c:v>0.17900000000000002</c:v>
                </c:pt>
                <c:pt idx="572">
                  <c:v>0.18300000000000002</c:v>
                </c:pt>
                <c:pt idx="573">
                  <c:v>0.18100000000000002</c:v>
                </c:pt>
                <c:pt idx="574">
                  <c:v>0.17900000000000002</c:v>
                </c:pt>
                <c:pt idx="575">
                  <c:v>0.17300000000000001</c:v>
                </c:pt>
                <c:pt idx="576">
                  <c:v>0.17100000000000001</c:v>
                </c:pt>
                <c:pt idx="577">
                  <c:v>0.17400000000000002</c:v>
                </c:pt>
                <c:pt idx="578">
                  <c:v>0.17500000000000002</c:v>
                </c:pt>
                <c:pt idx="579">
                  <c:v>0.17</c:v>
                </c:pt>
                <c:pt idx="580">
                  <c:v>0.17400000000000002</c:v>
                </c:pt>
                <c:pt idx="581">
                  <c:v>0.17600000000000002</c:v>
                </c:pt>
                <c:pt idx="582">
                  <c:v>0.17500000000000002</c:v>
                </c:pt>
                <c:pt idx="583">
                  <c:v>0.16900000000000001</c:v>
                </c:pt>
                <c:pt idx="584">
                  <c:v>0.16900000000000001</c:v>
                </c:pt>
                <c:pt idx="585">
                  <c:v>0.16900000000000001</c:v>
                </c:pt>
                <c:pt idx="586">
                  <c:v>0.16800000000000001</c:v>
                </c:pt>
                <c:pt idx="587">
                  <c:v>0.17200000000000001</c:v>
                </c:pt>
                <c:pt idx="588">
                  <c:v>0.17600000000000002</c:v>
                </c:pt>
                <c:pt idx="589">
                  <c:v>0.16900000000000001</c:v>
                </c:pt>
                <c:pt idx="590">
                  <c:v>0.16900000000000001</c:v>
                </c:pt>
                <c:pt idx="591">
                  <c:v>0.17300000000000001</c:v>
                </c:pt>
                <c:pt idx="592">
                  <c:v>0.17400000000000002</c:v>
                </c:pt>
                <c:pt idx="593">
                  <c:v>0.17500000000000002</c:v>
                </c:pt>
                <c:pt idx="594">
                  <c:v>0.17300000000000001</c:v>
                </c:pt>
                <c:pt idx="595">
                  <c:v>0.17300000000000001</c:v>
                </c:pt>
                <c:pt idx="596">
                  <c:v>0.17300000000000001</c:v>
                </c:pt>
                <c:pt idx="597">
                  <c:v>0.17400000000000002</c:v>
                </c:pt>
                <c:pt idx="598">
                  <c:v>0.17900000000000002</c:v>
                </c:pt>
                <c:pt idx="599">
                  <c:v>0.17400000000000002</c:v>
                </c:pt>
                <c:pt idx="600">
                  <c:v>0.17100000000000001</c:v>
                </c:pt>
                <c:pt idx="601">
                  <c:v>0.17100000000000001</c:v>
                </c:pt>
                <c:pt idx="602">
                  <c:v>0.17300000000000001</c:v>
                </c:pt>
                <c:pt idx="603">
                  <c:v>0.17300000000000001</c:v>
                </c:pt>
                <c:pt idx="604">
                  <c:v>0.17400000000000002</c:v>
                </c:pt>
                <c:pt idx="605">
                  <c:v>0.17100000000000001</c:v>
                </c:pt>
                <c:pt idx="606">
                  <c:v>0.17100000000000001</c:v>
                </c:pt>
                <c:pt idx="607">
                  <c:v>0.17</c:v>
                </c:pt>
                <c:pt idx="608">
                  <c:v>0.16900000000000001</c:v>
                </c:pt>
                <c:pt idx="609">
                  <c:v>0.17300000000000001</c:v>
                </c:pt>
                <c:pt idx="610">
                  <c:v>0.17100000000000001</c:v>
                </c:pt>
                <c:pt idx="611">
                  <c:v>0.16900000000000001</c:v>
                </c:pt>
                <c:pt idx="612">
                  <c:v>0.17</c:v>
                </c:pt>
                <c:pt idx="613">
                  <c:v>0.17300000000000001</c:v>
                </c:pt>
                <c:pt idx="614">
                  <c:v>0.17500000000000002</c:v>
                </c:pt>
                <c:pt idx="615">
                  <c:v>0.17700000000000002</c:v>
                </c:pt>
                <c:pt idx="616">
                  <c:v>0.17</c:v>
                </c:pt>
                <c:pt idx="617">
                  <c:v>0.17100000000000001</c:v>
                </c:pt>
                <c:pt idx="618">
                  <c:v>0.17200000000000001</c:v>
                </c:pt>
                <c:pt idx="619">
                  <c:v>0.17100000000000001</c:v>
                </c:pt>
                <c:pt idx="620">
                  <c:v>0.16900000000000001</c:v>
                </c:pt>
                <c:pt idx="621">
                  <c:v>0.17</c:v>
                </c:pt>
                <c:pt idx="622">
                  <c:v>0.17500000000000002</c:v>
                </c:pt>
                <c:pt idx="623">
                  <c:v>0.17900000000000002</c:v>
                </c:pt>
                <c:pt idx="624">
                  <c:v>0.17700000000000002</c:v>
                </c:pt>
                <c:pt idx="625">
                  <c:v>0.17500000000000002</c:v>
                </c:pt>
                <c:pt idx="626">
                  <c:v>0.17900000000000002</c:v>
                </c:pt>
                <c:pt idx="627">
                  <c:v>0.17800000000000002</c:v>
                </c:pt>
                <c:pt idx="628">
                  <c:v>0.18100000000000002</c:v>
                </c:pt>
                <c:pt idx="629">
                  <c:v>0.17900000000000002</c:v>
                </c:pt>
                <c:pt idx="630">
                  <c:v>0.17300000000000001</c:v>
                </c:pt>
                <c:pt idx="631">
                  <c:v>0.17900000000000002</c:v>
                </c:pt>
                <c:pt idx="632">
                  <c:v>0.17700000000000002</c:v>
                </c:pt>
                <c:pt idx="633">
                  <c:v>0.17500000000000002</c:v>
                </c:pt>
                <c:pt idx="634">
                  <c:v>0.18000000000000002</c:v>
                </c:pt>
                <c:pt idx="635">
                  <c:v>0.17600000000000002</c:v>
                </c:pt>
                <c:pt idx="636">
                  <c:v>0.17600000000000002</c:v>
                </c:pt>
                <c:pt idx="637">
                  <c:v>0.17600000000000002</c:v>
                </c:pt>
                <c:pt idx="638">
                  <c:v>0.17300000000000001</c:v>
                </c:pt>
                <c:pt idx="639">
                  <c:v>0.17500000000000002</c:v>
                </c:pt>
                <c:pt idx="640">
                  <c:v>0.17</c:v>
                </c:pt>
                <c:pt idx="641">
                  <c:v>0.17300000000000001</c:v>
                </c:pt>
                <c:pt idx="642">
                  <c:v>0.17</c:v>
                </c:pt>
                <c:pt idx="643">
                  <c:v>0.17500000000000002</c:v>
                </c:pt>
                <c:pt idx="644">
                  <c:v>0.17400000000000002</c:v>
                </c:pt>
                <c:pt idx="645">
                  <c:v>0.17700000000000002</c:v>
                </c:pt>
                <c:pt idx="646">
                  <c:v>0.17300000000000001</c:v>
                </c:pt>
                <c:pt idx="647">
                  <c:v>0.17300000000000001</c:v>
                </c:pt>
                <c:pt idx="648">
                  <c:v>0.16900000000000001</c:v>
                </c:pt>
                <c:pt idx="649">
                  <c:v>0.16800000000000001</c:v>
                </c:pt>
                <c:pt idx="650">
                  <c:v>0.17400000000000002</c:v>
                </c:pt>
                <c:pt idx="651">
                  <c:v>0.17300000000000001</c:v>
                </c:pt>
                <c:pt idx="652">
                  <c:v>0.18000000000000002</c:v>
                </c:pt>
                <c:pt idx="653">
                  <c:v>0.17600000000000002</c:v>
                </c:pt>
                <c:pt idx="654">
                  <c:v>0.17300000000000001</c:v>
                </c:pt>
                <c:pt idx="655">
                  <c:v>0.17600000000000002</c:v>
                </c:pt>
                <c:pt idx="656">
                  <c:v>0.17500000000000002</c:v>
                </c:pt>
                <c:pt idx="657">
                  <c:v>0.17400000000000002</c:v>
                </c:pt>
                <c:pt idx="658">
                  <c:v>0.17600000000000002</c:v>
                </c:pt>
                <c:pt idx="659">
                  <c:v>0.18300000000000002</c:v>
                </c:pt>
                <c:pt idx="660">
                  <c:v>0.17600000000000002</c:v>
                </c:pt>
                <c:pt idx="661">
                  <c:v>0.17800000000000002</c:v>
                </c:pt>
                <c:pt idx="662">
                  <c:v>0.17500000000000002</c:v>
                </c:pt>
                <c:pt idx="663">
                  <c:v>0.17500000000000002</c:v>
                </c:pt>
                <c:pt idx="664">
                  <c:v>0.17100000000000001</c:v>
                </c:pt>
                <c:pt idx="665">
                  <c:v>0.17300000000000001</c:v>
                </c:pt>
                <c:pt idx="666">
                  <c:v>0.18600000000000003</c:v>
                </c:pt>
                <c:pt idx="667">
                  <c:v>0.18300000000000002</c:v>
                </c:pt>
                <c:pt idx="668">
                  <c:v>0.17900000000000002</c:v>
                </c:pt>
                <c:pt idx="669">
                  <c:v>0.18200000000000002</c:v>
                </c:pt>
                <c:pt idx="670">
                  <c:v>0.18200000000000002</c:v>
                </c:pt>
                <c:pt idx="671">
                  <c:v>0.17800000000000002</c:v>
                </c:pt>
                <c:pt idx="672">
                  <c:v>0.17700000000000002</c:v>
                </c:pt>
                <c:pt idx="673">
                  <c:v>0.17600000000000002</c:v>
                </c:pt>
                <c:pt idx="674">
                  <c:v>0.18200000000000002</c:v>
                </c:pt>
                <c:pt idx="675">
                  <c:v>0.17300000000000001</c:v>
                </c:pt>
                <c:pt idx="676">
                  <c:v>0.17500000000000002</c:v>
                </c:pt>
                <c:pt idx="677">
                  <c:v>0.17300000000000001</c:v>
                </c:pt>
                <c:pt idx="678">
                  <c:v>0.17100000000000001</c:v>
                </c:pt>
                <c:pt idx="679">
                  <c:v>0.17600000000000002</c:v>
                </c:pt>
                <c:pt idx="680">
                  <c:v>0.17600000000000002</c:v>
                </c:pt>
                <c:pt idx="681">
                  <c:v>0.18100000000000002</c:v>
                </c:pt>
                <c:pt idx="682">
                  <c:v>0.17500000000000002</c:v>
                </c:pt>
                <c:pt idx="683">
                  <c:v>0.17300000000000001</c:v>
                </c:pt>
                <c:pt idx="684">
                  <c:v>0.17200000000000001</c:v>
                </c:pt>
                <c:pt idx="685">
                  <c:v>0.16700000000000001</c:v>
                </c:pt>
                <c:pt idx="686">
                  <c:v>0.17</c:v>
                </c:pt>
                <c:pt idx="687">
                  <c:v>0.17300000000000001</c:v>
                </c:pt>
                <c:pt idx="688">
                  <c:v>0.17800000000000002</c:v>
                </c:pt>
                <c:pt idx="689">
                  <c:v>0.17600000000000002</c:v>
                </c:pt>
                <c:pt idx="690">
                  <c:v>0.17600000000000002</c:v>
                </c:pt>
                <c:pt idx="691">
                  <c:v>0.17</c:v>
                </c:pt>
                <c:pt idx="692">
                  <c:v>0.17100000000000001</c:v>
                </c:pt>
                <c:pt idx="693">
                  <c:v>0.17</c:v>
                </c:pt>
                <c:pt idx="694">
                  <c:v>0.17100000000000001</c:v>
                </c:pt>
                <c:pt idx="695">
                  <c:v>0.17</c:v>
                </c:pt>
                <c:pt idx="696">
                  <c:v>0.17200000000000001</c:v>
                </c:pt>
                <c:pt idx="697">
                  <c:v>0.17100000000000001</c:v>
                </c:pt>
                <c:pt idx="698">
                  <c:v>0.17600000000000002</c:v>
                </c:pt>
                <c:pt idx="699">
                  <c:v>0.17600000000000002</c:v>
                </c:pt>
                <c:pt idx="700">
                  <c:v>0.17200000000000001</c:v>
                </c:pt>
              </c:numCache>
            </c:numRef>
          </c:yVal>
          <c:smooth val="1"/>
        </c:ser>
        <c:ser>
          <c:idx val="1"/>
          <c:order val="1"/>
          <c:tx>
            <c:v>Trial 3</c:v>
          </c:tx>
          <c:marker>
            <c:symbol val="none"/>
          </c:marker>
          <c:xVal>
            <c:numRef>
              <c:f>'Trial 3'!$T$512:$T$1212</c:f>
              <c:numCache>
                <c:formatCode>General</c:formatCode>
                <c:ptCount val="701"/>
                <c:pt idx="0">
                  <c:v>511</c:v>
                </c:pt>
                <c:pt idx="1">
                  <c:v>512</c:v>
                </c:pt>
                <c:pt idx="2">
                  <c:v>513</c:v>
                </c:pt>
                <c:pt idx="3">
                  <c:v>514</c:v>
                </c:pt>
                <c:pt idx="4">
                  <c:v>515</c:v>
                </c:pt>
                <c:pt idx="5">
                  <c:v>516</c:v>
                </c:pt>
                <c:pt idx="6">
                  <c:v>517</c:v>
                </c:pt>
                <c:pt idx="7">
                  <c:v>518</c:v>
                </c:pt>
                <c:pt idx="8">
                  <c:v>519</c:v>
                </c:pt>
                <c:pt idx="9">
                  <c:v>520</c:v>
                </c:pt>
                <c:pt idx="10">
                  <c:v>521</c:v>
                </c:pt>
                <c:pt idx="11">
                  <c:v>522</c:v>
                </c:pt>
                <c:pt idx="12">
                  <c:v>523</c:v>
                </c:pt>
                <c:pt idx="13">
                  <c:v>524</c:v>
                </c:pt>
                <c:pt idx="14">
                  <c:v>525</c:v>
                </c:pt>
                <c:pt idx="15">
                  <c:v>526</c:v>
                </c:pt>
                <c:pt idx="16">
                  <c:v>527</c:v>
                </c:pt>
                <c:pt idx="17">
                  <c:v>528</c:v>
                </c:pt>
                <c:pt idx="18">
                  <c:v>529</c:v>
                </c:pt>
                <c:pt idx="19">
                  <c:v>530</c:v>
                </c:pt>
                <c:pt idx="20">
                  <c:v>531</c:v>
                </c:pt>
                <c:pt idx="21">
                  <c:v>532</c:v>
                </c:pt>
                <c:pt idx="22">
                  <c:v>533</c:v>
                </c:pt>
                <c:pt idx="23">
                  <c:v>534</c:v>
                </c:pt>
                <c:pt idx="24">
                  <c:v>535</c:v>
                </c:pt>
                <c:pt idx="25">
                  <c:v>536</c:v>
                </c:pt>
                <c:pt idx="26">
                  <c:v>537</c:v>
                </c:pt>
                <c:pt idx="27">
                  <c:v>538</c:v>
                </c:pt>
                <c:pt idx="28">
                  <c:v>539</c:v>
                </c:pt>
                <c:pt idx="29">
                  <c:v>540</c:v>
                </c:pt>
                <c:pt idx="30">
                  <c:v>541</c:v>
                </c:pt>
                <c:pt idx="31">
                  <c:v>542</c:v>
                </c:pt>
                <c:pt idx="32">
                  <c:v>543</c:v>
                </c:pt>
                <c:pt idx="33">
                  <c:v>544</c:v>
                </c:pt>
                <c:pt idx="34">
                  <c:v>545</c:v>
                </c:pt>
                <c:pt idx="35">
                  <c:v>546</c:v>
                </c:pt>
                <c:pt idx="36">
                  <c:v>547</c:v>
                </c:pt>
                <c:pt idx="37">
                  <c:v>548</c:v>
                </c:pt>
                <c:pt idx="38">
                  <c:v>549</c:v>
                </c:pt>
                <c:pt idx="39">
                  <c:v>550</c:v>
                </c:pt>
                <c:pt idx="40">
                  <c:v>551</c:v>
                </c:pt>
                <c:pt idx="41">
                  <c:v>552</c:v>
                </c:pt>
                <c:pt idx="42">
                  <c:v>553</c:v>
                </c:pt>
                <c:pt idx="43">
                  <c:v>554</c:v>
                </c:pt>
                <c:pt idx="44">
                  <c:v>555</c:v>
                </c:pt>
                <c:pt idx="45">
                  <c:v>556</c:v>
                </c:pt>
                <c:pt idx="46">
                  <c:v>557</c:v>
                </c:pt>
                <c:pt idx="47">
                  <c:v>558</c:v>
                </c:pt>
                <c:pt idx="48">
                  <c:v>559</c:v>
                </c:pt>
                <c:pt idx="49">
                  <c:v>560</c:v>
                </c:pt>
                <c:pt idx="50">
                  <c:v>561</c:v>
                </c:pt>
                <c:pt idx="51">
                  <c:v>562</c:v>
                </c:pt>
                <c:pt idx="52">
                  <c:v>563</c:v>
                </c:pt>
                <c:pt idx="53">
                  <c:v>564</c:v>
                </c:pt>
                <c:pt idx="54">
                  <c:v>565</c:v>
                </c:pt>
                <c:pt idx="55">
                  <c:v>566</c:v>
                </c:pt>
                <c:pt idx="56">
                  <c:v>567</c:v>
                </c:pt>
                <c:pt idx="57">
                  <c:v>568</c:v>
                </c:pt>
                <c:pt idx="58">
                  <c:v>569</c:v>
                </c:pt>
                <c:pt idx="59">
                  <c:v>570</c:v>
                </c:pt>
                <c:pt idx="60">
                  <c:v>571</c:v>
                </c:pt>
                <c:pt idx="61">
                  <c:v>572</c:v>
                </c:pt>
                <c:pt idx="62">
                  <c:v>573</c:v>
                </c:pt>
                <c:pt idx="63">
                  <c:v>574</c:v>
                </c:pt>
                <c:pt idx="64">
                  <c:v>575</c:v>
                </c:pt>
                <c:pt idx="65">
                  <c:v>576</c:v>
                </c:pt>
                <c:pt idx="66">
                  <c:v>577</c:v>
                </c:pt>
                <c:pt idx="67">
                  <c:v>578</c:v>
                </c:pt>
                <c:pt idx="68">
                  <c:v>579</c:v>
                </c:pt>
                <c:pt idx="69">
                  <c:v>580</c:v>
                </c:pt>
                <c:pt idx="70">
                  <c:v>581</c:v>
                </c:pt>
                <c:pt idx="71">
                  <c:v>582</c:v>
                </c:pt>
                <c:pt idx="72">
                  <c:v>583</c:v>
                </c:pt>
                <c:pt idx="73">
                  <c:v>584</c:v>
                </c:pt>
                <c:pt idx="74">
                  <c:v>585</c:v>
                </c:pt>
                <c:pt idx="75">
                  <c:v>586</c:v>
                </c:pt>
                <c:pt idx="76">
                  <c:v>587</c:v>
                </c:pt>
                <c:pt idx="77">
                  <c:v>588</c:v>
                </c:pt>
                <c:pt idx="78">
                  <c:v>589</c:v>
                </c:pt>
                <c:pt idx="79">
                  <c:v>590</c:v>
                </c:pt>
                <c:pt idx="80">
                  <c:v>591</c:v>
                </c:pt>
                <c:pt idx="81">
                  <c:v>592</c:v>
                </c:pt>
                <c:pt idx="82">
                  <c:v>593</c:v>
                </c:pt>
                <c:pt idx="83">
                  <c:v>594</c:v>
                </c:pt>
                <c:pt idx="84">
                  <c:v>595</c:v>
                </c:pt>
                <c:pt idx="85">
                  <c:v>596</c:v>
                </c:pt>
                <c:pt idx="86">
                  <c:v>597</c:v>
                </c:pt>
                <c:pt idx="87">
                  <c:v>598</c:v>
                </c:pt>
                <c:pt idx="88">
                  <c:v>599</c:v>
                </c:pt>
                <c:pt idx="89">
                  <c:v>600</c:v>
                </c:pt>
                <c:pt idx="90">
                  <c:v>601</c:v>
                </c:pt>
                <c:pt idx="91">
                  <c:v>602</c:v>
                </c:pt>
                <c:pt idx="92">
                  <c:v>603</c:v>
                </c:pt>
                <c:pt idx="93">
                  <c:v>604</c:v>
                </c:pt>
                <c:pt idx="94">
                  <c:v>605</c:v>
                </c:pt>
                <c:pt idx="95">
                  <c:v>606</c:v>
                </c:pt>
                <c:pt idx="96">
                  <c:v>607</c:v>
                </c:pt>
                <c:pt idx="97">
                  <c:v>608</c:v>
                </c:pt>
                <c:pt idx="98">
                  <c:v>609</c:v>
                </c:pt>
                <c:pt idx="99">
                  <c:v>610</c:v>
                </c:pt>
                <c:pt idx="100">
                  <c:v>611</c:v>
                </c:pt>
                <c:pt idx="101">
                  <c:v>612</c:v>
                </c:pt>
                <c:pt idx="102">
                  <c:v>613</c:v>
                </c:pt>
                <c:pt idx="103">
                  <c:v>614</c:v>
                </c:pt>
                <c:pt idx="104">
                  <c:v>615</c:v>
                </c:pt>
                <c:pt idx="105">
                  <c:v>616</c:v>
                </c:pt>
                <c:pt idx="106">
                  <c:v>617</c:v>
                </c:pt>
                <c:pt idx="107">
                  <c:v>618</c:v>
                </c:pt>
                <c:pt idx="108">
                  <c:v>619</c:v>
                </c:pt>
                <c:pt idx="109">
                  <c:v>620</c:v>
                </c:pt>
                <c:pt idx="110">
                  <c:v>621</c:v>
                </c:pt>
                <c:pt idx="111">
                  <c:v>622</c:v>
                </c:pt>
                <c:pt idx="112">
                  <c:v>623</c:v>
                </c:pt>
                <c:pt idx="113">
                  <c:v>624</c:v>
                </c:pt>
                <c:pt idx="114">
                  <c:v>625</c:v>
                </c:pt>
                <c:pt idx="115">
                  <c:v>626</c:v>
                </c:pt>
                <c:pt idx="116">
                  <c:v>627</c:v>
                </c:pt>
                <c:pt idx="117">
                  <c:v>628</c:v>
                </c:pt>
                <c:pt idx="118">
                  <c:v>629</c:v>
                </c:pt>
                <c:pt idx="119">
                  <c:v>630</c:v>
                </c:pt>
                <c:pt idx="120">
                  <c:v>631</c:v>
                </c:pt>
                <c:pt idx="121">
                  <c:v>632</c:v>
                </c:pt>
                <c:pt idx="122">
                  <c:v>633</c:v>
                </c:pt>
                <c:pt idx="123">
                  <c:v>634</c:v>
                </c:pt>
                <c:pt idx="124">
                  <c:v>635</c:v>
                </c:pt>
                <c:pt idx="125">
                  <c:v>636</c:v>
                </c:pt>
                <c:pt idx="126">
                  <c:v>637</c:v>
                </c:pt>
                <c:pt idx="127">
                  <c:v>638</c:v>
                </c:pt>
                <c:pt idx="128">
                  <c:v>639</c:v>
                </c:pt>
                <c:pt idx="129">
                  <c:v>640</c:v>
                </c:pt>
                <c:pt idx="130">
                  <c:v>641</c:v>
                </c:pt>
                <c:pt idx="131">
                  <c:v>642</c:v>
                </c:pt>
                <c:pt idx="132">
                  <c:v>643</c:v>
                </c:pt>
                <c:pt idx="133">
                  <c:v>644</c:v>
                </c:pt>
                <c:pt idx="134">
                  <c:v>645</c:v>
                </c:pt>
                <c:pt idx="135">
                  <c:v>646</c:v>
                </c:pt>
                <c:pt idx="136">
                  <c:v>647</c:v>
                </c:pt>
                <c:pt idx="137">
                  <c:v>648</c:v>
                </c:pt>
                <c:pt idx="138">
                  <c:v>649</c:v>
                </c:pt>
                <c:pt idx="139">
                  <c:v>650</c:v>
                </c:pt>
                <c:pt idx="140">
                  <c:v>651</c:v>
                </c:pt>
                <c:pt idx="141">
                  <c:v>652</c:v>
                </c:pt>
                <c:pt idx="142">
                  <c:v>653</c:v>
                </c:pt>
                <c:pt idx="143">
                  <c:v>654</c:v>
                </c:pt>
                <c:pt idx="144">
                  <c:v>655</c:v>
                </c:pt>
                <c:pt idx="145">
                  <c:v>656</c:v>
                </c:pt>
                <c:pt idx="146">
                  <c:v>657</c:v>
                </c:pt>
                <c:pt idx="147">
                  <c:v>658</c:v>
                </c:pt>
                <c:pt idx="148">
                  <c:v>659</c:v>
                </c:pt>
                <c:pt idx="149">
                  <c:v>660</c:v>
                </c:pt>
                <c:pt idx="150">
                  <c:v>661</c:v>
                </c:pt>
                <c:pt idx="151">
                  <c:v>662</c:v>
                </c:pt>
                <c:pt idx="152">
                  <c:v>663</c:v>
                </c:pt>
                <c:pt idx="153">
                  <c:v>664</c:v>
                </c:pt>
                <c:pt idx="154">
                  <c:v>665</c:v>
                </c:pt>
                <c:pt idx="155">
                  <c:v>666</c:v>
                </c:pt>
                <c:pt idx="156">
                  <c:v>667</c:v>
                </c:pt>
                <c:pt idx="157">
                  <c:v>668</c:v>
                </c:pt>
                <c:pt idx="158">
                  <c:v>669</c:v>
                </c:pt>
                <c:pt idx="159">
                  <c:v>670</c:v>
                </c:pt>
                <c:pt idx="160">
                  <c:v>671</c:v>
                </c:pt>
                <c:pt idx="161">
                  <c:v>672</c:v>
                </c:pt>
                <c:pt idx="162">
                  <c:v>673</c:v>
                </c:pt>
                <c:pt idx="163">
                  <c:v>674</c:v>
                </c:pt>
                <c:pt idx="164">
                  <c:v>675</c:v>
                </c:pt>
                <c:pt idx="165">
                  <c:v>676</c:v>
                </c:pt>
                <c:pt idx="166">
                  <c:v>677</c:v>
                </c:pt>
                <c:pt idx="167">
                  <c:v>678</c:v>
                </c:pt>
                <c:pt idx="168">
                  <c:v>679</c:v>
                </c:pt>
                <c:pt idx="169">
                  <c:v>680</c:v>
                </c:pt>
                <c:pt idx="170">
                  <c:v>681</c:v>
                </c:pt>
                <c:pt idx="171">
                  <c:v>682</c:v>
                </c:pt>
                <c:pt idx="172">
                  <c:v>683</c:v>
                </c:pt>
                <c:pt idx="173">
                  <c:v>684</c:v>
                </c:pt>
                <c:pt idx="174">
                  <c:v>685</c:v>
                </c:pt>
                <c:pt idx="175">
                  <c:v>686</c:v>
                </c:pt>
                <c:pt idx="176">
                  <c:v>687</c:v>
                </c:pt>
                <c:pt idx="177">
                  <c:v>688</c:v>
                </c:pt>
                <c:pt idx="178">
                  <c:v>689</c:v>
                </c:pt>
                <c:pt idx="179">
                  <c:v>690</c:v>
                </c:pt>
                <c:pt idx="180">
                  <c:v>691</c:v>
                </c:pt>
                <c:pt idx="181">
                  <c:v>692</c:v>
                </c:pt>
                <c:pt idx="182">
                  <c:v>693</c:v>
                </c:pt>
                <c:pt idx="183">
                  <c:v>694</c:v>
                </c:pt>
                <c:pt idx="184">
                  <c:v>695</c:v>
                </c:pt>
                <c:pt idx="185">
                  <c:v>696</c:v>
                </c:pt>
                <c:pt idx="186">
                  <c:v>697</c:v>
                </c:pt>
                <c:pt idx="187">
                  <c:v>698</c:v>
                </c:pt>
                <c:pt idx="188">
                  <c:v>699</c:v>
                </c:pt>
                <c:pt idx="189">
                  <c:v>700</c:v>
                </c:pt>
                <c:pt idx="190">
                  <c:v>701</c:v>
                </c:pt>
                <c:pt idx="191">
                  <c:v>702</c:v>
                </c:pt>
                <c:pt idx="192">
                  <c:v>703</c:v>
                </c:pt>
                <c:pt idx="193">
                  <c:v>704</c:v>
                </c:pt>
                <c:pt idx="194">
                  <c:v>705</c:v>
                </c:pt>
                <c:pt idx="195">
                  <c:v>706</c:v>
                </c:pt>
                <c:pt idx="196">
                  <c:v>707</c:v>
                </c:pt>
                <c:pt idx="197">
                  <c:v>708</c:v>
                </c:pt>
                <c:pt idx="198">
                  <c:v>709</c:v>
                </c:pt>
                <c:pt idx="199">
                  <c:v>710</c:v>
                </c:pt>
                <c:pt idx="200">
                  <c:v>711</c:v>
                </c:pt>
                <c:pt idx="201">
                  <c:v>712</c:v>
                </c:pt>
                <c:pt idx="202">
                  <c:v>713</c:v>
                </c:pt>
                <c:pt idx="203">
                  <c:v>714</c:v>
                </c:pt>
                <c:pt idx="204">
                  <c:v>715</c:v>
                </c:pt>
                <c:pt idx="205">
                  <c:v>716</c:v>
                </c:pt>
                <c:pt idx="206">
                  <c:v>717</c:v>
                </c:pt>
                <c:pt idx="207">
                  <c:v>718</c:v>
                </c:pt>
                <c:pt idx="208">
                  <c:v>719</c:v>
                </c:pt>
                <c:pt idx="209">
                  <c:v>720</c:v>
                </c:pt>
                <c:pt idx="210">
                  <c:v>721</c:v>
                </c:pt>
                <c:pt idx="211">
                  <c:v>722</c:v>
                </c:pt>
                <c:pt idx="212">
                  <c:v>723</c:v>
                </c:pt>
                <c:pt idx="213">
                  <c:v>724</c:v>
                </c:pt>
                <c:pt idx="214">
                  <c:v>725</c:v>
                </c:pt>
                <c:pt idx="215">
                  <c:v>726</c:v>
                </c:pt>
                <c:pt idx="216">
                  <c:v>727</c:v>
                </c:pt>
                <c:pt idx="217">
                  <c:v>728</c:v>
                </c:pt>
                <c:pt idx="218">
                  <c:v>729</c:v>
                </c:pt>
                <c:pt idx="219">
                  <c:v>730</c:v>
                </c:pt>
                <c:pt idx="220">
                  <c:v>731</c:v>
                </c:pt>
                <c:pt idx="221">
                  <c:v>732</c:v>
                </c:pt>
                <c:pt idx="222">
                  <c:v>733</c:v>
                </c:pt>
                <c:pt idx="223">
                  <c:v>734</c:v>
                </c:pt>
                <c:pt idx="224">
                  <c:v>735</c:v>
                </c:pt>
                <c:pt idx="225">
                  <c:v>736</c:v>
                </c:pt>
                <c:pt idx="226">
                  <c:v>737</c:v>
                </c:pt>
                <c:pt idx="227">
                  <c:v>738</c:v>
                </c:pt>
                <c:pt idx="228">
                  <c:v>739</c:v>
                </c:pt>
                <c:pt idx="229">
                  <c:v>740</c:v>
                </c:pt>
                <c:pt idx="230">
                  <c:v>741</c:v>
                </c:pt>
                <c:pt idx="231">
                  <c:v>742</c:v>
                </c:pt>
                <c:pt idx="232">
                  <c:v>743</c:v>
                </c:pt>
                <c:pt idx="233">
                  <c:v>744</c:v>
                </c:pt>
                <c:pt idx="234">
                  <c:v>745</c:v>
                </c:pt>
                <c:pt idx="235">
                  <c:v>746</c:v>
                </c:pt>
                <c:pt idx="236">
                  <c:v>747</c:v>
                </c:pt>
                <c:pt idx="237">
                  <c:v>748</c:v>
                </c:pt>
                <c:pt idx="238">
                  <c:v>749</c:v>
                </c:pt>
                <c:pt idx="239">
                  <c:v>750</c:v>
                </c:pt>
                <c:pt idx="240">
                  <c:v>751</c:v>
                </c:pt>
                <c:pt idx="241">
                  <c:v>752</c:v>
                </c:pt>
                <c:pt idx="242">
                  <c:v>753</c:v>
                </c:pt>
                <c:pt idx="243">
                  <c:v>754</c:v>
                </c:pt>
                <c:pt idx="244">
                  <c:v>755</c:v>
                </c:pt>
                <c:pt idx="245">
                  <c:v>756</c:v>
                </c:pt>
                <c:pt idx="246">
                  <c:v>757</c:v>
                </c:pt>
                <c:pt idx="247">
                  <c:v>758</c:v>
                </c:pt>
                <c:pt idx="248">
                  <c:v>759</c:v>
                </c:pt>
                <c:pt idx="249">
                  <c:v>760</c:v>
                </c:pt>
                <c:pt idx="250">
                  <c:v>761</c:v>
                </c:pt>
                <c:pt idx="251">
                  <c:v>762</c:v>
                </c:pt>
                <c:pt idx="252">
                  <c:v>763</c:v>
                </c:pt>
                <c:pt idx="253">
                  <c:v>764</c:v>
                </c:pt>
                <c:pt idx="254">
                  <c:v>765</c:v>
                </c:pt>
                <c:pt idx="255">
                  <c:v>766</c:v>
                </c:pt>
                <c:pt idx="256">
                  <c:v>767</c:v>
                </c:pt>
                <c:pt idx="257">
                  <c:v>768</c:v>
                </c:pt>
                <c:pt idx="258">
                  <c:v>769</c:v>
                </c:pt>
                <c:pt idx="259">
                  <c:v>770</c:v>
                </c:pt>
                <c:pt idx="260">
                  <c:v>771</c:v>
                </c:pt>
                <c:pt idx="261">
                  <c:v>772</c:v>
                </c:pt>
                <c:pt idx="262">
                  <c:v>773</c:v>
                </c:pt>
                <c:pt idx="263">
                  <c:v>774</c:v>
                </c:pt>
                <c:pt idx="264">
                  <c:v>775</c:v>
                </c:pt>
                <c:pt idx="265">
                  <c:v>776</c:v>
                </c:pt>
                <c:pt idx="266">
                  <c:v>777</c:v>
                </c:pt>
                <c:pt idx="267">
                  <c:v>778</c:v>
                </c:pt>
                <c:pt idx="268">
                  <c:v>779</c:v>
                </c:pt>
                <c:pt idx="269">
                  <c:v>780</c:v>
                </c:pt>
                <c:pt idx="270">
                  <c:v>781</c:v>
                </c:pt>
                <c:pt idx="271">
                  <c:v>782</c:v>
                </c:pt>
                <c:pt idx="272">
                  <c:v>783</c:v>
                </c:pt>
                <c:pt idx="273">
                  <c:v>784</c:v>
                </c:pt>
                <c:pt idx="274">
                  <c:v>785</c:v>
                </c:pt>
                <c:pt idx="275">
                  <c:v>786</c:v>
                </c:pt>
                <c:pt idx="276">
                  <c:v>787</c:v>
                </c:pt>
                <c:pt idx="277">
                  <c:v>788</c:v>
                </c:pt>
                <c:pt idx="278">
                  <c:v>789</c:v>
                </c:pt>
                <c:pt idx="279">
                  <c:v>790</c:v>
                </c:pt>
                <c:pt idx="280">
                  <c:v>791</c:v>
                </c:pt>
                <c:pt idx="281">
                  <c:v>792</c:v>
                </c:pt>
                <c:pt idx="282">
                  <c:v>793</c:v>
                </c:pt>
                <c:pt idx="283">
                  <c:v>794</c:v>
                </c:pt>
                <c:pt idx="284">
                  <c:v>795</c:v>
                </c:pt>
                <c:pt idx="285">
                  <c:v>796</c:v>
                </c:pt>
                <c:pt idx="286">
                  <c:v>797</c:v>
                </c:pt>
                <c:pt idx="287">
                  <c:v>798</c:v>
                </c:pt>
                <c:pt idx="288">
                  <c:v>799</c:v>
                </c:pt>
                <c:pt idx="289">
                  <c:v>800</c:v>
                </c:pt>
                <c:pt idx="290">
                  <c:v>801</c:v>
                </c:pt>
                <c:pt idx="291">
                  <c:v>802</c:v>
                </c:pt>
                <c:pt idx="292">
                  <c:v>803</c:v>
                </c:pt>
                <c:pt idx="293">
                  <c:v>804</c:v>
                </c:pt>
                <c:pt idx="294">
                  <c:v>805</c:v>
                </c:pt>
                <c:pt idx="295">
                  <c:v>806</c:v>
                </c:pt>
                <c:pt idx="296">
                  <c:v>807</c:v>
                </c:pt>
                <c:pt idx="297">
                  <c:v>808</c:v>
                </c:pt>
                <c:pt idx="298">
                  <c:v>809</c:v>
                </c:pt>
                <c:pt idx="299">
                  <c:v>810</c:v>
                </c:pt>
                <c:pt idx="300">
                  <c:v>811</c:v>
                </c:pt>
                <c:pt idx="301">
                  <c:v>812</c:v>
                </c:pt>
                <c:pt idx="302">
                  <c:v>813</c:v>
                </c:pt>
                <c:pt idx="303">
                  <c:v>814</c:v>
                </c:pt>
                <c:pt idx="304">
                  <c:v>815</c:v>
                </c:pt>
                <c:pt idx="305">
                  <c:v>816</c:v>
                </c:pt>
                <c:pt idx="306">
                  <c:v>817</c:v>
                </c:pt>
                <c:pt idx="307">
                  <c:v>818</c:v>
                </c:pt>
                <c:pt idx="308">
                  <c:v>819</c:v>
                </c:pt>
                <c:pt idx="309">
                  <c:v>820</c:v>
                </c:pt>
                <c:pt idx="310">
                  <c:v>821</c:v>
                </c:pt>
                <c:pt idx="311">
                  <c:v>822</c:v>
                </c:pt>
                <c:pt idx="312">
                  <c:v>823</c:v>
                </c:pt>
                <c:pt idx="313">
                  <c:v>824</c:v>
                </c:pt>
                <c:pt idx="314">
                  <c:v>825</c:v>
                </c:pt>
                <c:pt idx="315">
                  <c:v>826</c:v>
                </c:pt>
                <c:pt idx="316">
                  <c:v>827</c:v>
                </c:pt>
                <c:pt idx="317">
                  <c:v>828</c:v>
                </c:pt>
                <c:pt idx="318">
                  <c:v>829</c:v>
                </c:pt>
                <c:pt idx="319">
                  <c:v>830</c:v>
                </c:pt>
                <c:pt idx="320">
                  <c:v>831</c:v>
                </c:pt>
                <c:pt idx="321">
                  <c:v>832</c:v>
                </c:pt>
                <c:pt idx="322">
                  <c:v>833</c:v>
                </c:pt>
                <c:pt idx="323">
                  <c:v>834</c:v>
                </c:pt>
                <c:pt idx="324">
                  <c:v>835</c:v>
                </c:pt>
                <c:pt idx="325">
                  <c:v>836</c:v>
                </c:pt>
                <c:pt idx="326">
                  <c:v>837</c:v>
                </c:pt>
                <c:pt idx="327">
                  <c:v>838</c:v>
                </c:pt>
                <c:pt idx="328">
                  <c:v>839</c:v>
                </c:pt>
                <c:pt idx="329">
                  <c:v>840</c:v>
                </c:pt>
                <c:pt idx="330">
                  <c:v>841</c:v>
                </c:pt>
                <c:pt idx="331">
                  <c:v>842</c:v>
                </c:pt>
                <c:pt idx="332">
                  <c:v>843</c:v>
                </c:pt>
                <c:pt idx="333">
                  <c:v>844</c:v>
                </c:pt>
                <c:pt idx="334">
                  <c:v>845</c:v>
                </c:pt>
                <c:pt idx="335">
                  <c:v>846</c:v>
                </c:pt>
                <c:pt idx="336">
                  <c:v>847</c:v>
                </c:pt>
                <c:pt idx="337">
                  <c:v>848</c:v>
                </c:pt>
                <c:pt idx="338">
                  <c:v>849</c:v>
                </c:pt>
                <c:pt idx="339">
                  <c:v>850</c:v>
                </c:pt>
                <c:pt idx="340">
                  <c:v>851</c:v>
                </c:pt>
                <c:pt idx="341">
                  <c:v>852</c:v>
                </c:pt>
                <c:pt idx="342">
                  <c:v>853</c:v>
                </c:pt>
                <c:pt idx="343">
                  <c:v>854</c:v>
                </c:pt>
                <c:pt idx="344">
                  <c:v>855</c:v>
                </c:pt>
                <c:pt idx="345">
                  <c:v>856</c:v>
                </c:pt>
                <c:pt idx="346">
                  <c:v>857</c:v>
                </c:pt>
                <c:pt idx="347">
                  <c:v>858</c:v>
                </c:pt>
                <c:pt idx="348">
                  <c:v>859</c:v>
                </c:pt>
                <c:pt idx="349">
                  <c:v>860</c:v>
                </c:pt>
                <c:pt idx="350">
                  <c:v>861</c:v>
                </c:pt>
                <c:pt idx="351">
                  <c:v>862</c:v>
                </c:pt>
                <c:pt idx="352">
                  <c:v>863</c:v>
                </c:pt>
                <c:pt idx="353">
                  <c:v>864</c:v>
                </c:pt>
                <c:pt idx="354">
                  <c:v>865</c:v>
                </c:pt>
                <c:pt idx="355">
                  <c:v>866</c:v>
                </c:pt>
                <c:pt idx="356">
                  <c:v>867</c:v>
                </c:pt>
                <c:pt idx="357">
                  <c:v>868</c:v>
                </c:pt>
                <c:pt idx="358">
                  <c:v>869</c:v>
                </c:pt>
                <c:pt idx="359">
                  <c:v>870</c:v>
                </c:pt>
                <c:pt idx="360">
                  <c:v>871</c:v>
                </c:pt>
                <c:pt idx="361">
                  <c:v>872</c:v>
                </c:pt>
                <c:pt idx="362">
                  <c:v>873</c:v>
                </c:pt>
                <c:pt idx="363">
                  <c:v>874</c:v>
                </c:pt>
                <c:pt idx="364">
                  <c:v>875</c:v>
                </c:pt>
                <c:pt idx="365">
                  <c:v>876</c:v>
                </c:pt>
                <c:pt idx="366">
                  <c:v>877</c:v>
                </c:pt>
                <c:pt idx="367">
                  <c:v>878</c:v>
                </c:pt>
                <c:pt idx="368">
                  <c:v>879</c:v>
                </c:pt>
                <c:pt idx="369">
                  <c:v>880</c:v>
                </c:pt>
                <c:pt idx="370">
                  <c:v>881</c:v>
                </c:pt>
                <c:pt idx="371">
                  <c:v>882</c:v>
                </c:pt>
                <c:pt idx="372">
                  <c:v>883</c:v>
                </c:pt>
                <c:pt idx="373">
                  <c:v>884</c:v>
                </c:pt>
                <c:pt idx="374">
                  <c:v>885</c:v>
                </c:pt>
                <c:pt idx="375">
                  <c:v>886</c:v>
                </c:pt>
                <c:pt idx="376">
                  <c:v>887</c:v>
                </c:pt>
                <c:pt idx="377">
                  <c:v>888</c:v>
                </c:pt>
                <c:pt idx="378">
                  <c:v>889</c:v>
                </c:pt>
                <c:pt idx="379">
                  <c:v>890</c:v>
                </c:pt>
                <c:pt idx="380">
                  <c:v>891</c:v>
                </c:pt>
                <c:pt idx="381">
                  <c:v>892</c:v>
                </c:pt>
                <c:pt idx="382">
                  <c:v>893</c:v>
                </c:pt>
                <c:pt idx="383">
                  <c:v>894</c:v>
                </c:pt>
                <c:pt idx="384">
                  <c:v>895</c:v>
                </c:pt>
                <c:pt idx="385">
                  <c:v>896</c:v>
                </c:pt>
                <c:pt idx="386">
                  <c:v>897</c:v>
                </c:pt>
                <c:pt idx="387">
                  <c:v>898</c:v>
                </c:pt>
                <c:pt idx="388">
                  <c:v>899</c:v>
                </c:pt>
                <c:pt idx="389">
                  <c:v>900</c:v>
                </c:pt>
                <c:pt idx="390">
                  <c:v>901</c:v>
                </c:pt>
                <c:pt idx="391">
                  <c:v>902</c:v>
                </c:pt>
                <c:pt idx="392">
                  <c:v>903</c:v>
                </c:pt>
                <c:pt idx="393">
                  <c:v>904</c:v>
                </c:pt>
                <c:pt idx="394">
                  <c:v>905</c:v>
                </c:pt>
                <c:pt idx="395">
                  <c:v>906</c:v>
                </c:pt>
                <c:pt idx="396">
                  <c:v>907</c:v>
                </c:pt>
                <c:pt idx="397">
                  <c:v>908</c:v>
                </c:pt>
                <c:pt idx="398">
                  <c:v>909</c:v>
                </c:pt>
                <c:pt idx="399">
                  <c:v>910</c:v>
                </c:pt>
                <c:pt idx="400">
                  <c:v>911</c:v>
                </c:pt>
                <c:pt idx="401">
                  <c:v>912</c:v>
                </c:pt>
                <c:pt idx="402">
                  <c:v>913</c:v>
                </c:pt>
                <c:pt idx="403">
                  <c:v>914</c:v>
                </c:pt>
                <c:pt idx="404">
                  <c:v>915</c:v>
                </c:pt>
                <c:pt idx="405">
                  <c:v>916</c:v>
                </c:pt>
                <c:pt idx="406">
                  <c:v>917</c:v>
                </c:pt>
                <c:pt idx="407">
                  <c:v>918</c:v>
                </c:pt>
                <c:pt idx="408">
                  <c:v>919</c:v>
                </c:pt>
                <c:pt idx="409">
                  <c:v>920</c:v>
                </c:pt>
                <c:pt idx="410">
                  <c:v>921</c:v>
                </c:pt>
                <c:pt idx="411">
                  <c:v>922</c:v>
                </c:pt>
                <c:pt idx="412">
                  <c:v>923</c:v>
                </c:pt>
                <c:pt idx="413">
                  <c:v>924</c:v>
                </c:pt>
                <c:pt idx="414">
                  <c:v>925</c:v>
                </c:pt>
                <c:pt idx="415">
                  <c:v>926</c:v>
                </c:pt>
                <c:pt idx="416">
                  <c:v>927</c:v>
                </c:pt>
                <c:pt idx="417">
                  <c:v>928</c:v>
                </c:pt>
                <c:pt idx="418">
                  <c:v>929</c:v>
                </c:pt>
                <c:pt idx="419">
                  <c:v>930</c:v>
                </c:pt>
                <c:pt idx="420">
                  <c:v>931</c:v>
                </c:pt>
                <c:pt idx="421">
                  <c:v>932</c:v>
                </c:pt>
                <c:pt idx="422">
                  <c:v>933</c:v>
                </c:pt>
                <c:pt idx="423">
                  <c:v>934</c:v>
                </c:pt>
                <c:pt idx="424">
                  <c:v>935</c:v>
                </c:pt>
                <c:pt idx="425">
                  <c:v>936</c:v>
                </c:pt>
                <c:pt idx="426">
                  <c:v>937</c:v>
                </c:pt>
                <c:pt idx="427">
                  <c:v>938</c:v>
                </c:pt>
                <c:pt idx="428">
                  <c:v>939</c:v>
                </c:pt>
                <c:pt idx="429">
                  <c:v>940</c:v>
                </c:pt>
                <c:pt idx="430">
                  <c:v>941</c:v>
                </c:pt>
                <c:pt idx="431">
                  <c:v>942</c:v>
                </c:pt>
                <c:pt idx="432">
                  <c:v>943</c:v>
                </c:pt>
                <c:pt idx="433">
                  <c:v>944</c:v>
                </c:pt>
                <c:pt idx="434">
                  <c:v>945</c:v>
                </c:pt>
                <c:pt idx="435">
                  <c:v>946</c:v>
                </c:pt>
                <c:pt idx="436">
                  <c:v>947</c:v>
                </c:pt>
                <c:pt idx="437">
                  <c:v>948</c:v>
                </c:pt>
                <c:pt idx="438">
                  <c:v>949</c:v>
                </c:pt>
                <c:pt idx="439">
                  <c:v>950</c:v>
                </c:pt>
                <c:pt idx="440">
                  <c:v>951</c:v>
                </c:pt>
                <c:pt idx="441">
                  <c:v>952</c:v>
                </c:pt>
                <c:pt idx="442">
                  <c:v>953</c:v>
                </c:pt>
                <c:pt idx="443">
                  <c:v>954</c:v>
                </c:pt>
                <c:pt idx="444">
                  <c:v>955</c:v>
                </c:pt>
                <c:pt idx="445">
                  <c:v>956</c:v>
                </c:pt>
                <c:pt idx="446">
                  <c:v>957</c:v>
                </c:pt>
                <c:pt idx="447">
                  <c:v>958</c:v>
                </c:pt>
                <c:pt idx="448">
                  <c:v>959</c:v>
                </c:pt>
                <c:pt idx="449">
                  <c:v>960</c:v>
                </c:pt>
                <c:pt idx="450">
                  <c:v>961</c:v>
                </c:pt>
                <c:pt idx="451">
                  <c:v>962</c:v>
                </c:pt>
                <c:pt idx="452">
                  <c:v>963</c:v>
                </c:pt>
                <c:pt idx="453">
                  <c:v>964</c:v>
                </c:pt>
                <c:pt idx="454">
                  <c:v>965</c:v>
                </c:pt>
                <c:pt idx="455">
                  <c:v>966</c:v>
                </c:pt>
                <c:pt idx="456">
                  <c:v>967</c:v>
                </c:pt>
                <c:pt idx="457">
                  <c:v>968</c:v>
                </c:pt>
                <c:pt idx="458">
                  <c:v>969</c:v>
                </c:pt>
                <c:pt idx="459">
                  <c:v>970</c:v>
                </c:pt>
                <c:pt idx="460">
                  <c:v>971</c:v>
                </c:pt>
                <c:pt idx="461">
                  <c:v>972</c:v>
                </c:pt>
                <c:pt idx="462">
                  <c:v>973</c:v>
                </c:pt>
                <c:pt idx="463">
                  <c:v>974</c:v>
                </c:pt>
                <c:pt idx="464">
                  <c:v>975</c:v>
                </c:pt>
                <c:pt idx="465">
                  <c:v>976</c:v>
                </c:pt>
                <c:pt idx="466">
                  <c:v>977</c:v>
                </c:pt>
                <c:pt idx="467">
                  <c:v>978</c:v>
                </c:pt>
                <c:pt idx="468">
                  <c:v>979</c:v>
                </c:pt>
                <c:pt idx="469">
                  <c:v>980</c:v>
                </c:pt>
                <c:pt idx="470">
                  <c:v>981</c:v>
                </c:pt>
                <c:pt idx="471">
                  <c:v>982</c:v>
                </c:pt>
                <c:pt idx="472">
                  <c:v>983</c:v>
                </c:pt>
                <c:pt idx="473">
                  <c:v>984</c:v>
                </c:pt>
                <c:pt idx="474">
                  <c:v>985</c:v>
                </c:pt>
                <c:pt idx="475">
                  <c:v>986</c:v>
                </c:pt>
                <c:pt idx="476">
                  <c:v>987</c:v>
                </c:pt>
                <c:pt idx="477">
                  <c:v>988</c:v>
                </c:pt>
                <c:pt idx="478">
                  <c:v>989</c:v>
                </c:pt>
                <c:pt idx="479">
                  <c:v>990</c:v>
                </c:pt>
                <c:pt idx="480">
                  <c:v>991</c:v>
                </c:pt>
                <c:pt idx="481">
                  <c:v>992</c:v>
                </c:pt>
                <c:pt idx="482">
                  <c:v>993</c:v>
                </c:pt>
                <c:pt idx="483">
                  <c:v>994</c:v>
                </c:pt>
                <c:pt idx="484">
                  <c:v>995</c:v>
                </c:pt>
                <c:pt idx="485">
                  <c:v>996</c:v>
                </c:pt>
                <c:pt idx="486">
                  <c:v>997</c:v>
                </c:pt>
                <c:pt idx="487">
                  <c:v>998</c:v>
                </c:pt>
                <c:pt idx="488">
                  <c:v>999</c:v>
                </c:pt>
                <c:pt idx="489">
                  <c:v>1000</c:v>
                </c:pt>
                <c:pt idx="490">
                  <c:v>1001</c:v>
                </c:pt>
                <c:pt idx="491">
                  <c:v>1002</c:v>
                </c:pt>
                <c:pt idx="492">
                  <c:v>1003</c:v>
                </c:pt>
                <c:pt idx="493">
                  <c:v>1004</c:v>
                </c:pt>
                <c:pt idx="494">
                  <c:v>1005</c:v>
                </c:pt>
                <c:pt idx="495">
                  <c:v>1006</c:v>
                </c:pt>
                <c:pt idx="496">
                  <c:v>1007</c:v>
                </c:pt>
                <c:pt idx="497">
                  <c:v>1008</c:v>
                </c:pt>
                <c:pt idx="498">
                  <c:v>1009</c:v>
                </c:pt>
                <c:pt idx="499">
                  <c:v>1010</c:v>
                </c:pt>
                <c:pt idx="500">
                  <c:v>1011</c:v>
                </c:pt>
                <c:pt idx="501">
                  <c:v>1012</c:v>
                </c:pt>
                <c:pt idx="502">
                  <c:v>1013</c:v>
                </c:pt>
                <c:pt idx="503">
                  <c:v>1014</c:v>
                </c:pt>
                <c:pt idx="504">
                  <c:v>1015</c:v>
                </c:pt>
                <c:pt idx="505">
                  <c:v>1016</c:v>
                </c:pt>
                <c:pt idx="506">
                  <c:v>1017</c:v>
                </c:pt>
                <c:pt idx="507">
                  <c:v>1018</c:v>
                </c:pt>
                <c:pt idx="508">
                  <c:v>1019</c:v>
                </c:pt>
                <c:pt idx="509">
                  <c:v>1020</c:v>
                </c:pt>
                <c:pt idx="510">
                  <c:v>1021</c:v>
                </c:pt>
                <c:pt idx="511">
                  <c:v>1022</c:v>
                </c:pt>
                <c:pt idx="512">
                  <c:v>1023</c:v>
                </c:pt>
                <c:pt idx="513">
                  <c:v>1024</c:v>
                </c:pt>
                <c:pt idx="514">
                  <c:v>1025</c:v>
                </c:pt>
                <c:pt idx="515">
                  <c:v>1026</c:v>
                </c:pt>
                <c:pt idx="516">
                  <c:v>1027</c:v>
                </c:pt>
                <c:pt idx="517">
                  <c:v>1028</c:v>
                </c:pt>
                <c:pt idx="518">
                  <c:v>1029</c:v>
                </c:pt>
                <c:pt idx="519">
                  <c:v>1030</c:v>
                </c:pt>
                <c:pt idx="520">
                  <c:v>1031</c:v>
                </c:pt>
                <c:pt idx="521">
                  <c:v>1032</c:v>
                </c:pt>
                <c:pt idx="522">
                  <c:v>1033</c:v>
                </c:pt>
                <c:pt idx="523">
                  <c:v>1034</c:v>
                </c:pt>
                <c:pt idx="524">
                  <c:v>1035</c:v>
                </c:pt>
                <c:pt idx="525">
                  <c:v>1036</c:v>
                </c:pt>
                <c:pt idx="526">
                  <c:v>1037</c:v>
                </c:pt>
                <c:pt idx="527">
                  <c:v>1038</c:v>
                </c:pt>
                <c:pt idx="528">
                  <c:v>1039</c:v>
                </c:pt>
                <c:pt idx="529">
                  <c:v>1040</c:v>
                </c:pt>
                <c:pt idx="530">
                  <c:v>1041</c:v>
                </c:pt>
                <c:pt idx="531">
                  <c:v>1042</c:v>
                </c:pt>
                <c:pt idx="532">
                  <c:v>1043</c:v>
                </c:pt>
                <c:pt idx="533">
                  <c:v>1044</c:v>
                </c:pt>
                <c:pt idx="534">
                  <c:v>1045</c:v>
                </c:pt>
                <c:pt idx="535">
                  <c:v>1046</c:v>
                </c:pt>
                <c:pt idx="536">
                  <c:v>1047</c:v>
                </c:pt>
                <c:pt idx="537">
                  <c:v>1048</c:v>
                </c:pt>
                <c:pt idx="538">
                  <c:v>1049</c:v>
                </c:pt>
                <c:pt idx="539">
                  <c:v>1050</c:v>
                </c:pt>
                <c:pt idx="540">
                  <c:v>1051</c:v>
                </c:pt>
                <c:pt idx="541">
                  <c:v>1052</c:v>
                </c:pt>
                <c:pt idx="542">
                  <c:v>1053</c:v>
                </c:pt>
                <c:pt idx="543">
                  <c:v>1054</c:v>
                </c:pt>
                <c:pt idx="544">
                  <c:v>1055</c:v>
                </c:pt>
                <c:pt idx="545">
                  <c:v>1056</c:v>
                </c:pt>
                <c:pt idx="546">
                  <c:v>1057</c:v>
                </c:pt>
                <c:pt idx="547">
                  <c:v>1058</c:v>
                </c:pt>
                <c:pt idx="548">
                  <c:v>1059</c:v>
                </c:pt>
                <c:pt idx="549">
                  <c:v>1060</c:v>
                </c:pt>
                <c:pt idx="550">
                  <c:v>1061</c:v>
                </c:pt>
                <c:pt idx="551">
                  <c:v>1062</c:v>
                </c:pt>
                <c:pt idx="552">
                  <c:v>1063</c:v>
                </c:pt>
                <c:pt idx="553">
                  <c:v>1064</c:v>
                </c:pt>
                <c:pt idx="554">
                  <c:v>1065</c:v>
                </c:pt>
                <c:pt idx="555">
                  <c:v>1066</c:v>
                </c:pt>
                <c:pt idx="556">
                  <c:v>1067</c:v>
                </c:pt>
                <c:pt idx="557">
                  <c:v>1068</c:v>
                </c:pt>
                <c:pt idx="558">
                  <c:v>1069</c:v>
                </c:pt>
                <c:pt idx="559">
                  <c:v>1070</c:v>
                </c:pt>
                <c:pt idx="560">
                  <c:v>1071</c:v>
                </c:pt>
                <c:pt idx="561">
                  <c:v>1072</c:v>
                </c:pt>
                <c:pt idx="562">
                  <c:v>1073</c:v>
                </c:pt>
                <c:pt idx="563">
                  <c:v>1074</c:v>
                </c:pt>
                <c:pt idx="564">
                  <c:v>1075</c:v>
                </c:pt>
                <c:pt idx="565">
                  <c:v>1076</c:v>
                </c:pt>
                <c:pt idx="566">
                  <c:v>1077</c:v>
                </c:pt>
                <c:pt idx="567">
                  <c:v>1078</c:v>
                </c:pt>
                <c:pt idx="568">
                  <c:v>1079</c:v>
                </c:pt>
                <c:pt idx="569">
                  <c:v>1080</c:v>
                </c:pt>
                <c:pt idx="570">
                  <c:v>1081</c:v>
                </c:pt>
                <c:pt idx="571">
                  <c:v>1082</c:v>
                </c:pt>
                <c:pt idx="572">
                  <c:v>1083</c:v>
                </c:pt>
                <c:pt idx="573">
                  <c:v>1084</c:v>
                </c:pt>
                <c:pt idx="574">
                  <c:v>1085</c:v>
                </c:pt>
                <c:pt idx="575">
                  <c:v>1086</c:v>
                </c:pt>
                <c:pt idx="576">
                  <c:v>1087</c:v>
                </c:pt>
                <c:pt idx="577">
                  <c:v>1088</c:v>
                </c:pt>
                <c:pt idx="578">
                  <c:v>1089</c:v>
                </c:pt>
                <c:pt idx="579">
                  <c:v>1090</c:v>
                </c:pt>
                <c:pt idx="580">
                  <c:v>1091</c:v>
                </c:pt>
                <c:pt idx="581">
                  <c:v>1092</c:v>
                </c:pt>
                <c:pt idx="582">
                  <c:v>1093</c:v>
                </c:pt>
                <c:pt idx="583">
                  <c:v>1094</c:v>
                </c:pt>
                <c:pt idx="584">
                  <c:v>1095</c:v>
                </c:pt>
                <c:pt idx="585">
                  <c:v>1096</c:v>
                </c:pt>
                <c:pt idx="586">
                  <c:v>1097</c:v>
                </c:pt>
                <c:pt idx="587">
                  <c:v>1098</c:v>
                </c:pt>
                <c:pt idx="588">
                  <c:v>1099</c:v>
                </c:pt>
                <c:pt idx="589">
                  <c:v>1100</c:v>
                </c:pt>
                <c:pt idx="590">
                  <c:v>1101</c:v>
                </c:pt>
                <c:pt idx="591">
                  <c:v>1102</c:v>
                </c:pt>
                <c:pt idx="592">
                  <c:v>1103</c:v>
                </c:pt>
                <c:pt idx="593">
                  <c:v>1104</c:v>
                </c:pt>
                <c:pt idx="594">
                  <c:v>1105</c:v>
                </c:pt>
                <c:pt idx="595">
                  <c:v>1106</c:v>
                </c:pt>
                <c:pt idx="596">
                  <c:v>1107</c:v>
                </c:pt>
                <c:pt idx="597">
                  <c:v>1108</c:v>
                </c:pt>
                <c:pt idx="598">
                  <c:v>1109</c:v>
                </c:pt>
                <c:pt idx="599">
                  <c:v>1110</c:v>
                </c:pt>
                <c:pt idx="600">
                  <c:v>1111</c:v>
                </c:pt>
                <c:pt idx="601">
                  <c:v>1112</c:v>
                </c:pt>
                <c:pt idx="602">
                  <c:v>1113</c:v>
                </c:pt>
                <c:pt idx="603">
                  <c:v>1114</c:v>
                </c:pt>
                <c:pt idx="604">
                  <c:v>1115</c:v>
                </c:pt>
                <c:pt idx="605">
                  <c:v>1116</c:v>
                </c:pt>
                <c:pt idx="606">
                  <c:v>1117</c:v>
                </c:pt>
                <c:pt idx="607">
                  <c:v>1118</c:v>
                </c:pt>
                <c:pt idx="608">
                  <c:v>1119</c:v>
                </c:pt>
                <c:pt idx="609">
                  <c:v>1120</c:v>
                </c:pt>
                <c:pt idx="610">
                  <c:v>1121</c:v>
                </c:pt>
                <c:pt idx="611">
                  <c:v>1122</c:v>
                </c:pt>
                <c:pt idx="612">
                  <c:v>1123</c:v>
                </c:pt>
                <c:pt idx="613">
                  <c:v>1124</c:v>
                </c:pt>
                <c:pt idx="614">
                  <c:v>1125</c:v>
                </c:pt>
                <c:pt idx="615">
                  <c:v>1126</c:v>
                </c:pt>
                <c:pt idx="616">
                  <c:v>1127</c:v>
                </c:pt>
                <c:pt idx="617">
                  <c:v>1128</c:v>
                </c:pt>
                <c:pt idx="618">
                  <c:v>1129</c:v>
                </c:pt>
                <c:pt idx="619">
                  <c:v>1130</c:v>
                </c:pt>
                <c:pt idx="620">
                  <c:v>1131</c:v>
                </c:pt>
                <c:pt idx="621">
                  <c:v>1132</c:v>
                </c:pt>
                <c:pt idx="622">
                  <c:v>1133</c:v>
                </c:pt>
                <c:pt idx="623">
                  <c:v>1134</c:v>
                </c:pt>
                <c:pt idx="624">
                  <c:v>1135</c:v>
                </c:pt>
                <c:pt idx="625">
                  <c:v>1136</c:v>
                </c:pt>
                <c:pt idx="626">
                  <c:v>1137</c:v>
                </c:pt>
                <c:pt idx="627">
                  <c:v>1138</c:v>
                </c:pt>
                <c:pt idx="628">
                  <c:v>1139</c:v>
                </c:pt>
                <c:pt idx="629">
                  <c:v>1140</c:v>
                </c:pt>
                <c:pt idx="630">
                  <c:v>1141</c:v>
                </c:pt>
                <c:pt idx="631">
                  <c:v>1142</c:v>
                </c:pt>
                <c:pt idx="632">
                  <c:v>1143</c:v>
                </c:pt>
                <c:pt idx="633">
                  <c:v>1144</c:v>
                </c:pt>
                <c:pt idx="634">
                  <c:v>1145</c:v>
                </c:pt>
                <c:pt idx="635">
                  <c:v>1146</c:v>
                </c:pt>
                <c:pt idx="636">
                  <c:v>1147</c:v>
                </c:pt>
                <c:pt idx="637">
                  <c:v>1148</c:v>
                </c:pt>
                <c:pt idx="638">
                  <c:v>1149</c:v>
                </c:pt>
                <c:pt idx="639">
                  <c:v>1150</c:v>
                </c:pt>
                <c:pt idx="640">
                  <c:v>1151</c:v>
                </c:pt>
                <c:pt idx="641">
                  <c:v>1152</c:v>
                </c:pt>
                <c:pt idx="642">
                  <c:v>1153</c:v>
                </c:pt>
                <c:pt idx="643">
                  <c:v>1154</c:v>
                </c:pt>
                <c:pt idx="644">
                  <c:v>1155</c:v>
                </c:pt>
                <c:pt idx="645">
                  <c:v>1156</c:v>
                </c:pt>
                <c:pt idx="646">
                  <c:v>1157</c:v>
                </c:pt>
                <c:pt idx="647">
                  <c:v>1158</c:v>
                </c:pt>
                <c:pt idx="648">
                  <c:v>1159</c:v>
                </c:pt>
                <c:pt idx="649">
                  <c:v>1160</c:v>
                </c:pt>
                <c:pt idx="650">
                  <c:v>1161</c:v>
                </c:pt>
                <c:pt idx="651">
                  <c:v>1162</c:v>
                </c:pt>
                <c:pt idx="652">
                  <c:v>1163</c:v>
                </c:pt>
                <c:pt idx="653">
                  <c:v>1164</c:v>
                </c:pt>
                <c:pt idx="654">
                  <c:v>1165</c:v>
                </c:pt>
                <c:pt idx="655">
                  <c:v>1166</c:v>
                </c:pt>
                <c:pt idx="656">
                  <c:v>1167</c:v>
                </c:pt>
                <c:pt idx="657">
                  <c:v>1168</c:v>
                </c:pt>
                <c:pt idx="658">
                  <c:v>1169</c:v>
                </c:pt>
                <c:pt idx="659">
                  <c:v>1170</c:v>
                </c:pt>
                <c:pt idx="660">
                  <c:v>1171</c:v>
                </c:pt>
                <c:pt idx="661">
                  <c:v>1172</c:v>
                </c:pt>
                <c:pt idx="662">
                  <c:v>1173</c:v>
                </c:pt>
                <c:pt idx="663">
                  <c:v>1174</c:v>
                </c:pt>
                <c:pt idx="664">
                  <c:v>1175</c:v>
                </c:pt>
                <c:pt idx="665">
                  <c:v>1176</c:v>
                </c:pt>
                <c:pt idx="666">
                  <c:v>1177</c:v>
                </c:pt>
                <c:pt idx="667">
                  <c:v>1178</c:v>
                </c:pt>
                <c:pt idx="668">
                  <c:v>1179</c:v>
                </c:pt>
                <c:pt idx="669">
                  <c:v>1180</c:v>
                </c:pt>
                <c:pt idx="670">
                  <c:v>1181</c:v>
                </c:pt>
                <c:pt idx="671">
                  <c:v>1182</c:v>
                </c:pt>
                <c:pt idx="672">
                  <c:v>1183</c:v>
                </c:pt>
                <c:pt idx="673">
                  <c:v>1184</c:v>
                </c:pt>
                <c:pt idx="674">
                  <c:v>1185</c:v>
                </c:pt>
                <c:pt idx="675">
                  <c:v>1186</c:v>
                </c:pt>
                <c:pt idx="676">
                  <c:v>1187</c:v>
                </c:pt>
                <c:pt idx="677">
                  <c:v>1188</c:v>
                </c:pt>
                <c:pt idx="678">
                  <c:v>1189</c:v>
                </c:pt>
                <c:pt idx="679">
                  <c:v>1190</c:v>
                </c:pt>
                <c:pt idx="680">
                  <c:v>1191</c:v>
                </c:pt>
                <c:pt idx="681">
                  <c:v>1192</c:v>
                </c:pt>
                <c:pt idx="682">
                  <c:v>1193</c:v>
                </c:pt>
                <c:pt idx="683">
                  <c:v>1194</c:v>
                </c:pt>
                <c:pt idx="684">
                  <c:v>1195</c:v>
                </c:pt>
                <c:pt idx="685">
                  <c:v>1196</c:v>
                </c:pt>
                <c:pt idx="686">
                  <c:v>1197</c:v>
                </c:pt>
                <c:pt idx="687">
                  <c:v>1198</c:v>
                </c:pt>
                <c:pt idx="688">
                  <c:v>1199</c:v>
                </c:pt>
                <c:pt idx="689">
                  <c:v>1200</c:v>
                </c:pt>
                <c:pt idx="690">
                  <c:v>1201</c:v>
                </c:pt>
                <c:pt idx="691">
                  <c:v>1202</c:v>
                </c:pt>
                <c:pt idx="692">
                  <c:v>1203</c:v>
                </c:pt>
                <c:pt idx="693">
                  <c:v>1204</c:v>
                </c:pt>
                <c:pt idx="694">
                  <c:v>1205</c:v>
                </c:pt>
                <c:pt idx="695">
                  <c:v>1206</c:v>
                </c:pt>
                <c:pt idx="696">
                  <c:v>1207</c:v>
                </c:pt>
                <c:pt idx="697">
                  <c:v>1208</c:v>
                </c:pt>
                <c:pt idx="698">
                  <c:v>1209</c:v>
                </c:pt>
                <c:pt idx="699">
                  <c:v>1210</c:v>
                </c:pt>
                <c:pt idx="700">
                  <c:v>1211</c:v>
                </c:pt>
              </c:numCache>
            </c:numRef>
          </c:xVal>
          <c:yVal>
            <c:numRef>
              <c:f>'Trial 3'!$V$512:$V$1212</c:f>
              <c:numCache>
                <c:formatCode>General</c:formatCode>
                <c:ptCount val="701"/>
                <c:pt idx="0">
                  <c:v>0.125</c:v>
                </c:pt>
                <c:pt idx="1">
                  <c:v>0.12400000000000001</c:v>
                </c:pt>
                <c:pt idx="2">
                  <c:v>0.125</c:v>
                </c:pt>
                <c:pt idx="3">
                  <c:v>0.126</c:v>
                </c:pt>
                <c:pt idx="4">
                  <c:v>0.13</c:v>
                </c:pt>
                <c:pt idx="5">
                  <c:v>0.13300000000000001</c:v>
                </c:pt>
                <c:pt idx="6">
                  <c:v>0.13400000000000001</c:v>
                </c:pt>
                <c:pt idx="7">
                  <c:v>0.13200000000000001</c:v>
                </c:pt>
                <c:pt idx="8">
                  <c:v>0.126</c:v>
                </c:pt>
                <c:pt idx="9">
                  <c:v>0.127</c:v>
                </c:pt>
                <c:pt idx="10">
                  <c:v>0.129</c:v>
                </c:pt>
                <c:pt idx="11">
                  <c:v>0.129</c:v>
                </c:pt>
                <c:pt idx="12">
                  <c:v>0.13</c:v>
                </c:pt>
                <c:pt idx="13">
                  <c:v>0.126</c:v>
                </c:pt>
                <c:pt idx="14">
                  <c:v>0.125</c:v>
                </c:pt>
                <c:pt idx="15">
                  <c:v>0.12300000000000001</c:v>
                </c:pt>
                <c:pt idx="16">
                  <c:v>0.128</c:v>
                </c:pt>
                <c:pt idx="17">
                  <c:v>0.126</c:v>
                </c:pt>
                <c:pt idx="18">
                  <c:v>0.127</c:v>
                </c:pt>
                <c:pt idx="19">
                  <c:v>0.126</c:v>
                </c:pt>
                <c:pt idx="20">
                  <c:v>0.12400000000000001</c:v>
                </c:pt>
                <c:pt idx="21">
                  <c:v>0.129</c:v>
                </c:pt>
                <c:pt idx="22">
                  <c:v>0.125</c:v>
                </c:pt>
                <c:pt idx="23">
                  <c:v>0.12400000000000001</c:v>
                </c:pt>
                <c:pt idx="24">
                  <c:v>0.12300000000000001</c:v>
                </c:pt>
                <c:pt idx="25">
                  <c:v>0.128</c:v>
                </c:pt>
                <c:pt idx="26">
                  <c:v>0.127</c:v>
                </c:pt>
                <c:pt idx="27">
                  <c:v>0.12400000000000001</c:v>
                </c:pt>
                <c:pt idx="28">
                  <c:v>0.127</c:v>
                </c:pt>
                <c:pt idx="29">
                  <c:v>0.125</c:v>
                </c:pt>
                <c:pt idx="30">
                  <c:v>0.127</c:v>
                </c:pt>
                <c:pt idx="31">
                  <c:v>0.13300000000000001</c:v>
                </c:pt>
                <c:pt idx="32">
                  <c:v>0.13</c:v>
                </c:pt>
                <c:pt idx="33">
                  <c:v>0.13400000000000001</c:v>
                </c:pt>
                <c:pt idx="34">
                  <c:v>0.13400000000000001</c:v>
                </c:pt>
                <c:pt idx="35">
                  <c:v>0.13300000000000001</c:v>
                </c:pt>
                <c:pt idx="36">
                  <c:v>0.128</c:v>
                </c:pt>
                <c:pt idx="37">
                  <c:v>0.13</c:v>
                </c:pt>
                <c:pt idx="38">
                  <c:v>0.129</c:v>
                </c:pt>
                <c:pt idx="39">
                  <c:v>0.129</c:v>
                </c:pt>
                <c:pt idx="40">
                  <c:v>0.128</c:v>
                </c:pt>
                <c:pt idx="41">
                  <c:v>0.126</c:v>
                </c:pt>
                <c:pt idx="42">
                  <c:v>0.127</c:v>
                </c:pt>
                <c:pt idx="43">
                  <c:v>0.126</c:v>
                </c:pt>
                <c:pt idx="44">
                  <c:v>0.129</c:v>
                </c:pt>
                <c:pt idx="45">
                  <c:v>0.128</c:v>
                </c:pt>
                <c:pt idx="46">
                  <c:v>0.125</c:v>
                </c:pt>
                <c:pt idx="47">
                  <c:v>0.125</c:v>
                </c:pt>
                <c:pt idx="48">
                  <c:v>0.127</c:v>
                </c:pt>
                <c:pt idx="49">
                  <c:v>0.126</c:v>
                </c:pt>
                <c:pt idx="50">
                  <c:v>0.126</c:v>
                </c:pt>
                <c:pt idx="51">
                  <c:v>0.127</c:v>
                </c:pt>
                <c:pt idx="52">
                  <c:v>0.126</c:v>
                </c:pt>
                <c:pt idx="53">
                  <c:v>0.12400000000000001</c:v>
                </c:pt>
                <c:pt idx="54">
                  <c:v>0.12400000000000001</c:v>
                </c:pt>
                <c:pt idx="55">
                  <c:v>0.125</c:v>
                </c:pt>
                <c:pt idx="56">
                  <c:v>0.128</c:v>
                </c:pt>
                <c:pt idx="57">
                  <c:v>0.129</c:v>
                </c:pt>
                <c:pt idx="58">
                  <c:v>0.13</c:v>
                </c:pt>
                <c:pt idx="59">
                  <c:v>0.13100000000000001</c:v>
                </c:pt>
                <c:pt idx="60">
                  <c:v>0.127</c:v>
                </c:pt>
                <c:pt idx="61">
                  <c:v>0.128</c:v>
                </c:pt>
                <c:pt idx="62">
                  <c:v>0.13100000000000001</c:v>
                </c:pt>
                <c:pt idx="63">
                  <c:v>0.13</c:v>
                </c:pt>
                <c:pt idx="64">
                  <c:v>0.13100000000000001</c:v>
                </c:pt>
                <c:pt idx="65">
                  <c:v>0.127</c:v>
                </c:pt>
                <c:pt idx="66">
                  <c:v>0.127</c:v>
                </c:pt>
                <c:pt idx="67">
                  <c:v>0.129</c:v>
                </c:pt>
                <c:pt idx="68">
                  <c:v>0.13400000000000001</c:v>
                </c:pt>
                <c:pt idx="69">
                  <c:v>0.13500000000000001</c:v>
                </c:pt>
                <c:pt idx="70">
                  <c:v>0.13</c:v>
                </c:pt>
                <c:pt idx="71">
                  <c:v>0.127</c:v>
                </c:pt>
                <c:pt idx="72">
                  <c:v>0.127</c:v>
                </c:pt>
                <c:pt idx="73">
                  <c:v>0.127</c:v>
                </c:pt>
                <c:pt idx="74">
                  <c:v>0.128</c:v>
                </c:pt>
                <c:pt idx="75">
                  <c:v>0.127</c:v>
                </c:pt>
                <c:pt idx="76">
                  <c:v>0.127</c:v>
                </c:pt>
                <c:pt idx="77">
                  <c:v>0.126</c:v>
                </c:pt>
                <c:pt idx="78">
                  <c:v>0.126</c:v>
                </c:pt>
                <c:pt idx="79">
                  <c:v>0.125</c:v>
                </c:pt>
                <c:pt idx="80">
                  <c:v>0.127</c:v>
                </c:pt>
                <c:pt idx="81">
                  <c:v>0.126</c:v>
                </c:pt>
                <c:pt idx="82">
                  <c:v>0.126</c:v>
                </c:pt>
                <c:pt idx="83">
                  <c:v>0.13100000000000001</c:v>
                </c:pt>
                <c:pt idx="84">
                  <c:v>0.128</c:v>
                </c:pt>
                <c:pt idx="85">
                  <c:v>0.13</c:v>
                </c:pt>
                <c:pt idx="86">
                  <c:v>0.126</c:v>
                </c:pt>
                <c:pt idx="87">
                  <c:v>0.13900000000000001</c:v>
                </c:pt>
                <c:pt idx="88">
                  <c:v>0.13100000000000001</c:v>
                </c:pt>
                <c:pt idx="89">
                  <c:v>0.13</c:v>
                </c:pt>
                <c:pt idx="90">
                  <c:v>0.13100000000000001</c:v>
                </c:pt>
                <c:pt idx="91">
                  <c:v>0.129</c:v>
                </c:pt>
                <c:pt idx="92">
                  <c:v>0.129</c:v>
                </c:pt>
                <c:pt idx="93">
                  <c:v>0.127</c:v>
                </c:pt>
                <c:pt idx="94">
                  <c:v>0.125</c:v>
                </c:pt>
                <c:pt idx="95">
                  <c:v>0.126</c:v>
                </c:pt>
                <c:pt idx="96">
                  <c:v>0.128</c:v>
                </c:pt>
                <c:pt idx="97">
                  <c:v>0.13200000000000001</c:v>
                </c:pt>
                <c:pt idx="98">
                  <c:v>0.13500000000000001</c:v>
                </c:pt>
                <c:pt idx="99">
                  <c:v>0.13</c:v>
                </c:pt>
                <c:pt idx="100">
                  <c:v>0.13600000000000001</c:v>
                </c:pt>
                <c:pt idx="101">
                  <c:v>0.13200000000000001</c:v>
                </c:pt>
                <c:pt idx="102">
                  <c:v>0.13700000000000001</c:v>
                </c:pt>
                <c:pt idx="103">
                  <c:v>0.13</c:v>
                </c:pt>
                <c:pt idx="104">
                  <c:v>0.127</c:v>
                </c:pt>
                <c:pt idx="105">
                  <c:v>0.127</c:v>
                </c:pt>
                <c:pt idx="106">
                  <c:v>0.13</c:v>
                </c:pt>
                <c:pt idx="107">
                  <c:v>0.129</c:v>
                </c:pt>
                <c:pt idx="108">
                  <c:v>0.126</c:v>
                </c:pt>
                <c:pt idx="109">
                  <c:v>0.13700000000000001</c:v>
                </c:pt>
                <c:pt idx="110">
                  <c:v>0.13300000000000001</c:v>
                </c:pt>
                <c:pt idx="111">
                  <c:v>0.13200000000000001</c:v>
                </c:pt>
                <c:pt idx="112">
                  <c:v>0.128</c:v>
                </c:pt>
                <c:pt idx="113">
                  <c:v>0.127</c:v>
                </c:pt>
                <c:pt idx="114">
                  <c:v>0.13200000000000001</c:v>
                </c:pt>
                <c:pt idx="115">
                  <c:v>0.13500000000000001</c:v>
                </c:pt>
                <c:pt idx="116">
                  <c:v>0.13200000000000001</c:v>
                </c:pt>
                <c:pt idx="117">
                  <c:v>0.128</c:v>
                </c:pt>
                <c:pt idx="118">
                  <c:v>0.128</c:v>
                </c:pt>
                <c:pt idx="119">
                  <c:v>0.126</c:v>
                </c:pt>
                <c:pt idx="120">
                  <c:v>0.12400000000000001</c:v>
                </c:pt>
                <c:pt idx="121">
                  <c:v>0.12400000000000001</c:v>
                </c:pt>
                <c:pt idx="122">
                  <c:v>0.126</c:v>
                </c:pt>
                <c:pt idx="123">
                  <c:v>0.127</c:v>
                </c:pt>
                <c:pt idx="124">
                  <c:v>0.13100000000000001</c:v>
                </c:pt>
                <c:pt idx="125">
                  <c:v>0.129</c:v>
                </c:pt>
                <c:pt idx="126">
                  <c:v>0.129</c:v>
                </c:pt>
                <c:pt idx="127">
                  <c:v>0.13100000000000001</c:v>
                </c:pt>
                <c:pt idx="128">
                  <c:v>0.128</c:v>
                </c:pt>
                <c:pt idx="129">
                  <c:v>0.128</c:v>
                </c:pt>
                <c:pt idx="130">
                  <c:v>0.126</c:v>
                </c:pt>
                <c:pt idx="131">
                  <c:v>0.13</c:v>
                </c:pt>
                <c:pt idx="132">
                  <c:v>0.129</c:v>
                </c:pt>
                <c:pt idx="133">
                  <c:v>0.125</c:v>
                </c:pt>
                <c:pt idx="134">
                  <c:v>0.125</c:v>
                </c:pt>
                <c:pt idx="135">
                  <c:v>0.126</c:v>
                </c:pt>
                <c:pt idx="136">
                  <c:v>0.125</c:v>
                </c:pt>
                <c:pt idx="137">
                  <c:v>0.129</c:v>
                </c:pt>
                <c:pt idx="138">
                  <c:v>0.127</c:v>
                </c:pt>
                <c:pt idx="139">
                  <c:v>0.126</c:v>
                </c:pt>
                <c:pt idx="140">
                  <c:v>0.129</c:v>
                </c:pt>
                <c:pt idx="141">
                  <c:v>0.128</c:v>
                </c:pt>
                <c:pt idx="142">
                  <c:v>0.127</c:v>
                </c:pt>
                <c:pt idx="143">
                  <c:v>0.127</c:v>
                </c:pt>
                <c:pt idx="144">
                  <c:v>0.129</c:v>
                </c:pt>
                <c:pt idx="145">
                  <c:v>0.125</c:v>
                </c:pt>
                <c:pt idx="146">
                  <c:v>0.126</c:v>
                </c:pt>
                <c:pt idx="147">
                  <c:v>0.125</c:v>
                </c:pt>
                <c:pt idx="148">
                  <c:v>0.12400000000000001</c:v>
                </c:pt>
                <c:pt idx="149">
                  <c:v>0.12400000000000001</c:v>
                </c:pt>
                <c:pt idx="150">
                  <c:v>0.12400000000000001</c:v>
                </c:pt>
                <c:pt idx="151">
                  <c:v>0.12300000000000001</c:v>
                </c:pt>
                <c:pt idx="152">
                  <c:v>0.125</c:v>
                </c:pt>
                <c:pt idx="153">
                  <c:v>0.128</c:v>
                </c:pt>
                <c:pt idx="154">
                  <c:v>0.128</c:v>
                </c:pt>
                <c:pt idx="155">
                  <c:v>0.126</c:v>
                </c:pt>
                <c:pt idx="156">
                  <c:v>0.128</c:v>
                </c:pt>
                <c:pt idx="157">
                  <c:v>0.128</c:v>
                </c:pt>
                <c:pt idx="158">
                  <c:v>0.125</c:v>
                </c:pt>
                <c:pt idx="159">
                  <c:v>0.125</c:v>
                </c:pt>
                <c:pt idx="160">
                  <c:v>0.129</c:v>
                </c:pt>
                <c:pt idx="161">
                  <c:v>0.13100000000000001</c:v>
                </c:pt>
                <c:pt idx="162">
                  <c:v>0.128</c:v>
                </c:pt>
                <c:pt idx="163">
                  <c:v>0.13100000000000001</c:v>
                </c:pt>
                <c:pt idx="164">
                  <c:v>0.127</c:v>
                </c:pt>
                <c:pt idx="165">
                  <c:v>0.125</c:v>
                </c:pt>
                <c:pt idx="166">
                  <c:v>0.127</c:v>
                </c:pt>
                <c:pt idx="167">
                  <c:v>0.128</c:v>
                </c:pt>
                <c:pt idx="168">
                  <c:v>0.125</c:v>
                </c:pt>
                <c:pt idx="169">
                  <c:v>0.127</c:v>
                </c:pt>
                <c:pt idx="170">
                  <c:v>0.127</c:v>
                </c:pt>
                <c:pt idx="171">
                  <c:v>0.125</c:v>
                </c:pt>
                <c:pt idx="172">
                  <c:v>0.12400000000000001</c:v>
                </c:pt>
                <c:pt idx="173">
                  <c:v>0.126</c:v>
                </c:pt>
                <c:pt idx="174">
                  <c:v>0.127</c:v>
                </c:pt>
                <c:pt idx="175">
                  <c:v>0.127</c:v>
                </c:pt>
                <c:pt idx="176">
                  <c:v>0.13</c:v>
                </c:pt>
                <c:pt idx="177">
                  <c:v>0.129</c:v>
                </c:pt>
                <c:pt idx="178">
                  <c:v>0.128</c:v>
                </c:pt>
                <c:pt idx="179">
                  <c:v>0.129</c:v>
                </c:pt>
                <c:pt idx="180">
                  <c:v>0.13</c:v>
                </c:pt>
                <c:pt idx="181">
                  <c:v>0.128</c:v>
                </c:pt>
                <c:pt idx="182">
                  <c:v>0.126</c:v>
                </c:pt>
                <c:pt idx="183">
                  <c:v>0.13200000000000001</c:v>
                </c:pt>
                <c:pt idx="184">
                  <c:v>0.129</c:v>
                </c:pt>
                <c:pt idx="185">
                  <c:v>0.126</c:v>
                </c:pt>
                <c:pt idx="186">
                  <c:v>0.12400000000000001</c:v>
                </c:pt>
                <c:pt idx="187">
                  <c:v>0.127</c:v>
                </c:pt>
                <c:pt idx="188">
                  <c:v>0.13400000000000001</c:v>
                </c:pt>
                <c:pt idx="189">
                  <c:v>0.13200000000000001</c:v>
                </c:pt>
                <c:pt idx="190">
                  <c:v>0.127</c:v>
                </c:pt>
                <c:pt idx="191">
                  <c:v>0.127</c:v>
                </c:pt>
                <c:pt idx="192">
                  <c:v>0.13</c:v>
                </c:pt>
                <c:pt idx="193">
                  <c:v>0.13</c:v>
                </c:pt>
                <c:pt idx="194">
                  <c:v>0.128</c:v>
                </c:pt>
                <c:pt idx="195">
                  <c:v>0.13</c:v>
                </c:pt>
                <c:pt idx="196">
                  <c:v>0.13200000000000001</c:v>
                </c:pt>
                <c:pt idx="197">
                  <c:v>0.13100000000000001</c:v>
                </c:pt>
                <c:pt idx="198">
                  <c:v>0.13100000000000001</c:v>
                </c:pt>
                <c:pt idx="199">
                  <c:v>0.129</c:v>
                </c:pt>
                <c:pt idx="200">
                  <c:v>0.126</c:v>
                </c:pt>
                <c:pt idx="201">
                  <c:v>0.12400000000000001</c:v>
                </c:pt>
                <c:pt idx="202">
                  <c:v>0.13300000000000001</c:v>
                </c:pt>
                <c:pt idx="203">
                  <c:v>0.13300000000000001</c:v>
                </c:pt>
                <c:pt idx="204">
                  <c:v>0.13100000000000001</c:v>
                </c:pt>
                <c:pt idx="205">
                  <c:v>0.13</c:v>
                </c:pt>
                <c:pt idx="206">
                  <c:v>0.13400000000000001</c:v>
                </c:pt>
                <c:pt idx="207">
                  <c:v>0.13700000000000001</c:v>
                </c:pt>
                <c:pt idx="208">
                  <c:v>0.13</c:v>
                </c:pt>
                <c:pt idx="209">
                  <c:v>0.128</c:v>
                </c:pt>
                <c:pt idx="210">
                  <c:v>0.128</c:v>
                </c:pt>
                <c:pt idx="211">
                  <c:v>0.127</c:v>
                </c:pt>
                <c:pt idx="212">
                  <c:v>0.13700000000000001</c:v>
                </c:pt>
                <c:pt idx="213">
                  <c:v>0.13600000000000001</c:v>
                </c:pt>
                <c:pt idx="214">
                  <c:v>0.13100000000000001</c:v>
                </c:pt>
                <c:pt idx="215">
                  <c:v>0.126</c:v>
                </c:pt>
                <c:pt idx="216">
                  <c:v>0.126</c:v>
                </c:pt>
                <c:pt idx="217">
                  <c:v>0.12400000000000001</c:v>
                </c:pt>
                <c:pt idx="218">
                  <c:v>0.125</c:v>
                </c:pt>
                <c:pt idx="219">
                  <c:v>0.127</c:v>
                </c:pt>
                <c:pt idx="220">
                  <c:v>0.127</c:v>
                </c:pt>
                <c:pt idx="221">
                  <c:v>0.127</c:v>
                </c:pt>
                <c:pt idx="222">
                  <c:v>0.126</c:v>
                </c:pt>
                <c:pt idx="223">
                  <c:v>0.13</c:v>
                </c:pt>
                <c:pt idx="224">
                  <c:v>0.127</c:v>
                </c:pt>
                <c:pt idx="225">
                  <c:v>0.125</c:v>
                </c:pt>
                <c:pt idx="226">
                  <c:v>0.127</c:v>
                </c:pt>
                <c:pt idx="227">
                  <c:v>0.128</c:v>
                </c:pt>
                <c:pt idx="228">
                  <c:v>0.127</c:v>
                </c:pt>
                <c:pt idx="229">
                  <c:v>0.12400000000000001</c:v>
                </c:pt>
                <c:pt idx="230">
                  <c:v>0.125</c:v>
                </c:pt>
                <c:pt idx="231">
                  <c:v>0.126</c:v>
                </c:pt>
                <c:pt idx="232">
                  <c:v>0.128</c:v>
                </c:pt>
                <c:pt idx="233">
                  <c:v>0.127</c:v>
                </c:pt>
                <c:pt idx="234">
                  <c:v>0.128</c:v>
                </c:pt>
                <c:pt idx="235">
                  <c:v>0.125</c:v>
                </c:pt>
                <c:pt idx="236">
                  <c:v>0.127</c:v>
                </c:pt>
                <c:pt idx="237">
                  <c:v>0.129</c:v>
                </c:pt>
                <c:pt idx="238">
                  <c:v>0.13100000000000001</c:v>
                </c:pt>
                <c:pt idx="239">
                  <c:v>0.129</c:v>
                </c:pt>
                <c:pt idx="240">
                  <c:v>0.127</c:v>
                </c:pt>
                <c:pt idx="241">
                  <c:v>0.125</c:v>
                </c:pt>
                <c:pt idx="242">
                  <c:v>0.126</c:v>
                </c:pt>
                <c:pt idx="243">
                  <c:v>0.127</c:v>
                </c:pt>
                <c:pt idx="244">
                  <c:v>0.129</c:v>
                </c:pt>
                <c:pt idx="245">
                  <c:v>0.126</c:v>
                </c:pt>
                <c:pt idx="246">
                  <c:v>0.12400000000000001</c:v>
                </c:pt>
                <c:pt idx="247">
                  <c:v>0.125</c:v>
                </c:pt>
                <c:pt idx="248">
                  <c:v>0.12400000000000001</c:v>
                </c:pt>
                <c:pt idx="249">
                  <c:v>0.129</c:v>
                </c:pt>
                <c:pt idx="250">
                  <c:v>0.126</c:v>
                </c:pt>
                <c:pt idx="251">
                  <c:v>0.125</c:v>
                </c:pt>
                <c:pt idx="252">
                  <c:v>0.126</c:v>
                </c:pt>
                <c:pt idx="253">
                  <c:v>0.127</c:v>
                </c:pt>
                <c:pt idx="254">
                  <c:v>0.129</c:v>
                </c:pt>
                <c:pt idx="255">
                  <c:v>0.126</c:v>
                </c:pt>
                <c:pt idx="256">
                  <c:v>0.127</c:v>
                </c:pt>
                <c:pt idx="257">
                  <c:v>0.128</c:v>
                </c:pt>
                <c:pt idx="258">
                  <c:v>0.127</c:v>
                </c:pt>
                <c:pt idx="259">
                  <c:v>0.127</c:v>
                </c:pt>
                <c:pt idx="260">
                  <c:v>0.13</c:v>
                </c:pt>
                <c:pt idx="261">
                  <c:v>0.13200000000000001</c:v>
                </c:pt>
                <c:pt idx="262">
                  <c:v>0.128</c:v>
                </c:pt>
                <c:pt idx="263">
                  <c:v>0.13100000000000001</c:v>
                </c:pt>
                <c:pt idx="264">
                  <c:v>0.13</c:v>
                </c:pt>
                <c:pt idx="265">
                  <c:v>0.127</c:v>
                </c:pt>
                <c:pt idx="266">
                  <c:v>0.128</c:v>
                </c:pt>
                <c:pt idx="267">
                  <c:v>0.128</c:v>
                </c:pt>
                <c:pt idx="268">
                  <c:v>0.126</c:v>
                </c:pt>
                <c:pt idx="269">
                  <c:v>0.129</c:v>
                </c:pt>
                <c:pt idx="270">
                  <c:v>0.13600000000000001</c:v>
                </c:pt>
                <c:pt idx="271">
                  <c:v>0.13</c:v>
                </c:pt>
                <c:pt idx="272">
                  <c:v>0.129</c:v>
                </c:pt>
                <c:pt idx="273">
                  <c:v>0.13</c:v>
                </c:pt>
                <c:pt idx="274">
                  <c:v>0.128</c:v>
                </c:pt>
                <c:pt idx="275">
                  <c:v>0.126</c:v>
                </c:pt>
                <c:pt idx="276">
                  <c:v>0.126</c:v>
                </c:pt>
                <c:pt idx="277">
                  <c:v>0.125</c:v>
                </c:pt>
                <c:pt idx="278">
                  <c:v>0.127</c:v>
                </c:pt>
                <c:pt idx="279">
                  <c:v>0.126</c:v>
                </c:pt>
                <c:pt idx="280">
                  <c:v>0.12400000000000001</c:v>
                </c:pt>
                <c:pt idx="281">
                  <c:v>0.126</c:v>
                </c:pt>
                <c:pt idx="282">
                  <c:v>0.127</c:v>
                </c:pt>
                <c:pt idx="283">
                  <c:v>0.13300000000000001</c:v>
                </c:pt>
                <c:pt idx="284">
                  <c:v>0.13200000000000001</c:v>
                </c:pt>
                <c:pt idx="285">
                  <c:v>0.129</c:v>
                </c:pt>
                <c:pt idx="286">
                  <c:v>0.125</c:v>
                </c:pt>
                <c:pt idx="287">
                  <c:v>0.13300000000000001</c:v>
                </c:pt>
                <c:pt idx="288">
                  <c:v>0.127</c:v>
                </c:pt>
                <c:pt idx="289">
                  <c:v>0.129</c:v>
                </c:pt>
                <c:pt idx="290">
                  <c:v>0.127</c:v>
                </c:pt>
                <c:pt idx="291">
                  <c:v>0.13300000000000001</c:v>
                </c:pt>
                <c:pt idx="292">
                  <c:v>0.13300000000000001</c:v>
                </c:pt>
                <c:pt idx="293">
                  <c:v>0.13400000000000001</c:v>
                </c:pt>
                <c:pt idx="294">
                  <c:v>0.13700000000000001</c:v>
                </c:pt>
                <c:pt idx="295">
                  <c:v>0.13700000000000001</c:v>
                </c:pt>
                <c:pt idx="296">
                  <c:v>0.13400000000000001</c:v>
                </c:pt>
                <c:pt idx="297">
                  <c:v>0.13300000000000001</c:v>
                </c:pt>
                <c:pt idx="298">
                  <c:v>0.128</c:v>
                </c:pt>
                <c:pt idx="299">
                  <c:v>0.128</c:v>
                </c:pt>
                <c:pt idx="300">
                  <c:v>0.129</c:v>
                </c:pt>
                <c:pt idx="301">
                  <c:v>0.13400000000000001</c:v>
                </c:pt>
                <c:pt idx="302">
                  <c:v>0.13200000000000001</c:v>
                </c:pt>
                <c:pt idx="303">
                  <c:v>0.13</c:v>
                </c:pt>
                <c:pt idx="304">
                  <c:v>0.128</c:v>
                </c:pt>
                <c:pt idx="305">
                  <c:v>0.128</c:v>
                </c:pt>
                <c:pt idx="306">
                  <c:v>0.129</c:v>
                </c:pt>
                <c:pt idx="307">
                  <c:v>0.13200000000000001</c:v>
                </c:pt>
                <c:pt idx="308">
                  <c:v>0.13</c:v>
                </c:pt>
                <c:pt idx="309">
                  <c:v>0.129</c:v>
                </c:pt>
                <c:pt idx="310">
                  <c:v>0.13100000000000001</c:v>
                </c:pt>
                <c:pt idx="311">
                  <c:v>0.128</c:v>
                </c:pt>
                <c:pt idx="312">
                  <c:v>0.125</c:v>
                </c:pt>
                <c:pt idx="313">
                  <c:v>0.129</c:v>
                </c:pt>
                <c:pt idx="314">
                  <c:v>0.128</c:v>
                </c:pt>
                <c:pt idx="315">
                  <c:v>0.13100000000000001</c:v>
                </c:pt>
                <c:pt idx="316">
                  <c:v>0.128</c:v>
                </c:pt>
                <c:pt idx="317">
                  <c:v>0.126</c:v>
                </c:pt>
                <c:pt idx="318">
                  <c:v>0.126</c:v>
                </c:pt>
                <c:pt idx="319">
                  <c:v>0.128</c:v>
                </c:pt>
                <c:pt idx="320">
                  <c:v>0.127</c:v>
                </c:pt>
                <c:pt idx="321">
                  <c:v>0.126</c:v>
                </c:pt>
                <c:pt idx="322">
                  <c:v>0.128</c:v>
                </c:pt>
                <c:pt idx="323">
                  <c:v>0.126</c:v>
                </c:pt>
                <c:pt idx="324">
                  <c:v>0.125</c:v>
                </c:pt>
                <c:pt idx="325">
                  <c:v>0.12400000000000001</c:v>
                </c:pt>
                <c:pt idx="326">
                  <c:v>0.125</c:v>
                </c:pt>
                <c:pt idx="327">
                  <c:v>0.127</c:v>
                </c:pt>
                <c:pt idx="328">
                  <c:v>0.129</c:v>
                </c:pt>
                <c:pt idx="329">
                  <c:v>0.127</c:v>
                </c:pt>
                <c:pt idx="330">
                  <c:v>0.129</c:v>
                </c:pt>
                <c:pt idx="331">
                  <c:v>0.128</c:v>
                </c:pt>
                <c:pt idx="332">
                  <c:v>0.13600000000000001</c:v>
                </c:pt>
                <c:pt idx="333">
                  <c:v>0.13200000000000001</c:v>
                </c:pt>
                <c:pt idx="334">
                  <c:v>0.129</c:v>
                </c:pt>
                <c:pt idx="335">
                  <c:v>0.126</c:v>
                </c:pt>
                <c:pt idx="336">
                  <c:v>0.12400000000000001</c:v>
                </c:pt>
                <c:pt idx="337">
                  <c:v>0.12300000000000001</c:v>
                </c:pt>
                <c:pt idx="338">
                  <c:v>0.127</c:v>
                </c:pt>
                <c:pt idx="339">
                  <c:v>0.125</c:v>
                </c:pt>
                <c:pt idx="340">
                  <c:v>0.12200000000000001</c:v>
                </c:pt>
                <c:pt idx="341">
                  <c:v>0.12300000000000001</c:v>
                </c:pt>
                <c:pt idx="342">
                  <c:v>0.12300000000000001</c:v>
                </c:pt>
                <c:pt idx="343">
                  <c:v>0.12300000000000001</c:v>
                </c:pt>
                <c:pt idx="344">
                  <c:v>0.12300000000000001</c:v>
                </c:pt>
                <c:pt idx="345">
                  <c:v>0.12300000000000001</c:v>
                </c:pt>
                <c:pt idx="346">
                  <c:v>0.127</c:v>
                </c:pt>
                <c:pt idx="347">
                  <c:v>0.127</c:v>
                </c:pt>
                <c:pt idx="348">
                  <c:v>0.126</c:v>
                </c:pt>
                <c:pt idx="349">
                  <c:v>0.127</c:v>
                </c:pt>
                <c:pt idx="350">
                  <c:v>0.126</c:v>
                </c:pt>
                <c:pt idx="351">
                  <c:v>0.12400000000000001</c:v>
                </c:pt>
                <c:pt idx="352">
                  <c:v>0.126</c:v>
                </c:pt>
                <c:pt idx="353">
                  <c:v>0.126</c:v>
                </c:pt>
                <c:pt idx="354">
                  <c:v>0.128</c:v>
                </c:pt>
                <c:pt idx="355">
                  <c:v>0.125</c:v>
                </c:pt>
                <c:pt idx="356">
                  <c:v>0.126</c:v>
                </c:pt>
                <c:pt idx="357">
                  <c:v>0.125</c:v>
                </c:pt>
                <c:pt idx="358">
                  <c:v>0.127</c:v>
                </c:pt>
                <c:pt idx="359">
                  <c:v>0.13200000000000001</c:v>
                </c:pt>
                <c:pt idx="360">
                  <c:v>0.129</c:v>
                </c:pt>
                <c:pt idx="361">
                  <c:v>0.125</c:v>
                </c:pt>
                <c:pt idx="362">
                  <c:v>0.125</c:v>
                </c:pt>
                <c:pt idx="363">
                  <c:v>0.129</c:v>
                </c:pt>
                <c:pt idx="364">
                  <c:v>0.127</c:v>
                </c:pt>
                <c:pt idx="365">
                  <c:v>0.127</c:v>
                </c:pt>
                <c:pt idx="366">
                  <c:v>0.127</c:v>
                </c:pt>
                <c:pt idx="367">
                  <c:v>0.12400000000000001</c:v>
                </c:pt>
                <c:pt idx="368">
                  <c:v>0.125</c:v>
                </c:pt>
                <c:pt idx="369">
                  <c:v>0.125</c:v>
                </c:pt>
                <c:pt idx="370">
                  <c:v>0.125</c:v>
                </c:pt>
                <c:pt idx="371">
                  <c:v>0.13400000000000001</c:v>
                </c:pt>
                <c:pt idx="372">
                  <c:v>0.128</c:v>
                </c:pt>
                <c:pt idx="373">
                  <c:v>0.127</c:v>
                </c:pt>
                <c:pt idx="374">
                  <c:v>0.129</c:v>
                </c:pt>
                <c:pt idx="375">
                  <c:v>0.127</c:v>
                </c:pt>
                <c:pt idx="376">
                  <c:v>0.129</c:v>
                </c:pt>
                <c:pt idx="377">
                  <c:v>0.129</c:v>
                </c:pt>
                <c:pt idx="378">
                  <c:v>0.126</c:v>
                </c:pt>
                <c:pt idx="379">
                  <c:v>0.126</c:v>
                </c:pt>
                <c:pt idx="380">
                  <c:v>0.126</c:v>
                </c:pt>
                <c:pt idx="381">
                  <c:v>0.12300000000000001</c:v>
                </c:pt>
                <c:pt idx="382">
                  <c:v>0.12400000000000001</c:v>
                </c:pt>
                <c:pt idx="383">
                  <c:v>0.125</c:v>
                </c:pt>
                <c:pt idx="384">
                  <c:v>0.41700000000000004</c:v>
                </c:pt>
                <c:pt idx="385">
                  <c:v>0.32100000000000006</c:v>
                </c:pt>
                <c:pt idx="386">
                  <c:v>0.19400000000000001</c:v>
                </c:pt>
                <c:pt idx="387">
                  <c:v>0.15100000000000002</c:v>
                </c:pt>
                <c:pt idx="388">
                  <c:v>0.13200000000000001</c:v>
                </c:pt>
                <c:pt idx="389">
                  <c:v>0.13</c:v>
                </c:pt>
                <c:pt idx="390">
                  <c:v>0.128</c:v>
                </c:pt>
                <c:pt idx="391">
                  <c:v>0.125</c:v>
                </c:pt>
                <c:pt idx="392">
                  <c:v>0.125</c:v>
                </c:pt>
                <c:pt idx="393">
                  <c:v>0.125</c:v>
                </c:pt>
                <c:pt idx="394">
                  <c:v>0.13400000000000001</c:v>
                </c:pt>
                <c:pt idx="395">
                  <c:v>0.13200000000000001</c:v>
                </c:pt>
                <c:pt idx="396">
                  <c:v>0.13</c:v>
                </c:pt>
                <c:pt idx="397">
                  <c:v>0.128</c:v>
                </c:pt>
                <c:pt idx="398">
                  <c:v>0.128</c:v>
                </c:pt>
                <c:pt idx="399">
                  <c:v>0.129</c:v>
                </c:pt>
                <c:pt idx="400">
                  <c:v>0.127</c:v>
                </c:pt>
                <c:pt idx="401">
                  <c:v>0.126</c:v>
                </c:pt>
                <c:pt idx="402">
                  <c:v>0.126</c:v>
                </c:pt>
                <c:pt idx="403">
                  <c:v>0.126</c:v>
                </c:pt>
                <c:pt idx="404">
                  <c:v>0.125</c:v>
                </c:pt>
                <c:pt idx="405">
                  <c:v>0.125</c:v>
                </c:pt>
                <c:pt idx="406">
                  <c:v>0.127</c:v>
                </c:pt>
                <c:pt idx="407">
                  <c:v>0.125</c:v>
                </c:pt>
                <c:pt idx="408">
                  <c:v>0.12300000000000001</c:v>
                </c:pt>
                <c:pt idx="409">
                  <c:v>0.126</c:v>
                </c:pt>
                <c:pt idx="410">
                  <c:v>0.126</c:v>
                </c:pt>
                <c:pt idx="411">
                  <c:v>0.127</c:v>
                </c:pt>
                <c:pt idx="412">
                  <c:v>0.12400000000000001</c:v>
                </c:pt>
                <c:pt idx="413">
                  <c:v>0.12300000000000001</c:v>
                </c:pt>
                <c:pt idx="414">
                  <c:v>0.12200000000000001</c:v>
                </c:pt>
                <c:pt idx="415">
                  <c:v>0.12200000000000001</c:v>
                </c:pt>
                <c:pt idx="416">
                  <c:v>0.129</c:v>
                </c:pt>
                <c:pt idx="417">
                  <c:v>0.13</c:v>
                </c:pt>
                <c:pt idx="418">
                  <c:v>0.127</c:v>
                </c:pt>
                <c:pt idx="419">
                  <c:v>0.125</c:v>
                </c:pt>
                <c:pt idx="420">
                  <c:v>0.12400000000000001</c:v>
                </c:pt>
                <c:pt idx="421">
                  <c:v>0.128</c:v>
                </c:pt>
                <c:pt idx="422">
                  <c:v>0.127</c:v>
                </c:pt>
                <c:pt idx="423">
                  <c:v>0.126</c:v>
                </c:pt>
                <c:pt idx="424">
                  <c:v>0.129</c:v>
                </c:pt>
                <c:pt idx="425">
                  <c:v>0.128</c:v>
                </c:pt>
                <c:pt idx="426">
                  <c:v>0.126</c:v>
                </c:pt>
                <c:pt idx="427">
                  <c:v>0.127</c:v>
                </c:pt>
                <c:pt idx="428">
                  <c:v>0.126</c:v>
                </c:pt>
                <c:pt idx="429">
                  <c:v>0.12400000000000001</c:v>
                </c:pt>
                <c:pt idx="430">
                  <c:v>0.126</c:v>
                </c:pt>
                <c:pt idx="431">
                  <c:v>0.13100000000000001</c:v>
                </c:pt>
                <c:pt idx="432">
                  <c:v>0.129</c:v>
                </c:pt>
                <c:pt idx="433">
                  <c:v>0.13300000000000001</c:v>
                </c:pt>
                <c:pt idx="434">
                  <c:v>0.13100000000000001</c:v>
                </c:pt>
                <c:pt idx="435">
                  <c:v>0.127</c:v>
                </c:pt>
                <c:pt idx="436">
                  <c:v>0.12400000000000001</c:v>
                </c:pt>
                <c:pt idx="437">
                  <c:v>0.12200000000000001</c:v>
                </c:pt>
                <c:pt idx="438">
                  <c:v>0.12200000000000001</c:v>
                </c:pt>
                <c:pt idx="439">
                  <c:v>0.12400000000000001</c:v>
                </c:pt>
                <c:pt idx="440">
                  <c:v>0.12400000000000001</c:v>
                </c:pt>
                <c:pt idx="441">
                  <c:v>0.125</c:v>
                </c:pt>
                <c:pt idx="442">
                  <c:v>0.125</c:v>
                </c:pt>
                <c:pt idx="443">
                  <c:v>0.125</c:v>
                </c:pt>
                <c:pt idx="444">
                  <c:v>0.12300000000000001</c:v>
                </c:pt>
                <c:pt idx="445">
                  <c:v>0.12400000000000001</c:v>
                </c:pt>
                <c:pt idx="446">
                  <c:v>0.12400000000000001</c:v>
                </c:pt>
                <c:pt idx="447">
                  <c:v>0.128</c:v>
                </c:pt>
                <c:pt idx="448">
                  <c:v>0.129</c:v>
                </c:pt>
                <c:pt idx="449">
                  <c:v>0.128</c:v>
                </c:pt>
                <c:pt idx="450">
                  <c:v>0.126</c:v>
                </c:pt>
                <c:pt idx="451">
                  <c:v>0.126</c:v>
                </c:pt>
                <c:pt idx="452">
                  <c:v>0.126</c:v>
                </c:pt>
                <c:pt idx="453">
                  <c:v>0.125</c:v>
                </c:pt>
                <c:pt idx="454">
                  <c:v>0.126</c:v>
                </c:pt>
                <c:pt idx="455">
                  <c:v>0.126</c:v>
                </c:pt>
                <c:pt idx="456">
                  <c:v>0.127</c:v>
                </c:pt>
                <c:pt idx="457">
                  <c:v>0.13700000000000001</c:v>
                </c:pt>
                <c:pt idx="458">
                  <c:v>0.13400000000000001</c:v>
                </c:pt>
                <c:pt idx="459">
                  <c:v>0.13300000000000001</c:v>
                </c:pt>
                <c:pt idx="460">
                  <c:v>0.128</c:v>
                </c:pt>
                <c:pt idx="461">
                  <c:v>0.125</c:v>
                </c:pt>
                <c:pt idx="462">
                  <c:v>0.125</c:v>
                </c:pt>
                <c:pt idx="463">
                  <c:v>0.223</c:v>
                </c:pt>
                <c:pt idx="464">
                  <c:v>0.191</c:v>
                </c:pt>
                <c:pt idx="465">
                  <c:v>0.15100000000000002</c:v>
                </c:pt>
                <c:pt idx="466">
                  <c:v>0.13700000000000001</c:v>
                </c:pt>
                <c:pt idx="467">
                  <c:v>0.13700000000000001</c:v>
                </c:pt>
                <c:pt idx="468">
                  <c:v>0.125</c:v>
                </c:pt>
                <c:pt idx="469">
                  <c:v>0.12400000000000001</c:v>
                </c:pt>
                <c:pt idx="470">
                  <c:v>0.12300000000000001</c:v>
                </c:pt>
                <c:pt idx="471">
                  <c:v>0.12300000000000001</c:v>
                </c:pt>
                <c:pt idx="472">
                  <c:v>0.12200000000000001</c:v>
                </c:pt>
                <c:pt idx="473">
                  <c:v>0.12400000000000001</c:v>
                </c:pt>
                <c:pt idx="474">
                  <c:v>0.12400000000000001</c:v>
                </c:pt>
                <c:pt idx="475">
                  <c:v>0.128</c:v>
                </c:pt>
                <c:pt idx="476">
                  <c:v>0.127</c:v>
                </c:pt>
                <c:pt idx="477">
                  <c:v>0.126</c:v>
                </c:pt>
                <c:pt idx="478">
                  <c:v>0.12300000000000001</c:v>
                </c:pt>
                <c:pt idx="479">
                  <c:v>0.126</c:v>
                </c:pt>
                <c:pt idx="480">
                  <c:v>0.13100000000000001</c:v>
                </c:pt>
                <c:pt idx="481">
                  <c:v>0.13100000000000001</c:v>
                </c:pt>
                <c:pt idx="482">
                  <c:v>0.127</c:v>
                </c:pt>
                <c:pt idx="483">
                  <c:v>0.129</c:v>
                </c:pt>
                <c:pt idx="484">
                  <c:v>0.127</c:v>
                </c:pt>
                <c:pt idx="485">
                  <c:v>0.125</c:v>
                </c:pt>
                <c:pt idx="486">
                  <c:v>0.125</c:v>
                </c:pt>
                <c:pt idx="487">
                  <c:v>0.125</c:v>
                </c:pt>
                <c:pt idx="488">
                  <c:v>0.128</c:v>
                </c:pt>
                <c:pt idx="489">
                  <c:v>0.126</c:v>
                </c:pt>
                <c:pt idx="490">
                  <c:v>0.12400000000000001</c:v>
                </c:pt>
                <c:pt idx="491">
                  <c:v>0.12400000000000001</c:v>
                </c:pt>
                <c:pt idx="492">
                  <c:v>0.127</c:v>
                </c:pt>
                <c:pt idx="493">
                  <c:v>0.128</c:v>
                </c:pt>
                <c:pt idx="494">
                  <c:v>0.128</c:v>
                </c:pt>
                <c:pt idx="495">
                  <c:v>0.12200000000000001</c:v>
                </c:pt>
                <c:pt idx="496">
                  <c:v>0.12200000000000001</c:v>
                </c:pt>
                <c:pt idx="497">
                  <c:v>0.12400000000000001</c:v>
                </c:pt>
                <c:pt idx="498">
                  <c:v>0.128</c:v>
                </c:pt>
                <c:pt idx="499">
                  <c:v>0.126</c:v>
                </c:pt>
                <c:pt idx="500">
                  <c:v>0.126</c:v>
                </c:pt>
                <c:pt idx="501">
                  <c:v>0.126</c:v>
                </c:pt>
                <c:pt idx="502">
                  <c:v>0.12300000000000001</c:v>
                </c:pt>
                <c:pt idx="503">
                  <c:v>0.127</c:v>
                </c:pt>
                <c:pt idx="504">
                  <c:v>0.13200000000000001</c:v>
                </c:pt>
                <c:pt idx="505">
                  <c:v>0.128</c:v>
                </c:pt>
                <c:pt idx="506">
                  <c:v>0.128</c:v>
                </c:pt>
                <c:pt idx="507">
                  <c:v>0.125</c:v>
                </c:pt>
                <c:pt idx="508">
                  <c:v>0.125</c:v>
                </c:pt>
                <c:pt idx="509">
                  <c:v>0.126</c:v>
                </c:pt>
                <c:pt idx="510">
                  <c:v>0.125</c:v>
                </c:pt>
                <c:pt idx="511">
                  <c:v>0.12400000000000001</c:v>
                </c:pt>
                <c:pt idx="512">
                  <c:v>0.125</c:v>
                </c:pt>
                <c:pt idx="513">
                  <c:v>0.125</c:v>
                </c:pt>
                <c:pt idx="514">
                  <c:v>0.12300000000000001</c:v>
                </c:pt>
                <c:pt idx="515">
                  <c:v>0.12300000000000001</c:v>
                </c:pt>
                <c:pt idx="516">
                  <c:v>0.12200000000000001</c:v>
                </c:pt>
                <c:pt idx="517">
                  <c:v>0.12200000000000001</c:v>
                </c:pt>
                <c:pt idx="518">
                  <c:v>0.12400000000000001</c:v>
                </c:pt>
                <c:pt idx="519">
                  <c:v>0.12400000000000001</c:v>
                </c:pt>
                <c:pt idx="520">
                  <c:v>0.12400000000000001</c:v>
                </c:pt>
                <c:pt idx="521">
                  <c:v>0.12400000000000001</c:v>
                </c:pt>
                <c:pt idx="522">
                  <c:v>0.129</c:v>
                </c:pt>
                <c:pt idx="523">
                  <c:v>0.128</c:v>
                </c:pt>
                <c:pt idx="524">
                  <c:v>0.129</c:v>
                </c:pt>
                <c:pt idx="525">
                  <c:v>0.13</c:v>
                </c:pt>
                <c:pt idx="526">
                  <c:v>0.125</c:v>
                </c:pt>
                <c:pt idx="527">
                  <c:v>0.125</c:v>
                </c:pt>
                <c:pt idx="528">
                  <c:v>0.12400000000000001</c:v>
                </c:pt>
                <c:pt idx="529">
                  <c:v>0.12400000000000001</c:v>
                </c:pt>
                <c:pt idx="530">
                  <c:v>0.12400000000000001</c:v>
                </c:pt>
                <c:pt idx="531">
                  <c:v>0.12300000000000001</c:v>
                </c:pt>
                <c:pt idx="532">
                  <c:v>0.12200000000000001</c:v>
                </c:pt>
                <c:pt idx="533">
                  <c:v>0.12400000000000001</c:v>
                </c:pt>
                <c:pt idx="534">
                  <c:v>0.12400000000000001</c:v>
                </c:pt>
                <c:pt idx="535">
                  <c:v>0.126</c:v>
                </c:pt>
                <c:pt idx="536">
                  <c:v>0.125</c:v>
                </c:pt>
                <c:pt idx="537">
                  <c:v>0.12400000000000001</c:v>
                </c:pt>
                <c:pt idx="538">
                  <c:v>0.12300000000000001</c:v>
                </c:pt>
                <c:pt idx="539">
                  <c:v>0.12400000000000001</c:v>
                </c:pt>
                <c:pt idx="540">
                  <c:v>0.12400000000000001</c:v>
                </c:pt>
                <c:pt idx="541">
                  <c:v>0.12400000000000001</c:v>
                </c:pt>
                <c:pt idx="542">
                  <c:v>0.125</c:v>
                </c:pt>
                <c:pt idx="543">
                  <c:v>0.125</c:v>
                </c:pt>
                <c:pt idx="544">
                  <c:v>0.129</c:v>
                </c:pt>
                <c:pt idx="545">
                  <c:v>0.125</c:v>
                </c:pt>
                <c:pt idx="546">
                  <c:v>0.125</c:v>
                </c:pt>
                <c:pt idx="547">
                  <c:v>0.125</c:v>
                </c:pt>
                <c:pt idx="548">
                  <c:v>0.125</c:v>
                </c:pt>
                <c:pt idx="549">
                  <c:v>0.127</c:v>
                </c:pt>
                <c:pt idx="550">
                  <c:v>0.125</c:v>
                </c:pt>
                <c:pt idx="551">
                  <c:v>0.126</c:v>
                </c:pt>
                <c:pt idx="552">
                  <c:v>0.126</c:v>
                </c:pt>
                <c:pt idx="553">
                  <c:v>0.126</c:v>
                </c:pt>
                <c:pt idx="554">
                  <c:v>0.14900000000000002</c:v>
                </c:pt>
                <c:pt idx="555">
                  <c:v>0.14900000000000002</c:v>
                </c:pt>
                <c:pt idx="556">
                  <c:v>0.13200000000000001</c:v>
                </c:pt>
                <c:pt idx="557">
                  <c:v>0.127</c:v>
                </c:pt>
                <c:pt idx="558">
                  <c:v>0.128</c:v>
                </c:pt>
                <c:pt idx="559">
                  <c:v>0.129</c:v>
                </c:pt>
                <c:pt idx="560">
                  <c:v>0.129</c:v>
                </c:pt>
                <c:pt idx="561">
                  <c:v>0.12400000000000001</c:v>
                </c:pt>
                <c:pt idx="562">
                  <c:v>0.128</c:v>
                </c:pt>
                <c:pt idx="563">
                  <c:v>0.13900000000000001</c:v>
                </c:pt>
                <c:pt idx="564">
                  <c:v>0.13300000000000001</c:v>
                </c:pt>
                <c:pt idx="565">
                  <c:v>0.128</c:v>
                </c:pt>
                <c:pt idx="566">
                  <c:v>0.126</c:v>
                </c:pt>
                <c:pt idx="567">
                  <c:v>0.126</c:v>
                </c:pt>
                <c:pt idx="568">
                  <c:v>0.125</c:v>
                </c:pt>
                <c:pt idx="569">
                  <c:v>0.12400000000000001</c:v>
                </c:pt>
                <c:pt idx="570">
                  <c:v>0.12400000000000001</c:v>
                </c:pt>
                <c:pt idx="571">
                  <c:v>0.12300000000000001</c:v>
                </c:pt>
                <c:pt idx="572">
                  <c:v>0.12300000000000001</c:v>
                </c:pt>
                <c:pt idx="573">
                  <c:v>0.12300000000000001</c:v>
                </c:pt>
                <c:pt idx="574">
                  <c:v>0.12300000000000001</c:v>
                </c:pt>
                <c:pt idx="575">
                  <c:v>0.125</c:v>
                </c:pt>
                <c:pt idx="576">
                  <c:v>0.128</c:v>
                </c:pt>
                <c:pt idx="577">
                  <c:v>0.126</c:v>
                </c:pt>
                <c:pt idx="578">
                  <c:v>0.12400000000000001</c:v>
                </c:pt>
                <c:pt idx="579">
                  <c:v>0.12400000000000001</c:v>
                </c:pt>
                <c:pt idx="580">
                  <c:v>0.127</c:v>
                </c:pt>
                <c:pt idx="581">
                  <c:v>0.127</c:v>
                </c:pt>
                <c:pt idx="582">
                  <c:v>0.129</c:v>
                </c:pt>
                <c:pt idx="583">
                  <c:v>0.129</c:v>
                </c:pt>
                <c:pt idx="584">
                  <c:v>0.127</c:v>
                </c:pt>
                <c:pt idx="585">
                  <c:v>0.127</c:v>
                </c:pt>
                <c:pt idx="586">
                  <c:v>0.126</c:v>
                </c:pt>
                <c:pt idx="587">
                  <c:v>0.129</c:v>
                </c:pt>
                <c:pt idx="588">
                  <c:v>0.129</c:v>
                </c:pt>
                <c:pt idx="589">
                  <c:v>0.12400000000000001</c:v>
                </c:pt>
                <c:pt idx="590">
                  <c:v>0.12400000000000001</c:v>
                </c:pt>
                <c:pt idx="591">
                  <c:v>0.12300000000000001</c:v>
                </c:pt>
                <c:pt idx="592">
                  <c:v>0.12300000000000001</c:v>
                </c:pt>
                <c:pt idx="593">
                  <c:v>0.12300000000000001</c:v>
                </c:pt>
                <c:pt idx="594">
                  <c:v>0.12400000000000001</c:v>
                </c:pt>
                <c:pt idx="595">
                  <c:v>0.12400000000000001</c:v>
                </c:pt>
                <c:pt idx="596">
                  <c:v>0.12400000000000001</c:v>
                </c:pt>
                <c:pt idx="597">
                  <c:v>0.12400000000000001</c:v>
                </c:pt>
                <c:pt idx="598">
                  <c:v>0.12400000000000001</c:v>
                </c:pt>
                <c:pt idx="599">
                  <c:v>0.12400000000000001</c:v>
                </c:pt>
                <c:pt idx="600">
                  <c:v>0.12300000000000001</c:v>
                </c:pt>
                <c:pt idx="601">
                  <c:v>0.125</c:v>
                </c:pt>
                <c:pt idx="602">
                  <c:v>0.125</c:v>
                </c:pt>
                <c:pt idx="603">
                  <c:v>0.12300000000000001</c:v>
                </c:pt>
                <c:pt idx="604">
                  <c:v>0.12300000000000001</c:v>
                </c:pt>
                <c:pt idx="605">
                  <c:v>0.125</c:v>
                </c:pt>
                <c:pt idx="606">
                  <c:v>0.12400000000000001</c:v>
                </c:pt>
                <c:pt idx="607">
                  <c:v>0.127</c:v>
                </c:pt>
                <c:pt idx="608">
                  <c:v>0.125</c:v>
                </c:pt>
                <c:pt idx="609">
                  <c:v>0.125</c:v>
                </c:pt>
                <c:pt idx="610">
                  <c:v>0.128</c:v>
                </c:pt>
                <c:pt idx="611">
                  <c:v>0.128</c:v>
                </c:pt>
                <c:pt idx="612">
                  <c:v>0.129</c:v>
                </c:pt>
                <c:pt idx="613">
                  <c:v>0.13100000000000001</c:v>
                </c:pt>
                <c:pt idx="614">
                  <c:v>0.129</c:v>
                </c:pt>
                <c:pt idx="615">
                  <c:v>0.129</c:v>
                </c:pt>
                <c:pt idx="616">
                  <c:v>0.129</c:v>
                </c:pt>
                <c:pt idx="617">
                  <c:v>0.126</c:v>
                </c:pt>
                <c:pt idx="618">
                  <c:v>0.126</c:v>
                </c:pt>
                <c:pt idx="619">
                  <c:v>0.127</c:v>
                </c:pt>
                <c:pt idx="620">
                  <c:v>0.125</c:v>
                </c:pt>
                <c:pt idx="621">
                  <c:v>0.125</c:v>
                </c:pt>
                <c:pt idx="622">
                  <c:v>0.127</c:v>
                </c:pt>
                <c:pt idx="623">
                  <c:v>0.127</c:v>
                </c:pt>
                <c:pt idx="624">
                  <c:v>0.129</c:v>
                </c:pt>
                <c:pt idx="625">
                  <c:v>0.129</c:v>
                </c:pt>
                <c:pt idx="626">
                  <c:v>0.125</c:v>
                </c:pt>
                <c:pt idx="627">
                  <c:v>0.126</c:v>
                </c:pt>
                <c:pt idx="628">
                  <c:v>0.126</c:v>
                </c:pt>
                <c:pt idx="629">
                  <c:v>0.13200000000000001</c:v>
                </c:pt>
                <c:pt idx="630">
                  <c:v>0.13200000000000001</c:v>
                </c:pt>
                <c:pt idx="631">
                  <c:v>0.126</c:v>
                </c:pt>
                <c:pt idx="632">
                  <c:v>0.126</c:v>
                </c:pt>
                <c:pt idx="633">
                  <c:v>0.127</c:v>
                </c:pt>
                <c:pt idx="634">
                  <c:v>0.125</c:v>
                </c:pt>
                <c:pt idx="635">
                  <c:v>0.125</c:v>
                </c:pt>
                <c:pt idx="636">
                  <c:v>0.128</c:v>
                </c:pt>
                <c:pt idx="637">
                  <c:v>0.128</c:v>
                </c:pt>
                <c:pt idx="638">
                  <c:v>0.12400000000000001</c:v>
                </c:pt>
                <c:pt idx="639">
                  <c:v>0.127</c:v>
                </c:pt>
                <c:pt idx="640">
                  <c:v>0.127</c:v>
                </c:pt>
                <c:pt idx="641">
                  <c:v>0.126</c:v>
                </c:pt>
                <c:pt idx="642">
                  <c:v>0.126</c:v>
                </c:pt>
                <c:pt idx="643">
                  <c:v>0.127</c:v>
                </c:pt>
                <c:pt idx="644">
                  <c:v>0.127</c:v>
                </c:pt>
                <c:pt idx="645">
                  <c:v>0.127</c:v>
                </c:pt>
                <c:pt idx="646">
                  <c:v>0.126</c:v>
                </c:pt>
                <c:pt idx="647">
                  <c:v>0.126</c:v>
                </c:pt>
                <c:pt idx="648">
                  <c:v>0.128</c:v>
                </c:pt>
                <c:pt idx="649">
                  <c:v>0.128</c:v>
                </c:pt>
                <c:pt idx="650">
                  <c:v>0.125</c:v>
                </c:pt>
                <c:pt idx="651">
                  <c:v>0.125</c:v>
                </c:pt>
                <c:pt idx="652">
                  <c:v>0.12400000000000001</c:v>
                </c:pt>
                <c:pt idx="653">
                  <c:v>0.127</c:v>
                </c:pt>
                <c:pt idx="654">
                  <c:v>0.127</c:v>
                </c:pt>
                <c:pt idx="655">
                  <c:v>0.126</c:v>
                </c:pt>
                <c:pt idx="656">
                  <c:v>0.126</c:v>
                </c:pt>
                <c:pt idx="657">
                  <c:v>0.126</c:v>
                </c:pt>
                <c:pt idx="658">
                  <c:v>0.126</c:v>
                </c:pt>
                <c:pt idx="659">
                  <c:v>0.126</c:v>
                </c:pt>
                <c:pt idx="660">
                  <c:v>0.126</c:v>
                </c:pt>
                <c:pt idx="661">
                  <c:v>0.126</c:v>
                </c:pt>
                <c:pt idx="662">
                  <c:v>0.129</c:v>
                </c:pt>
                <c:pt idx="663">
                  <c:v>0.129</c:v>
                </c:pt>
                <c:pt idx="664">
                  <c:v>0.13200000000000001</c:v>
                </c:pt>
                <c:pt idx="665">
                  <c:v>0.13200000000000001</c:v>
                </c:pt>
                <c:pt idx="666">
                  <c:v>0.128</c:v>
                </c:pt>
                <c:pt idx="667">
                  <c:v>0.127</c:v>
                </c:pt>
                <c:pt idx="668">
                  <c:v>0.127</c:v>
                </c:pt>
                <c:pt idx="669">
                  <c:v>0.125</c:v>
                </c:pt>
                <c:pt idx="670">
                  <c:v>0.125</c:v>
                </c:pt>
                <c:pt idx="671">
                  <c:v>0.12400000000000001</c:v>
                </c:pt>
                <c:pt idx="672">
                  <c:v>0.12400000000000001</c:v>
                </c:pt>
                <c:pt idx="673">
                  <c:v>0.12400000000000001</c:v>
                </c:pt>
                <c:pt idx="674">
                  <c:v>0.127</c:v>
                </c:pt>
                <c:pt idx="675">
                  <c:v>0.127</c:v>
                </c:pt>
                <c:pt idx="676">
                  <c:v>0.125</c:v>
                </c:pt>
                <c:pt idx="677">
                  <c:v>0.125</c:v>
                </c:pt>
                <c:pt idx="678">
                  <c:v>0.127</c:v>
                </c:pt>
                <c:pt idx="679">
                  <c:v>0.128</c:v>
                </c:pt>
                <c:pt idx="680">
                  <c:v>0.128</c:v>
                </c:pt>
                <c:pt idx="681">
                  <c:v>0.126</c:v>
                </c:pt>
                <c:pt idx="682">
                  <c:v>0.126</c:v>
                </c:pt>
                <c:pt idx="683">
                  <c:v>0.125</c:v>
                </c:pt>
                <c:pt idx="684">
                  <c:v>0.125</c:v>
                </c:pt>
                <c:pt idx="685">
                  <c:v>0.126</c:v>
                </c:pt>
                <c:pt idx="686">
                  <c:v>0.125</c:v>
                </c:pt>
                <c:pt idx="687">
                  <c:v>0.125</c:v>
                </c:pt>
                <c:pt idx="688">
                  <c:v>0.127</c:v>
                </c:pt>
                <c:pt idx="689">
                  <c:v>0.127</c:v>
                </c:pt>
                <c:pt idx="690">
                  <c:v>0.126</c:v>
                </c:pt>
                <c:pt idx="691">
                  <c:v>0.126</c:v>
                </c:pt>
                <c:pt idx="692">
                  <c:v>0.126</c:v>
                </c:pt>
                <c:pt idx="693">
                  <c:v>0.129</c:v>
                </c:pt>
                <c:pt idx="694">
                  <c:v>0.129</c:v>
                </c:pt>
                <c:pt idx="695">
                  <c:v>0.129</c:v>
                </c:pt>
                <c:pt idx="696">
                  <c:v>0.129</c:v>
                </c:pt>
                <c:pt idx="697">
                  <c:v>0.126</c:v>
                </c:pt>
                <c:pt idx="698">
                  <c:v>0.126</c:v>
                </c:pt>
                <c:pt idx="699">
                  <c:v>0.126</c:v>
                </c:pt>
                <c:pt idx="700">
                  <c:v>0.125</c:v>
                </c:pt>
              </c:numCache>
            </c:numRef>
          </c:yVal>
          <c:smooth val="1"/>
        </c:ser>
        <c:ser>
          <c:idx val="2"/>
          <c:order val="2"/>
          <c:tx>
            <c:v>Trial 4</c:v>
          </c:tx>
          <c:marker>
            <c:symbol val="none"/>
          </c:marker>
          <c:xVal>
            <c:numRef>
              <c:f>'Trial 3'!$T$512:$T$1212</c:f>
              <c:numCache>
                <c:formatCode>General</c:formatCode>
                <c:ptCount val="701"/>
                <c:pt idx="0">
                  <c:v>511</c:v>
                </c:pt>
                <c:pt idx="1">
                  <c:v>512</c:v>
                </c:pt>
                <c:pt idx="2">
                  <c:v>513</c:v>
                </c:pt>
                <c:pt idx="3">
                  <c:v>514</c:v>
                </c:pt>
                <c:pt idx="4">
                  <c:v>515</c:v>
                </c:pt>
                <c:pt idx="5">
                  <c:v>516</c:v>
                </c:pt>
                <c:pt idx="6">
                  <c:v>517</c:v>
                </c:pt>
                <c:pt idx="7">
                  <c:v>518</c:v>
                </c:pt>
                <c:pt idx="8">
                  <c:v>519</c:v>
                </c:pt>
                <c:pt idx="9">
                  <c:v>520</c:v>
                </c:pt>
                <c:pt idx="10">
                  <c:v>521</c:v>
                </c:pt>
                <c:pt idx="11">
                  <c:v>522</c:v>
                </c:pt>
                <c:pt idx="12">
                  <c:v>523</c:v>
                </c:pt>
                <c:pt idx="13">
                  <c:v>524</c:v>
                </c:pt>
                <c:pt idx="14">
                  <c:v>525</c:v>
                </c:pt>
                <c:pt idx="15">
                  <c:v>526</c:v>
                </c:pt>
                <c:pt idx="16">
                  <c:v>527</c:v>
                </c:pt>
                <c:pt idx="17">
                  <c:v>528</c:v>
                </c:pt>
                <c:pt idx="18">
                  <c:v>529</c:v>
                </c:pt>
                <c:pt idx="19">
                  <c:v>530</c:v>
                </c:pt>
                <c:pt idx="20">
                  <c:v>531</c:v>
                </c:pt>
                <c:pt idx="21">
                  <c:v>532</c:v>
                </c:pt>
                <c:pt idx="22">
                  <c:v>533</c:v>
                </c:pt>
                <c:pt idx="23">
                  <c:v>534</c:v>
                </c:pt>
                <c:pt idx="24">
                  <c:v>535</c:v>
                </c:pt>
                <c:pt idx="25">
                  <c:v>536</c:v>
                </c:pt>
                <c:pt idx="26">
                  <c:v>537</c:v>
                </c:pt>
                <c:pt idx="27">
                  <c:v>538</c:v>
                </c:pt>
                <c:pt idx="28">
                  <c:v>539</c:v>
                </c:pt>
                <c:pt idx="29">
                  <c:v>540</c:v>
                </c:pt>
                <c:pt idx="30">
                  <c:v>541</c:v>
                </c:pt>
                <c:pt idx="31">
                  <c:v>542</c:v>
                </c:pt>
                <c:pt idx="32">
                  <c:v>543</c:v>
                </c:pt>
                <c:pt idx="33">
                  <c:v>544</c:v>
                </c:pt>
                <c:pt idx="34">
                  <c:v>545</c:v>
                </c:pt>
                <c:pt idx="35">
                  <c:v>546</c:v>
                </c:pt>
                <c:pt idx="36">
                  <c:v>547</c:v>
                </c:pt>
                <c:pt idx="37">
                  <c:v>548</c:v>
                </c:pt>
                <c:pt idx="38">
                  <c:v>549</c:v>
                </c:pt>
                <c:pt idx="39">
                  <c:v>550</c:v>
                </c:pt>
                <c:pt idx="40">
                  <c:v>551</c:v>
                </c:pt>
                <c:pt idx="41">
                  <c:v>552</c:v>
                </c:pt>
                <c:pt idx="42">
                  <c:v>553</c:v>
                </c:pt>
                <c:pt idx="43">
                  <c:v>554</c:v>
                </c:pt>
                <c:pt idx="44">
                  <c:v>555</c:v>
                </c:pt>
                <c:pt idx="45">
                  <c:v>556</c:v>
                </c:pt>
                <c:pt idx="46">
                  <c:v>557</c:v>
                </c:pt>
                <c:pt idx="47">
                  <c:v>558</c:v>
                </c:pt>
                <c:pt idx="48">
                  <c:v>559</c:v>
                </c:pt>
                <c:pt idx="49">
                  <c:v>560</c:v>
                </c:pt>
                <c:pt idx="50">
                  <c:v>561</c:v>
                </c:pt>
                <c:pt idx="51">
                  <c:v>562</c:v>
                </c:pt>
                <c:pt idx="52">
                  <c:v>563</c:v>
                </c:pt>
                <c:pt idx="53">
                  <c:v>564</c:v>
                </c:pt>
                <c:pt idx="54">
                  <c:v>565</c:v>
                </c:pt>
                <c:pt idx="55">
                  <c:v>566</c:v>
                </c:pt>
                <c:pt idx="56">
                  <c:v>567</c:v>
                </c:pt>
                <c:pt idx="57">
                  <c:v>568</c:v>
                </c:pt>
                <c:pt idx="58">
                  <c:v>569</c:v>
                </c:pt>
                <c:pt idx="59">
                  <c:v>570</c:v>
                </c:pt>
                <c:pt idx="60">
                  <c:v>571</c:v>
                </c:pt>
                <c:pt idx="61">
                  <c:v>572</c:v>
                </c:pt>
                <c:pt idx="62">
                  <c:v>573</c:v>
                </c:pt>
                <c:pt idx="63">
                  <c:v>574</c:v>
                </c:pt>
                <c:pt idx="64">
                  <c:v>575</c:v>
                </c:pt>
                <c:pt idx="65">
                  <c:v>576</c:v>
                </c:pt>
                <c:pt idx="66">
                  <c:v>577</c:v>
                </c:pt>
                <c:pt idx="67">
                  <c:v>578</c:v>
                </c:pt>
                <c:pt idx="68">
                  <c:v>579</c:v>
                </c:pt>
                <c:pt idx="69">
                  <c:v>580</c:v>
                </c:pt>
                <c:pt idx="70">
                  <c:v>581</c:v>
                </c:pt>
                <c:pt idx="71">
                  <c:v>582</c:v>
                </c:pt>
                <c:pt idx="72">
                  <c:v>583</c:v>
                </c:pt>
                <c:pt idx="73">
                  <c:v>584</c:v>
                </c:pt>
                <c:pt idx="74">
                  <c:v>585</c:v>
                </c:pt>
                <c:pt idx="75">
                  <c:v>586</c:v>
                </c:pt>
                <c:pt idx="76">
                  <c:v>587</c:v>
                </c:pt>
                <c:pt idx="77">
                  <c:v>588</c:v>
                </c:pt>
                <c:pt idx="78">
                  <c:v>589</c:v>
                </c:pt>
                <c:pt idx="79">
                  <c:v>590</c:v>
                </c:pt>
                <c:pt idx="80">
                  <c:v>591</c:v>
                </c:pt>
                <c:pt idx="81">
                  <c:v>592</c:v>
                </c:pt>
                <c:pt idx="82">
                  <c:v>593</c:v>
                </c:pt>
                <c:pt idx="83">
                  <c:v>594</c:v>
                </c:pt>
                <c:pt idx="84">
                  <c:v>595</c:v>
                </c:pt>
                <c:pt idx="85">
                  <c:v>596</c:v>
                </c:pt>
                <c:pt idx="86">
                  <c:v>597</c:v>
                </c:pt>
                <c:pt idx="87">
                  <c:v>598</c:v>
                </c:pt>
                <c:pt idx="88">
                  <c:v>599</c:v>
                </c:pt>
                <c:pt idx="89">
                  <c:v>600</c:v>
                </c:pt>
                <c:pt idx="90">
                  <c:v>601</c:v>
                </c:pt>
                <c:pt idx="91">
                  <c:v>602</c:v>
                </c:pt>
                <c:pt idx="92">
                  <c:v>603</c:v>
                </c:pt>
                <c:pt idx="93">
                  <c:v>604</c:v>
                </c:pt>
                <c:pt idx="94">
                  <c:v>605</c:v>
                </c:pt>
                <c:pt idx="95">
                  <c:v>606</c:v>
                </c:pt>
                <c:pt idx="96">
                  <c:v>607</c:v>
                </c:pt>
                <c:pt idx="97">
                  <c:v>608</c:v>
                </c:pt>
                <c:pt idx="98">
                  <c:v>609</c:v>
                </c:pt>
                <c:pt idx="99">
                  <c:v>610</c:v>
                </c:pt>
                <c:pt idx="100">
                  <c:v>611</c:v>
                </c:pt>
                <c:pt idx="101">
                  <c:v>612</c:v>
                </c:pt>
                <c:pt idx="102">
                  <c:v>613</c:v>
                </c:pt>
                <c:pt idx="103">
                  <c:v>614</c:v>
                </c:pt>
                <c:pt idx="104">
                  <c:v>615</c:v>
                </c:pt>
                <c:pt idx="105">
                  <c:v>616</c:v>
                </c:pt>
                <c:pt idx="106">
                  <c:v>617</c:v>
                </c:pt>
                <c:pt idx="107">
                  <c:v>618</c:v>
                </c:pt>
                <c:pt idx="108">
                  <c:v>619</c:v>
                </c:pt>
                <c:pt idx="109">
                  <c:v>620</c:v>
                </c:pt>
                <c:pt idx="110">
                  <c:v>621</c:v>
                </c:pt>
                <c:pt idx="111">
                  <c:v>622</c:v>
                </c:pt>
                <c:pt idx="112">
                  <c:v>623</c:v>
                </c:pt>
                <c:pt idx="113">
                  <c:v>624</c:v>
                </c:pt>
                <c:pt idx="114">
                  <c:v>625</c:v>
                </c:pt>
                <c:pt idx="115">
                  <c:v>626</c:v>
                </c:pt>
                <c:pt idx="116">
                  <c:v>627</c:v>
                </c:pt>
                <c:pt idx="117">
                  <c:v>628</c:v>
                </c:pt>
                <c:pt idx="118">
                  <c:v>629</c:v>
                </c:pt>
                <c:pt idx="119">
                  <c:v>630</c:v>
                </c:pt>
                <c:pt idx="120">
                  <c:v>631</c:v>
                </c:pt>
                <c:pt idx="121">
                  <c:v>632</c:v>
                </c:pt>
                <c:pt idx="122">
                  <c:v>633</c:v>
                </c:pt>
                <c:pt idx="123">
                  <c:v>634</c:v>
                </c:pt>
                <c:pt idx="124">
                  <c:v>635</c:v>
                </c:pt>
                <c:pt idx="125">
                  <c:v>636</c:v>
                </c:pt>
                <c:pt idx="126">
                  <c:v>637</c:v>
                </c:pt>
                <c:pt idx="127">
                  <c:v>638</c:v>
                </c:pt>
                <c:pt idx="128">
                  <c:v>639</c:v>
                </c:pt>
                <c:pt idx="129">
                  <c:v>640</c:v>
                </c:pt>
                <c:pt idx="130">
                  <c:v>641</c:v>
                </c:pt>
                <c:pt idx="131">
                  <c:v>642</c:v>
                </c:pt>
                <c:pt idx="132">
                  <c:v>643</c:v>
                </c:pt>
                <c:pt idx="133">
                  <c:v>644</c:v>
                </c:pt>
                <c:pt idx="134">
                  <c:v>645</c:v>
                </c:pt>
                <c:pt idx="135">
                  <c:v>646</c:v>
                </c:pt>
                <c:pt idx="136">
                  <c:v>647</c:v>
                </c:pt>
                <c:pt idx="137">
                  <c:v>648</c:v>
                </c:pt>
                <c:pt idx="138">
                  <c:v>649</c:v>
                </c:pt>
                <c:pt idx="139">
                  <c:v>650</c:v>
                </c:pt>
                <c:pt idx="140">
                  <c:v>651</c:v>
                </c:pt>
                <c:pt idx="141">
                  <c:v>652</c:v>
                </c:pt>
                <c:pt idx="142">
                  <c:v>653</c:v>
                </c:pt>
                <c:pt idx="143">
                  <c:v>654</c:v>
                </c:pt>
                <c:pt idx="144">
                  <c:v>655</c:v>
                </c:pt>
                <c:pt idx="145">
                  <c:v>656</c:v>
                </c:pt>
                <c:pt idx="146">
                  <c:v>657</c:v>
                </c:pt>
                <c:pt idx="147">
                  <c:v>658</c:v>
                </c:pt>
                <c:pt idx="148">
                  <c:v>659</c:v>
                </c:pt>
                <c:pt idx="149">
                  <c:v>660</c:v>
                </c:pt>
                <c:pt idx="150">
                  <c:v>661</c:v>
                </c:pt>
                <c:pt idx="151">
                  <c:v>662</c:v>
                </c:pt>
                <c:pt idx="152">
                  <c:v>663</c:v>
                </c:pt>
                <c:pt idx="153">
                  <c:v>664</c:v>
                </c:pt>
                <c:pt idx="154">
                  <c:v>665</c:v>
                </c:pt>
                <c:pt idx="155">
                  <c:v>666</c:v>
                </c:pt>
                <c:pt idx="156">
                  <c:v>667</c:v>
                </c:pt>
                <c:pt idx="157">
                  <c:v>668</c:v>
                </c:pt>
                <c:pt idx="158">
                  <c:v>669</c:v>
                </c:pt>
                <c:pt idx="159">
                  <c:v>670</c:v>
                </c:pt>
                <c:pt idx="160">
                  <c:v>671</c:v>
                </c:pt>
                <c:pt idx="161">
                  <c:v>672</c:v>
                </c:pt>
                <c:pt idx="162">
                  <c:v>673</c:v>
                </c:pt>
                <c:pt idx="163">
                  <c:v>674</c:v>
                </c:pt>
                <c:pt idx="164">
                  <c:v>675</c:v>
                </c:pt>
                <c:pt idx="165">
                  <c:v>676</c:v>
                </c:pt>
                <c:pt idx="166">
                  <c:v>677</c:v>
                </c:pt>
                <c:pt idx="167">
                  <c:v>678</c:v>
                </c:pt>
                <c:pt idx="168">
                  <c:v>679</c:v>
                </c:pt>
                <c:pt idx="169">
                  <c:v>680</c:v>
                </c:pt>
                <c:pt idx="170">
                  <c:v>681</c:v>
                </c:pt>
                <c:pt idx="171">
                  <c:v>682</c:v>
                </c:pt>
                <c:pt idx="172">
                  <c:v>683</c:v>
                </c:pt>
                <c:pt idx="173">
                  <c:v>684</c:v>
                </c:pt>
                <c:pt idx="174">
                  <c:v>685</c:v>
                </c:pt>
                <c:pt idx="175">
                  <c:v>686</c:v>
                </c:pt>
                <c:pt idx="176">
                  <c:v>687</c:v>
                </c:pt>
                <c:pt idx="177">
                  <c:v>688</c:v>
                </c:pt>
                <c:pt idx="178">
                  <c:v>689</c:v>
                </c:pt>
                <c:pt idx="179">
                  <c:v>690</c:v>
                </c:pt>
                <c:pt idx="180">
                  <c:v>691</c:v>
                </c:pt>
                <c:pt idx="181">
                  <c:v>692</c:v>
                </c:pt>
                <c:pt idx="182">
                  <c:v>693</c:v>
                </c:pt>
                <c:pt idx="183">
                  <c:v>694</c:v>
                </c:pt>
                <c:pt idx="184">
                  <c:v>695</c:v>
                </c:pt>
                <c:pt idx="185">
                  <c:v>696</c:v>
                </c:pt>
                <c:pt idx="186">
                  <c:v>697</c:v>
                </c:pt>
                <c:pt idx="187">
                  <c:v>698</c:v>
                </c:pt>
                <c:pt idx="188">
                  <c:v>699</c:v>
                </c:pt>
                <c:pt idx="189">
                  <c:v>700</c:v>
                </c:pt>
                <c:pt idx="190">
                  <c:v>701</c:v>
                </c:pt>
                <c:pt idx="191">
                  <c:v>702</c:v>
                </c:pt>
                <c:pt idx="192">
                  <c:v>703</c:v>
                </c:pt>
                <c:pt idx="193">
                  <c:v>704</c:v>
                </c:pt>
                <c:pt idx="194">
                  <c:v>705</c:v>
                </c:pt>
                <c:pt idx="195">
                  <c:v>706</c:v>
                </c:pt>
                <c:pt idx="196">
                  <c:v>707</c:v>
                </c:pt>
                <c:pt idx="197">
                  <c:v>708</c:v>
                </c:pt>
                <c:pt idx="198">
                  <c:v>709</c:v>
                </c:pt>
                <c:pt idx="199">
                  <c:v>710</c:v>
                </c:pt>
                <c:pt idx="200">
                  <c:v>711</c:v>
                </c:pt>
                <c:pt idx="201">
                  <c:v>712</c:v>
                </c:pt>
                <c:pt idx="202">
                  <c:v>713</c:v>
                </c:pt>
                <c:pt idx="203">
                  <c:v>714</c:v>
                </c:pt>
                <c:pt idx="204">
                  <c:v>715</c:v>
                </c:pt>
                <c:pt idx="205">
                  <c:v>716</c:v>
                </c:pt>
                <c:pt idx="206">
                  <c:v>717</c:v>
                </c:pt>
                <c:pt idx="207">
                  <c:v>718</c:v>
                </c:pt>
                <c:pt idx="208">
                  <c:v>719</c:v>
                </c:pt>
                <c:pt idx="209">
                  <c:v>720</c:v>
                </c:pt>
                <c:pt idx="210">
                  <c:v>721</c:v>
                </c:pt>
                <c:pt idx="211">
                  <c:v>722</c:v>
                </c:pt>
                <c:pt idx="212">
                  <c:v>723</c:v>
                </c:pt>
                <c:pt idx="213">
                  <c:v>724</c:v>
                </c:pt>
                <c:pt idx="214">
                  <c:v>725</c:v>
                </c:pt>
                <c:pt idx="215">
                  <c:v>726</c:v>
                </c:pt>
                <c:pt idx="216">
                  <c:v>727</c:v>
                </c:pt>
                <c:pt idx="217">
                  <c:v>728</c:v>
                </c:pt>
                <c:pt idx="218">
                  <c:v>729</c:v>
                </c:pt>
                <c:pt idx="219">
                  <c:v>730</c:v>
                </c:pt>
                <c:pt idx="220">
                  <c:v>731</c:v>
                </c:pt>
                <c:pt idx="221">
                  <c:v>732</c:v>
                </c:pt>
                <c:pt idx="222">
                  <c:v>733</c:v>
                </c:pt>
                <c:pt idx="223">
                  <c:v>734</c:v>
                </c:pt>
                <c:pt idx="224">
                  <c:v>735</c:v>
                </c:pt>
                <c:pt idx="225">
                  <c:v>736</c:v>
                </c:pt>
                <c:pt idx="226">
                  <c:v>737</c:v>
                </c:pt>
                <c:pt idx="227">
                  <c:v>738</c:v>
                </c:pt>
                <c:pt idx="228">
                  <c:v>739</c:v>
                </c:pt>
                <c:pt idx="229">
                  <c:v>740</c:v>
                </c:pt>
                <c:pt idx="230">
                  <c:v>741</c:v>
                </c:pt>
                <c:pt idx="231">
                  <c:v>742</c:v>
                </c:pt>
                <c:pt idx="232">
                  <c:v>743</c:v>
                </c:pt>
                <c:pt idx="233">
                  <c:v>744</c:v>
                </c:pt>
                <c:pt idx="234">
                  <c:v>745</c:v>
                </c:pt>
                <c:pt idx="235">
                  <c:v>746</c:v>
                </c:pt>
                <c:pt idx="236">
                  <c:v>747</c:v>
                </c:pt>
                <c:pt idx="237">
                  <c:v>748</c:v>
                </c:pt>
                <c:pt idx="238">
                  <c:v>749</c:v>
                </c:pt>
                <c:pt idx="239">
                  <c:v>750</c:v>
                </c:pt>
                <c:pt idx="240">
                  <c:v>751</c:v>
                </c:pt>
                <c:pt idx="241">
                  <c:v>752</c:v>
                </c:pt>
                <c:pt idx="242">
                  <c:v>753</c:v>
                </c:pt>
                <c:pt idx="243">
                  <c:v>754</c:v>
                </c:pt>
                <c:pt idx="244">
                  <c:v>755</c:v>
                </c:pt>
                <c:pt idx="245">
                  <c:v>756</c:v>
                </c:pt>
                <c:pt idx="246">
                  <c:v>757</c:v>
                </c:pt>
                <c:pt idx="247">
                  <c:v>758</c:v>
                </c:pt>
                <c:pt idx="248">
                  <c:v>759</c:v>
                </c:pt>
                <c:pt idx="249">
                  <c:v>760</c:v>
                </c:pt>
                <c:pt idx="250">
                  <c:v>761</c:v>
                </c:pt>
                <c:pt idx="251">
                  <c:v>762</c:v>
                </c:pt>
                <c:pt idx="252">
                  <c:v>763</c:v>
                </c:pt>
                <c:pt idx="253">
                  <c:v>764</c:v>
                </c:pt>
                <c:pt idx="254">
                  <c:v>765</c:v>
                </c:pt>
                <c:pt idx="255">
                  <c:v>766</c:v>
                </c:pt>
                <c:pt idx="256">
                  <c:v>767</c:v>
                </c:pt>
                <c:pt idx="257">
                  <c:v>768</c:v>
                </c:pt>
                <c:pt idx="258">
                  <c:v>769</c:v>
                </c:pt>
                <c:pt idx="259">
                  <c:v>770</c:v>
                </c:pt>
                <c:pt idx="260">
                  <c:v>771</c:v>
                </c:pt>
                <c:pt idx="261">
                  <c:v>772</c:v>
                </c:pt>
                <c:pt idx="262">
                  <c:v>773</c:v>
                </c:pt>
                <c:pt idx="263">
                  <c:v>774</c:v>
                </c:pt>
                <c:pt idx="264">
                  <c:v>775</c:v>
                </c:pt>
                <c:pt idx="265">
                  <c:v>776</c:v>
                </c:pt>
                <c:pt idx="266">
                  <c:v>777</c:v>
                </c:pt>
                <c:pt idx="267">
                  <c:v>778</c:v>
                </c:pt>
                <c:pt idx="268">
                  <c:v>779</c:v>
                </c:pt>
                <c:pt idx="269">
                  <c:v>780</c:v>
                </c:pt>
                <c:pt idx="270">
                  <c:v>781</c:v>
                </c:pt>
                <c:pt idx="271">
                  <c:v>782</c:v>
                </c:pt>
                <c:pt idx="272">
                  <c:v>783</c:v>
                </c:pt>
                <c:pt idx="273">
                  <c:v>784</c:v>
                </c:pt>
                <c:pt idx="274">
                  <c:v>785</c:v>
                </c:pt>
                <c:pt idx="275">
                  <c:v>786</c:v>
                </c:pt>
                <c:pt idx="276">
                  <c:v>787</c:v>
                </c:pt>
                <c:pt idx="277">
                  <c:v>788</c:v>
                </c:pt>
                <c:pt idx="278">
                  <c:v>789</c:v>
                </c:pt>
                <c:pt idx="279">
                  <c:v>790</c:v>
                </c:pt>
                <c:pt idx="280">
                  <c:v>791</c:v>
                </c:pt>
                <c:pt idx="281">
                  <c:v>792</c:v>
                </c:pt>
                <c:pt idx="282">
                  <c:v>793</c:v>
                </c:pt>
                <c:pt idx="283">
                  <c:v>794</c:v>
                </c:pt>
                <c:pt idx="284">
                  <c:v>795</c:v>
                </c:pt>
                <c:pt idx="285">
                  <c:v>796</c:v>
                </c:pt>
                <c:pt idx="286">
                  <c:v>797</c:v>
                </c:pt>
                <c:pt idx="287">
                  <c:v>798</c:v>
                </c:pt>
                <c:pt idx="288">
                  <c:v>799</c:v>
                </c:pt>
                <c:pt idx="289">
                  <c:v>800</c:v>
                </c:pt>
                <c:pt idx="290">
                  <c:v>801</c:v>
                </c:pt>
                <c:pt idx="291">
                  <c:v>802</c:v>
                </c:pt>
                <c:pt idx="292">
                  <c:v>803</c:v>
                </c:pt>
                <c:pt idx="293">
                  <c:v>804</c:v>
                </c:pt>
                <c:pt idx="294">
                  <c:v>805</c:v>
                </c:pt>
                <c:pt idx="295">
                  <c:v>806</c:v>
                </c:pt>
                <c:pt idx="296">
                  <c:v>807</c:v>
                </c:pt>
                <c:pt idx="297">
                  <c:v>808</c:v>
                </c:pt>
                <c:pt idx="298">
                  <c:v>809</c:v>
                </c:pt>
                <c:pt idx="299">
                  <c:v>810</c:v>
                </c:pt>
                <c:pt idx="300">
                  <c:v>811</c:v>
                </c:pt>
                <c:pt idx="301">
                  <c:v>812</c:v>
                </c:pt>
                <c:pt idx="302">
                  <c:v>813</c:v>
                </c:pt>
                <c:pt idx="303">
                  <c:v>814</c:v>
                </c:pt>
                <c:pt idx="304">
                  <c:v>815</c:v>
                </c:pt>
                <c:pt idx="305">
                  <c:v>816</c:v>
                </c:pt>
                <c:pt idx="306">
                  <c:v>817</c:v>
                </c:pt>
                <c:pt idx="307">
                  <c:v>818</c:v>
                </c:pt>
                <c:pt idx="308">
                  <c:v>819</c:v>
                </c:pt>
                <c:pt idx="309">
                  <c:v>820</c:v>
                </c:pt>
                <c:pt idx="310">
                  <c:v>821</c:v>
                </c:pt>
                <c:pt idx="311">
                  <c:v>822</c:v>
                </c:pt>
                <c:pt idx="312">
                  <c:v>823</c:v>
                </c:pt>
                <c:pt idx="313">
                  <c:v>824</c:v>
                </c:pt>
                <c:pt idx="314">
                  <c:v>825</c:v>
                </c:pt>
                <c:pt idx="315">
                  <c:v>826</c:v>
                </c:pt>
                <c:pt idx="316">
                  <c:v>827</c:v>
                </c:pt>
                <c:pt idx="317">
                  <c:v>828</c:v>
                </c:pt>
                <c:pt idx="318">
                  <c:v>829</c:v>
                </c:pt>
                <c:pt idx="319">
                  <c:v>830</c:v>
                </c:pt>
                <c:pt idx="320">
                  <c:v>831</c:v>
                </c:pt>
                <c:pt idx="321">
                  <c:v>832</c:v>
                </c:pt>
                <c:pt idx="322">
                  <c:v>833</c:v>
                </c:pt>
                <c:pt idx="323">
                  <c:v>834</c:v>
                </c:pt>
                <c:pt idx="324">
                  <c:v>835</c:v>
                </c:pt>
                <c:pt idx="325">
                  <c:v>836</c:v>
                </c:pt>
                <c:pt idx="326">
                  <c:v>837</c:v>
                </c:pt>
                <c:pt idx="327">
                  <c:v>838</c:v>
                </c:pt>
                <c:pt idx="328">
                  <c:v>839</c:v>
                </c:pt>
                <c:pt idx="329">
                  <c:v>840</c:v>
                </c:pt>
                <c:pt idx="330">
                  <c:v>841</c:v>
                </c:pt>
                <c:pt idx="331">
                  <c:v>842</c:v>
                </c:pt>
                <c:pt idx="332">
                  <c:v>843</c:v>
                </c:pt>
                <c:pt idx="333">
                  <c:v>844</c:v>
                </c:pt>
                <c:pt idx="334">
                  <c:v>845</c:v>
                </c:pt>
                <c:pt idx="335">
                  <c:v>846</c:v>
                </c:pt>
                <c:pt idx="336">
                  <c:v>847</c:v>
                </c:pt>
                <c:pt idx="337">
                  <c:v>848</c:v>
                </c:pt>
                <c:pt idx="338">
                  <c:v>849</c:v>
                </c:pt>
                <c:pt idx="339">
                  <c:v>850</c:v>
                </c:pt>
                <c:pt idx="340">
                  <c:v>851</c:v>
                </c:pt>
                <c:pt idx="341">
                  <c:v>852</c:v>
                </c:pt>
                <c:pt idx="342">
                  <c:v>853</c:v>
                </c:pt>
                <c:pt idx="343">
                  <c:v>854</c:v>
                </c:pt>
                <c:pt idx="344">
                  <c:v>855</c:v>
                </c:pt>
                <c:pt idx="345">
                  <c:v>856</c:v>
                </c:pt>
                <c:pt idx="346">
                  <c:v>857</c:v>
                </c:pt>
                <c:pt idx="347">
                  <c:v>858</c:v>
                </c:pt>
                <c:pt idx="348">
                  <c:v>859</c:v>
                </c:pt>
                <c:pt idx="349">
                  <c:v>860</c:v>
                </c:pt>
                <c:pt idx="350">
                  <c:v>861</c:v>
                </c:pt>
                <c:pt idx="351">
                  <c:v>862</c:v>
                </c:pt>
                <c:pt idx="352">
                  <c:v>863</c:v>
                </c:pt>
                <c:pt idx="353">
                  <c:v>864</c:v>
                </c:pt>
                <c:pt idx="354">
                  <c:v>865</c:v>
                </c:pt>
                <c:pt idx="355">
                  <c:v>866</c:v>
                </c:pt>
                <c:pt idx="356">
                  <c:v>867</c:v>
                </c:pt>
                <c:pt idx="357">
                  <c:v>868</c:v>
                </c:pt>
                <c:pt idx="358">
                  <c:v>869</c:v>
                </c:pt>
                <c:pt idx="359">
                  <c:v>870</c:v>
                </c:pt>
                <c:pt idx="360">
                  <c:v>871</c:v>
                </c:pt>
                <c:pt idx="361">
                  <c:v>872</c:v>
                </c:pt>
                <c:pt idx="362">
                  <c:v>873</c:v>
                </c:pt>
                <c:pt idx="363">
                  <c:v>874</c:v>
                </c:pt>
                <c:pt idx="364">
                  <c:v>875</c:v>
                </c:pt>
                <c:pt idx="365">
                  <c:v>876</c:v>
                </c:pt>
                <c:pt idx="366">
                  <c:v>877</c:v>
                </c:pt>
                <c:pt idx="367">
                  <c:v>878</c:v>
                </c:pt>
                <c:pt idx="368">
                  <c:v>879</c:v>
                </c:pt>
                <c:pt idx="369">
                  <c:v>880</c:v>
                </c:pt>
                <c:pt idx="370">
                  <c:v>881</c:v>
                </c:pt>
                <c:pt idx="371">
                  <c:v>882</c:v>
                </c:pt>
                <c:pt idx="372">
                  <c:v>883</c:v>
                </c:pt>
                <c:pt idx="373">
                  <c:v>884</c:v>
                </c:pt>
                <c:pt idx="374">
                  <c:v>885</c:v>
                </c:pt>
                <c:pt idx="375">
                  <c:v>886</c:v>
                </c:pt>
                <c:pt idx="376">
                  <c:v>887</c:v>
                </c:pt>
                <c:pt idx="377">
                  <c:v>888</c:v>
                </c:pt>
                <c:pt idx="378">
                  <c:v>889</c:v>
                </c:pt>
                <c:pt idx="379">
                  <c:v>890</c:v>
                </c:pt>
                <c:pt idx="380">
                  <c:v>891</c:v>
                </c:pt>
                <c:pt idx="381">
                  <c:v>892</c:v>
                </c:pt>
                <c:pt idx="382">
                  <c:v>893</c:v>
                </c:pt>
                <c:pt idx="383">
                  <c:v>894</c:v>
                </c:pt>
                <c:pt idx="384">
                  <c:v>895</c:v>
                </c:pt>
                <c:pt idx="385">
                  <c:v>896</c:v>
                </c:pt>
                <c:pt idx="386">
                  <c:v>897</c:v>
                </c:pt>
                <c:pt idx="387">
                  <c:v>898</c:v>
                </c:pt>
                <c:pt idx="388">
                  <c:v>899</c:v>
                </c:pt>
                <c:pt idx="389">
                  <c:v>900</c:v>
                </c:pt>
                <c:pt idx="390">
                  <c:v>901</c:v>
                </c:pt>
                <c:pt idx="391">
                  <c:v>902</c:v>
                </c:pt>
                <c:pt idx="392">
                  <c:v>903</c:v>
                </c:pt>
                <c:pt idx="393">
                  <c:v>904</c:v>
                </c:pt>
                <c:pt idx="394">
                  <c:v>905</c:v>
                </c:pt>
                <c:pt idx="395">
                  <c:v>906</c:v>
                </c:pt>
                <c:pt idx="396">
                  <c:v>907</c:v>
                </c:pt>
                <c:pt idx="397">
                  <c:v>908</c:v>
                </c:pt>
                <c:pt idx="398">
                  <c:v>909</c:v>
                </c:pt>
                <c:pt idx="399">
                  <c:v>910</c:v>
                </c:pt>
                <c:pt idx="400">
                  <c:v>911</c:v>
                </c:pt>
                <c:pt idx="401">
                  <c:v>912</c:v>
                </c:pt>
                <c:pt idx="402">
                  <c:v>913</c:v>
                </c:pt>
                <c:pt idx="403">
                  <c:v>914</c:v>
                </c:pt>
                <c:pt idx="404">
                  <c:v>915</c:v>
                </c:pt>
                <c:pt idx="405">
                  <c:v>916</c:v>
                </c:pt>
                <c:pt idx="406">
                  <c:v>917</c:v>
                </c:pt>
                <c:pt idx="407">
                  <c:v>918</c:v>
                </c:pt>
                <c:pt idx="408">
                  <c:v>919</c:v>
                </c:pt>
                <c:pt idx="409">
                  <c:v>920</c:v>
                </c:pt>
                <c:pt idx="410">
                  <c:v>921</c:v>
                </c:pt>
                <c:pt idx="411">
                  <c:v>922</c:v>
                </c:pt>
                <c:pt idx="412">
                  <c:v>923</c:v>
                </c:pt>
                <c:pt idx="413">
                  <c:v>924</c:v>
                </c:pt>
                <c:pt idx="414">
                  <c:v>925</c:v>
                </c:pt>
                <c:pt idx="415">
                  <c:v>926</c:v>
                </c:pt>
                <c:pt idx="416">
                  <c:v>927</c:v>
                </c:pt>
                <c:pt idx="417">
                  <c:v>928</c:v>
                </c:pt>
                <c:pt idx="418">
                  <c:v>929</c:v>
                </c:pt>
                <c:pt idx="419">
                  <c:v>930</c:v>
                </c:pt>
                <c:pt idx="420">
                  <c:v>931</c:v>
                </c:pt>
                <c:pt idx="421">
                  <c:v>932</c:v>
                </c:pt>
                <c:pt idx="422">
                  <c:v>933</c:v>
                </c:pt>
                <c:pt idx="423">
                  <c:v>934</c:v>
                </c:pt>
                <c:pt idx="424">
                  <c:v>935</c:v>
                </c:pt>
                <c:pt idx="425">
                  <c:v>936</c:v>
                </c:pt>
                <c:pt idx="426">
                  <c:v>937</c:v>
                </c:pt>
                <c:pt idx="427">
                  <c:v>938</c:v>
                </c:pt>
                <c:pt idx="428">
                  <c:v>939</c:v>
                </c:pt>
                <c:pt idx="429">
                  <c:v>940</c:v>
                </c:pt>
                <c:pt idx="430">
                  <c:v>941</c:v>
                </c:pt>
                <c:pt idx="431">
                  <c:v>942</c:v>
                </c:pt>
                <c:pt idx="432">
                  <c:v>943</c:v>
                </c:pt>
                <c:pt idx="433">
                  <c:v>944</c:v>
                </c:pt>
                <c:pt idx="434">
                  <c:v>945</c:v>
                </c:pt>
                <c:pt idx="435">
                  <c:v>946</c:v>
                </c:pt>
                <c:pt idx="436">
                  <c:v>947</c:v>
                </c:pt>
                <c:pt idx="437">
                  <c:v>948</c:v>
                </c:pt>
                <c:pt idx="438">
                  <c:v>949</c:v>
                </c:pt>
                <c:pt idx="439">
                  <c:v>950</c:v>
                </c:pt>
                <c:pt idx="440">
                  <c:v>951</c:v>
                </c:pt>
                <c:pt idx="441">
                  <c:v>952</c:v>
                </c:pt>
                <c:pt idx="442">
                  <c:v>953</c:v>
                </c:pt>
                <c:pt idx="443">
                  <c:v>954</c:v>
                </c:pt>
                <c:pt idx="444">
                  <c:v>955</c:v>
                </c:pt>
                <c:pt idx="445">
                  <c:v>956</c:v>
                </c:pt>
                <c:pt idx="446">
                  <c:v>957</c:v>
                </c:pt>
                <c:pt idx="447">
                  <c:v>958</c:v>
                </c:pt>
                <c:pt idx="448">
                  <c:v>959</c:v>
                </c:pt>
                <c:pt idx="449">
                  <c:v>960</c:v>
                </c:pt>
                <c:pt idx="450">
                  <c:v>961</c:v>
                </c:pt>
                <c:pt idx="451">
                  <c:v>962</c:v>
                </c:pt>
                <c:pt idx="452">
                  <c:v>963</c:v>
                </c:pt>
                <c:pt idx="453">
                  <c:v>964</c:v>
                </c:pt>
                <c:pt idx="454">
                  <c:v>965</c:v>
                </c:pt>
                <c:pt idx="455">
                  <c:v>966</c:v>
                </c:pt>
                <c:pt idx="456">
                  <c:v>967</c:v>
                </c:pt>
                <c:pt idx="457">
                  <c:v>968</c:v>
                </c:pt>
                <c:pt idx="458">
                  <c:v>969</c:v>
                </c:pt>
                <c:pt idx="459">
                  <c:v>970</c:v>
                </c:pt>
                <c:pt idx="460">
                  <c:v>971</c:v>
                </c:pt>
                <c:pt idx="461">
                  <c:v>972</c:v>
                </c:pt>
                <c:pt idx="462">
                  <c:v>973</c:v>
                </c:pt>
                <c:pt idx="463">
                  <c:v>974</c:v>
                </c:pt>
                <c:pt idx="464">
                  <c:v>975</c:v>
                </c:pt>
                <c:pt idx="465">
                  <c:v>976</c:v>
                </c:pt>
                <c:pt idx="466">
                  <c:v>977</c:v>
                </c:pt>
                <c:pt idx="467">
                  <c:v>978</c:v>
                </c:pt>
                <c:pt idx="468">
                  <c:v>979</c:v>
                </c:pt>
                <c:pt idx="469">
                  <c:v>980</c:v>
                </c:pt>
                <c:pt idx="470">
                  <c:v>981</c:v>
                </c:pt>
                <c:pt idx="471">
                  <c:v>982</c:v>
                </c:pt>
                <c:pt idx="472">
                  <c:v>983</c:v>
                </c:pt>
                <c:pt idx="473">
                  <c:v>984</c:v>
                </c:pt>
                <c:pt idx="474">
                  <c:v>985</c:v>
                </c:pt>
                <c:pt idx="475">
                  <c:v>986</c:v>
                </c:pt>
                <c:pt idx="476">
                  <c:v>987</c:v>
                </c:pt>
                <c:pt idx="477">
                  <c:v>988</c:v>
                </c:pt>
                <c:pt idx="478">
                  <c:v>989</c:v>
                </c:pt>
                <c:pt idx="479">
                  <c:v>990</c:v>
                </c:pt>
                <c:pt idx="480">
                  <c:v>991</c:v>
                </c:pt>
                <c:pt idx="481">
                  <c:v>992</c:v>
                </c:pt>
                <c:pt idx="482">
                  <c:v>993</c:v>
                </c:pt>
                <c:pt idx="483">
                  <c:v>994</c:v>
                </c:pt>
                <c:pt idx="484">
                  <c:v>995</c:v>
                </c:pt>
                <c:pt idx="485">
                  <c:v>996</c:v>
                </c:pt>
                <c:pt idx="486">
                  <c:v>997</c:v>
                </c:pt>
                <c:pt idx="487">
                  <c:v>998</c:v>
                </c:pt>
                <c:pt idx="488">
                  <c:v>999</c:v>
                </c:pt>
                <c:pt idx="489">
                  <c:v>1000</c:v>
                </c:pt>
                <c:pt idx="490">
                  <c:v>1001</c:v>
                </c:pt>
                <c:pt idx="491">
                  <c:v>1002</c:v>
                </c:pt>
                <c:pt idx="492">
                  <c:v>1003</c:v>
                </c:pt>
                <c:pt idx="493">
                  <c:v>1004</c:v>
                </c:pt>
                <c:pt idx="494">
                  <c:v>1005</c:v>
                </c:pt>
                <c:pt idx="495">
                  <c:v>1006</c:v>
                </c:pt>
                <c:pt idx="496">
                  <c:v>1007</c:v>
                </c:pt>
                <c:pt idx="497">
                  <c:v>1008</c:v>
                </c:pt>
                <c:pt idx="498">
                  <c:v>1009</c:v>
                </c:pt>
                <c:pt idx="499">
                  <c:v>1010</c:v>
                </c:pt>
                <c:pt idx="500">
                  <c:v>1011</c:v>
                </c:pt>
                <c:pt idx="501">
                  <c:v>1012</c:v>
                </c:pt>
                <c:pt idx="502">
                  <c:v>1013</c:v>
                </c:pt>
                <c:pt idx="503">
                  <c:v>1014</c:v>
                </c:pt>
                <c:pt idx="504">
                  <c:v>1015</c:v>
                </c:pt>
                <c:pt idx="505">
                  <c:v>1016</c:v>
                </c:pt>
                <c:pt idx="506">
                  <c:v>1017</c:v>
                </c:pt>
                <c:pt idx="507">
                  <c:v>1018</c:v>
                </c:pt>
                <c:pt idx="508">
                  <c:v>1019</c:v>
                </c:pt>
                <c:pt idx="509">
                  <c:v>1020</c:v>
                </c:pt>
                <c:pt idx="510">
                  <c:v>1021</c:v>
                </c:pt>
                <c:pt idx="511">
                  <c:v>1022</c:v>
                </c:pt>
                <c:pt idx="512">
                  <c:v>1023</c:v>
                </c:pt>
                <c:pt idx="513">
                  <c:v>1024</c:v>
                </c:pt>
                <c:pt idx="514">
                  <c:v>1025</c:v>
                </c:pt>
                <c:pt idx="515">
                  <c:v>1026</c:v>
                </c:pt>
                <c:pt idx="516">
                  <c:v>1027</c:v>
                </c:pt>
                <c:pt idx="517">
                  <c:v>1028</c:v>
                </c:pt>
                <c:pt idx="518">
                  <c:v>1029</c:v>
                </c:pt>
                <c:pt idx="519">
                  <c:v>1030</c:v>
                </c:pt>
                <c:pt idx="520">
                  <c:v>1031</c:v>
                </c:pt>
                <c:pt idx="521">
                  <c:v>1032</c:v>
                </c:pt>
                <c:pt idx="522">
                  <c:v>1033</c:v>
                </c:pt>
                <c:pt idx="523">
                  <c:v>1034</c:v>
                </c:pt>
                <c:pt idx="524">
                  <c:v>1035</c:v>
                </c:pt>
                <c:pt idx="525">
                  <c:v>1036</c:v>
                </c:pt>
                <c:pt idx="526">
                  <c:v>1037</c:v>
                </c:pt>
                <c:pt idx="527">
                  <c:v>1038</c:v>
                </c:pt>
                <c:pt idx="528">
                  <c:v>1039</c:v>
                </c:pt>
                <c:pt idx="529">
                  <c:v>1040</c:v>
                </c:pt>
                <c:pt idx="530">
                  <c:v>1041</c:v>
                </c:pt>
                <c:pt idx="531">
                  <c:v>1042</c:v>
                </c:pt>
                <c:pt idx="532">
                  <c:v>1043</c:v>
                </c:pt>
                <c:pt idx="533">
                  <c:v>1044</c:v>
                </c:pt>
                <c:pt idx="534">
                  <c:v>1045</c:v>
                </c:pt>
                <c:pt idx="535">
                  <c:v>1046</c:v>
                </c:pt>
                <c:pt idx="536">
                  <c:v>1047</c:v>
                </c:pt>
                <c:pt idx="537">
                  <c:v>1048</c:v>
                </c:pt>
                <c:pt idx="538">
                  <c:v>1049</c:v>
                </c:pt>
                <c:pt idx="539">
                  <c:v>1050</c:v>
                </c:pt>
                <c:pt idx="540">
                  <c:v>1051</c:v>
                </c:pt>
                <c:pt idx="541">
                  <c:v>1052</c:v>
                </c:pt>
                <c:pt idx="542">
                  <c:v>1053</c:v>
                </c:pt>
                <c:pt idx="543">
                  <c:v>1054</c:v>
                </c:pt>
                <c:pt idx="544">
                  <c:v>1055</c:v>
                </c:pt>
                <c:pt idx="545">
                  <c:v>1056</c:v>
                </c:pt>
                <c:pt idx="546">
                  <c:v>1057</c:v>
                </c:pt>
                <c:pt idx="547">
                  <c:v>1058</c:v>
                </c:pt>
                <c:pt idx="548">
                  <c:v>1059</c:v>
                </c:pt>
                <c:pt idx="549">
                  <c:v>1060</c:v>
                </c:pt>
                <c:pt idx="550">
                  <c:v>1061</c:v>
                </c:pt>
                <c:pt idx="551">
                  <c:v>1062</c:v>
                </c:pt>
                <c:pt idx="552">
                  <c:v>1063</c:v>
                </c:pt>
                <c:pt idx="553">
                  <c:v>1064</c:v>
                </c:pt>
                <c:pt idx="554">
                  <c:v>1065</c:v>
                </c:pt>
                <c:pt idx="555">
                  <c:v>1066</c:v>
                </c:pt>
                <c:pt idx="556">
                  <c:v>1067</c:v>
                </c:pt>
                <c:pt idx="557">
                  <c:v>1068</c:v>
                </c:pt>
                <c:pt idx="558">
                  <c:v>1069</c:v>
                </c:pt>
                <c:pt idx="559">
                  <c:v>1070</c:v>
                </c:pt>
                <c:pt idx="560">
                  <c:v>1071</c:v>
                </c:pt>
                <c:pt idx="561">
                  <c:v>1072</c:v>
                </c:pt>
                <c:pt idx="562">
                  <c:v>1073</c:v>
                </c:pt>
                <c:pt idx="563">
                  <c:v>1074</c:v>
                </c:pt>
                <c:pt idx="564">
                  <c:v>1075</c:v>
                </c:pt>
                <c:pt idx="565">
                  <c:v>1076</c:v>
                </c:pt>
                <c:pt idx="566">
                  <c:v>1077</c:v>
                </c:pt>
                <c:pt idx="567">
                  <c:v>1078</c:v>
                </c:pt>
                <c:pt idx="568">
                  <c:v>1079</c:v>
                </c:pt>
                <c:pt idx="569">
                  <c:v>1080</c:v>
                </c:pt>
                <c:pt idx="570">
                  <c:v>1081</c:v>
                </c:pt>
                <c:pt idx="571">
                  <c:v>1082</c:v>
                </c:pt>
                <c:pt idx="572">
                  <c:v>1083</c:v>
                </c:pt>
                <c:pt idx="573">
                  <c:v>1084</c:v>
                </c:pt>
                <c:pt idx="574">
                  <c:v>1085</c:v>
                </c:pt>
                <c:pt idx="575">
                  <c:v>1086</c:v>
                </c:pt>
                <c:pt idx="576">
                  <c:v>1087</c:v>
                </c:pt>
                <c:pt idx="577">
                  <c:v>1088</c:v>
                </c:pt>
                <c:pt idx="578">
                  <c:v>1089</c:v>
                </c:pt>
                <c:pt idx="579">
                  <c:v>1090</c:v>
                </c:pt>
                <c:pt idx="580">
                  <c:v>1091</c:v>
                </c:pt>
                <c:pt idx="581">
                  <c:v>1092</c:v>
                </c:pt>
                <c:pt idx="582">
                  <c:v>1093</c:v>
                </c:pt>
                <c:pt idx="583">
                  <c:v>1094</c:v>
                </c:pt>
                <c:pt idx="584">
                  <c:v>1095</c:v>
                </c:pt>
                <c:pt idx="585">
                  <c:v>1096</c:v>
                </c:pt>
                <c:pt idx="586">
                  <c:v>1097</c:v>
                </c:pt>
                <c:pt idx="587">
                  <c:v>1098</c:v>
                </c:pt>
                <c:pt idx="588">
                  <c:v>1099</c:v>
                </c:pt>
                <c:pt idx="589">
                  <c:v>1100</c:v>
                </c:pt>
                <c:pt idx="590">
                  <c:v>1101</c:v>
                </c:pt>
                <c:pt idx="591">
                  <c:v>1102</c:v>
                </c:pt>
                <c:pt idx="592">
                  <c:v>1103</c:v>
                </c:pt>
                <c:pt idx="593">
                  <c:v>1104</c:v>
                </c:pt>
                <c:pt idx="594">
                  <c:v>1105</c:v>
                </c:pt>
                <c:pt idx="595">
                  <c:v>1106</c:v>
                </c:pt>
                <c:pt idx="596">
                  <c:v>1107</c:v>
                </c:pt>
                <c:pt idx="597">
                  <c:v>1108</c:v>
                </c:pt>
                <c:pt idx="598">
                  <c:v>1109</c:v>
                </c:pt>
                <c:pt idx="599">
                  <c:v>1110</c:v>
                </c:pt>
                <c:pt idx="600">
                  <c:v>1111</c:v>
                </c:pt>
                <c:pt idx="601">
                  <c:v>1112</c:v>
                </c:pt>
                <c:pt idx="602">
                  <c:v>1113</c:v>
                </c:pt>
                <c:pt idx="603">
                  <c:v>1114</c:v>
                </c:pt>
                <c:pt idx="604">
                  <c:v>1115</c:v>
                </c:pt>
                <c:pt idx="605">
                  <c:v>1116</c:v>
                </c:pt>
                <c:pt idx="606">
                  <c:v>1117</c:v>
                </c:pt>
                <c:pt idx="607">
                  <c:v>1118</c:v>
                </c:pt>
                <c:pt idx="608">
                  <c:v>1119</c:v>
                </c:pt>
                <c:pt idx="609">
                  <c:v>1120</c:v>
                </c:pt>
                <c:pt idx="610">
                  <c:v>1121</c:v>
                </c:pt>
                <c:pt idx="611">
                  <c:v>1122</c:v>
                </c:pt>
                <c:pt idx="612">
                  <c:v>1123</c:v>
                </c:pt>
                <c:pt idx="613">
                  <c:v>1124</c:v>
                </c:pt>
                <c:pt idx="614">
                  <c:v>1125</c:v>
                </c:pt>
                <c:pt idx="615">
                  <c:v>1126</c:v>
                </c:pt>
                <c:pt idx="616">
                  <c:v>1127</c:v>
                </c:pt>
                <c:pt idx="617">
                  <c:v>1128</c:v>
                </c:pt>
                <c:pt idx="618">
                  <c:v>1129</c:v>
                </c:pt>
                <c:pt idx="619">
                  <c:v>1130</c:v>
                </c:pt>
                <c:pt idx="620">
                  <c:v>1131</c:v>
                </c:pt>
                <c:pt idx="621">
                  <c:v>1132</c:v>
                </c:pt>
                <c:pt idx="622">
                  <c:v>1133</c:v>
                </c:pt>
                <c:pt idx="623">
                  <c:v>1134</c:v>
                </c:pt>
                <c:pt idx="624">
                  <c:v>1135</c:v>
                </c:pt>
                <c:pt idx="625">
                  <c:v>1136</c:v>
                </c:pt>
                <c:pt idx="626">
                  <c:v>1137</c:v>
                </c:pt>
                <c:pt idx="627">
                  <c:v>1138</c:v>
                </c:pt>
                <c:pt idx="628">
                  <c:v>1139</c:v>
                </c:pt>
                <c:pt idx="629">
                  <c:v>1140</c:v>
                </c:pt>
                <c:pt idx="630">
                  <c:v>1141</c:v>
                </c:pt>
                <c:pt idx="631">
                  <c:v>1142</c:v>
                </c:pt>
                <c:pt idx="632">
                  <c:v>1143</c:v>
                </c:pt>
                <c:pt idx="633">
                  <c:v>1144</c:v>
                </c:pt>
                <c:pt idx="634">
                  <c:v>1145</c:v>
                </c:pt>
                <c:pt idx="635">
                  <c:v>1146</c:v>
                </c:pt>
                <c:pt idx="636">
                  <c:v>1147</c:v>
                </c:pt>
                <c:pt idx="637">
                  <c:v>1148</c:v>
                </c:pt>
                <c:pt idx="638">
                  <c:v>1149</c:v>
                </c:pt>
                <c:pt idx="639">
                  <c:v>1150</c:v>
                </c:pt>
                <c:pt idx="640">
                  <c:v>1151</c:v>
                </c:pt>
                <c:pt idx="641">
                  <c:v>1152</c:v>
                </c:pt>
                <c:pt idx="642">
                  <c:v>1153</c:v>
                </c:pt>
                <c:pt idx="643">
                  <c:v>1154</c:v>
                </c:pt>
                <c:pt idx="644">
                  <c:v>1155</c:v>
                </c:pt>
                <c:pt idx="645">
                  <c:v>1156</c:v>
                </c:pt>
                <c:pt idx="646">
                  <c:v>1157</c:v>
                </c:pt>
                <c:pt idx="647">
                  <c:v>1158</c:v>
                </c:pt>
                <c:pt idx="648">
                  <c:v>1159</c:v>
                </c:pt>
                <c:pt idx="649">
                  <c:v>1160</c:v>
                </c:pt>
                <c:pt idx="650">
                  <c:v>1161</c:v>
                </c:pt>
                <c:pt idx="651">
                  <c:v>1162</c:v>
                </c:pt>
                <c:pt idx="652">
                  <c:v>1163</c:v>
                </c:pt>
                <c:pt idx="653">
                  <c:v>1164</c:v>
                </c:pt>
                <c:pt idx="654">
                  <c:v>1165</c:v>
                </c:pt>
                <c:pt idx="655">
                  <c:v>1166</c:v>
                </c:pt>
                <c:pt idx="656">
                  <c:v>1167</c:v>
                </c:pt>
                <c:pt idx="657">
                  <c:v>1168</c:v>
                </c:pt>
                <c:pt idx="658">
                  <c:v>1169</c:v>
                </c:pt>
                <c:pt idx="659">
                  <c:v>1170</c:v>
                </c:pt>
                <c:pt idx="660">
                  <c:v>1171</c:v>
                </c:pt>
                <c:pt idx="661">
                  <c:v>1172</c:v>
                </c:pt>
                <c:pt idx="662">
                  <c:v>1173</c:v>
                </c:pt>
                <c:pt idx="663">
                  <c:v>1174</c:v>
                </c:pt>
                <c:pt idx="664">
                  <c:v>1175</c:v>
                </c:pt>
                <c:pt idx="665">
                  <c:v>1176</c:v>
                </c:pt>
                <c:pt idx="666">
                  <c:v>1177</c:v>
                </c:pt>
                <c:pt idx="667">
                  <c:v>1178</c:v>
                </c:pt>
                <c:pt idx="668">
                  <c:v>1179</c:v>
                </c:pt>
                <c:pt idx="669">
                  <c:v>1180</c:v>
                </c:pt>
                <c:pt idx="670">
                  <c:v>1181</c:v>
                </c:pt>
                <c:pt idx="671">
                  <c:v>1182</c:v>
                </c:pt>
                <c:pt idx="672">
                  <c:v>1183</c:v>
                </c:pt>
                <c:pt idx="673">
                  <c:v>1184</c:v>
                </c:pt>
                <c:pt idx="674">
                  <c:v>1185</c:v>
                </c:pt>
                <c:pt idx="675">
                  <c:v>1186</c:v>
                </c:pt>
                <c:pt idx="676">
                  <c:v>1187</c:v>
                </c:pt>
                <c:pt idx="677">
                  <c:v>1188</c:v>
                </c:pt>
                <c:pt idx="678">
                  <c:v>1189</c:v>
                </c:pt>
                <c:pt idx="679">
                  <c:v>1190</c:v>
                </c:pt>
                <c:pt idx="680">
                  <c:v>1191</c:v>
                </c:pt>
                <c:pt idx="681">
                  <c:v>1192</c:v>
                </c:pt>
                <c:pt idx="682">
                  <c:v>1193</c:v>
                </c:pt>
                <c:pt idx="683">
                  <c:v>1194</c:v>
                </c:pt>
                <c:pt idx="684">
                  <c:v>1195</c:v>
                </c:pt>
                <c:pt idx="685">
                  <c:v>1196</c:v>
                </c:pt>
                <c:pt idx="686">
                  <c:v>1197</c:v>
                </c:pt>
                <c:pt idx="687">
                  <c:v>1198</c:v>
                </c:pt>
                <c:pt idx="688">
                  <c:v>1199</c:v>
                </c:pt>
                <c:pt idx="689">
                  <c:v>1200</c:v>
                </c:pt>
                <c:pt idx="690">
                  <c:v>1201</c:v>
                </c:pt>
                <c:pt idx="691">
                  <c:v>1202</c:v>
                </c:pt>
                <c:pt idx="692">
                  <c:v>1203</c:v>
                </c:pt>
                <c:pt idx="693">
                  <c:v>1204</c:v>
                </c:pt>
                <c:pt idx="694">
                  <c:v>1205</c:v>
                </c:pt>
                <c:pt idx="695">
                  <c:v>1206</c:v>
                </c:pt>
                <c:pt idx="696">
                  <c:v>1207</c:v>
                </c:pt>
                <c:pt idx="697">
                  <c:v>1208</c:v>
                </c:pt>
                <c:pt idx="698">
                  <c:v>1209</c:v>
                </c:pt>
                <c:pt idx="699">
                  <c:v>1210</c:v>
                </c:pt>
                <c:pt idx="700">
                  <c:v>1211</c:v>
                </c:pt>
              </c:numCache>
            </c:numRef>
          </c:xVal>
          <c:yVal>
            <c:numRef>
              <c:f>'Trial 3'!$W$512:$W$1212</c:f>
              <c:numCache>
                <c:formatCode>General</c:formatCode>
                <c:ptCount val="701"/>
                <c:pt idx="0">
                  <c:v>0.10600000000000001</c:v>
                </c:pt>
                <c:pt idx="1">
                  <c:v>0.10500000000000001</c:v>
                </c:pt>
                <c:pt idx="2">
                  <c:v>0.111</c:v>
                </c:pt>
                <c:pt idx="3">
                  <c:v>0.111</c:v>
                </c:pt>
                <c:pt idx="4">
                  <c:v>0.10700000000000001</c:v>
                </c:pt>
                <c:pt idx="5">
                  <c:v>0.10400000000000001</c:v>
                </c:pt>
                <c:pt idx="6">
                  <c:v>0.10300000000000001</c:v>
                </c:pt>
                <c:pt idx="7">
                  <c:v>0.10600000000000001</c:v>
                </c:pt>
                <c:pt idx="8">
                  <c:v>0.10600000000000001</c:v>
                </c:pt>
                <c:pt idx="9">
                  <c:v>0.10500000000000001</c:v>
                </c:pt>
                <c:pt idx="10">
                  <c:v>0.10900000000000001</c:v>
                </c:pt>
                <c:pt idx="11">
                  <c:v>0.10800000000000001</c:v>
                </c:pt>
                <c:pt idx="12">
                  <c:v>0.10500000000000001</c:v>
                </c:pt>
                <c:pt idx="13">
                  <c:v>0.10500000000000001</c:v>
                </c:pt>
                <c:pt idx="14">
                  <c:v>0.10500000000000001</c:v>
                </c:pt>
                <c:pt idx="15">
                  <c:v>0.10400000000000001</c:v>
                </c:pt>
                <c:pt idx="16">
                  <c:v>0.10400000000000001</c:v>
                </c:pt>
                <c:pt idx="17">
                  <c:v>0.10400000000000001</c:v>
                </c:pt>
                <c:pt idx="18">
                  <c:v>0.10400000000000001</c:v>
                </c:pt>
                <c:pt idx="19">
                  <c:v>0.10400000000000001</c:v>
                </c:pt>
                <c:pt idx="20">
                  <c:v>0.10400000000000001</c:v>
                </c:pt>
                <c:pt idx="21">
                  <c:v>0.10400000000000001</c:v>
                </c:pt>
                <c:pt idx="22">
                  <c:v>0.10400000000000001</c:v>
                </c:pt>
                <c:pt idx="23">
                  <c:v>0.10500000000000001</c:v>
                </c:pt>
                <c:pt idx="24">
                  <c:v>0.10500000000000001</c:v>
                </c:pt>
                <c:pt idx="25">
                  <c:v>0.10500000000000001</c:v>
                </c:pt>
                <c:pt idx="26">
                  <c:v>0.10700000000000001</c:v>
                </c:pt>
                <c:pt idx="27">
                  <c:v>0.10600000000000001</c:v>
                </c:pt>
                <c:pt idx="28">
                  <c:v>0.10600000000000001</c:v>
                </c:pt>
                <c:pt idx="29">
                  <c:v>0.10500000000000001</c:v>
                </c:pt>
                <c:pt idx="30">
                  <c:v>0.10500000000000001</c:v>
                </c:pt>
                <c:pt idx="31">
                  <c:v>0.10700000000000001</c:v>
                </c:pt>
                <c:pt idx="32">
                  <c:v>0.10800000000000001</c:v>
                </c:pt>
                <c:pt idx="33">
                  <c:v>0.10500000000000001</c:v>
                </c:pt>
                <c:pt idx="34">
                  <c:v>0.10600000000000001</c:v>
                </c:pt>
                <c:pt idx="35">
                  <c:v>0.114</c:v>
                </c:pt>
                <c:pt idx="36">
                  <c:v>0.11</c:v>
                </c:pt>
                <c:pt idx="37">
                  <c:v>0.10800000000000001</c:v>
                </c:pt>
                <c:pt idx="38">
                  <c:v>0.115</c:v>
                </c:pt>
                <c:pt idx="39">
                  <c:v>0.111</c:v>
                </c:pt>
                <c:pt idx="40">
                  <c:v>0.10800000000000001</c:v>
                </c:pt>
                <c:pt idx="41">
                  <c:v>0.10600000000000001</c:v>
                </c:pt>
                <c:pt idx="42">
                  <c:v>0.10500000000000001</c:v>
                </c:pt>
                <c:pt idx="43">
                  <c:v>0.10800000000000001</c:v>
                </c:pt>
                <c:pt idx="44">
                  <c:v>0.10700000000000001</c:v>
                </c:pt>
                <c:pt idx="45">
                  <c:v>0.10600000000000001</c:v>
                </c:pt>
                <c:pt idx="46">
                  <c:v>0.10600000000000001</c:v>
                </c:pt>
                <c:pt idx="47">
                  <c:v>0.10500000000000001</c:v>
                </c:pt>
                <c:pt idx="48">
                  <c:v>0.10500000000000001</c:v>
                </c:pt>
                <c:pt idx="49">
                  <c:v>0.10500000000000001</c:v>
                </c:pt>
                <c:pt idx="50">
                  <c:v>0.10500000000000001</c:v>
                </c:pt>
                <c:pt idx="51">
                  <c:v>0.10500000000000001</c:v>
                </c:pt>
                <c:pt idx="52">
                  <c:v>0.10600000000000001</c:v>
                </c:pt>
                <c:pt idx="53">
                  <c:v>0.11</c:v>
                </c:pt>
                <c:pt idx="54">
                  <c:v>0.112</c:v>
                </c:pt>
                <c:pt idx="55">
                  <c:v>0.11</c:v>
                </c:pt>
                <c:pt idx="56">
                  <c:v>0.10800000000000001</c:v>
                </c:pt>
                <c:pt idx="57">
                  <c:v>0.10700000000000001</c:v>
                </c:pt>
                <c:pt idx="58">
                  <c:v>0.10700000000000001</c:v>
                </c:pt>
                <c:pt idx="59">
                  <c:v>0.10600000000000001</c:v>
                </c:pt>
                <c:pt idx="60">
                  <c:v>0.111</c:v>
                </c:pt>
                <c:pt idx="61">
                  <c:v>0.11</c:v>
                </c:pt>
                <c:pt idx="62">
                  <c:v>0.112</c:v>
                </c:pt>
                <c:pt idx="63">
                  <c:v>0.10800000000000001</c:v>
                </c:pt>
                <c:pt idx="64">
                  <c:v>0.10700000000000001</c:v>
                </c:pt>
                <c:pt idx="65">
                  <c:v>0.10900000000000001</c:v>
                </c:pt>
                <c:pt idx="66">
                  <c:v>0.10700000000000001</c:v>
                </c:pt>
                <c:pt idx="67">
                  <c:v>0.115</c:v>
                </c:pt>
                <c:pt idx="68">
                  <c:v>0.11</c:v>
                </c:pt>
                <c:pt idx="69">
                  <c:v>0.10800000000000001</c:v>
                </c:pt>
                <c:pt idx="70">
                  <c:v>0.10700000000000001</c:v>
                </c:pt>
                <c:pt idx="71">
                  <c:v>0.10700000000000001</c:v>
                </c:pt>
                <c:pt idx="72">
                  <c:v>0.10800000000000001</c:v>
                </c:pt>
                <c:pt idx="73">
                  <c:v>0.10700000000000001</c:v>
                </c:pt>
                <c:pt idx="74">
                  <c:v>0.10500000000000001</c:v>
                </c:pt>
                <c:pt idx="75">
                  <c:v>0.10400000000000001</c:v>
                </c:pt>
                <c:pt idx="76">
                  <c:v>0.10500000000000001</c:v>
                </c:pt>
                <c:pt idx="77">
                  <c:v>0.10700000000000001</c:v>
                </c:pt>
                <c:pt idx="78">
                  <c:v>0.10600000000000001</c:v>
                </c:pt>
                <c:pt idx="79">
                  <c:v>0.10500000000000001</c:v>
                </c:pt>
                <c:pt idx="80">
                  <c:v>0.11</c:v>
                </c:pt>
                <c:pt idx="81">
                  <c:v>0.111</c:v>
                </c:pt>
                <c:pt idx="82">
                  <c:v>0.11</c:v>
                </c:pt>
                <c:pt idx="83">
                  <c:v>0.11</c:v>
                </c:pt>
                <c:pt idx="84">
                  <c:v>0.10700000000000001</c:v>
                </c:pt>
                <c:pt idx="85">
                  <c:v>0.10500000000000001</c:v>
                </c:pt>
                <c:pt idx="86">
                  <c:v>0.10500000000000001</c:v>
                </c:pt>
                <c:pt idx="87">
                  <c:v>0.10700000000000001</c:v>
                </c:pt>
                <c:pt idx="88">
                  <c:v>0.11800000000000001</c:v>
                </c:pt>
                <c:pt idx="89">
                  <c:v>0.11600000000000001</c:v>
                </c:pt>
                <c:pt idx="90">
                  <c:v>0.113</c:v>
                </c:pt>
                <c:pt idx="91">
                  <c:v>0.10800000000000001</c:v>
                </c:pt>
                <c:pt idx="92">
                  <c:v>0.10800000000000001</c:v>
                </c:pt>
                <c:pt idx="93">
                  <c:v>0.10800000000000001</c:v>
                </c:pt>
                <c:pt idx="94">
                  <c:v>0.10600000000000001</c:v>
                </c:pt>
                <c:pt idx="95">
                  <c:v>0.10500000000000001</c:v>
                </c:pt>
                <c:pt idx="96">
                  <c:v>0.10600000000000001</c:v>
                </c:pt>
                <c:pt idx="97">
                  <c:v>0.10800000000000001</c:v>
                </c:pt>
                <c:pt idx="98">
                  <c:v>0.10800000000000001</c:v>
                </c:pt>
                <c:pt idx="99">
                  <c:v>0.10700000000000001</c:v>
                </c:pt>
                <c:pt idx="100">
                  <c:v>0.10700000000000001</c:v>
                </c:pt>
                <c:pt idx="101">
                  <c:v>0.10600000000000001</c:v>
                </c:pt>
                <c:pt idx="102">
                  <c:v>0.10400000000000001</c:v>
                </c:pt>
                <c:pt idx="103">
                  <c:v>0.10400000000000001</c:v>
                </c:pt>
                <c:pt idx="104">
                  <c:v>0.10500000000000001</c:v>
                </c:pt>
                <c:pt idx="105">
                  <c:v>0.10700000000000001</c:v>
                </c:pt>
                <c:pt idx="106">
                  <c:v>0.10800000000000001</c:v>
                </c:pt>
                <c:pt idx="107">
                  <c:v>0.10600000000000001</c:v>
                </c:pt>
                <c:pt idx="108">
                  <c:v>0.10600000000000001</c:v>
                </c:pt>
                <c:pt idx="109">
                  <c:v>0.10800000000000001</c:v>
                </c:pt>
                <c:pt idx="110">
                  <c:v>0.10600000000000001</c:v>
                </c:pt>
                <c:pt idx="111">
                  <c:v>0.10600000000000001</c:v>
                </c:pt>
                <c:pt idx="112">
                  <c:v>0.10700000000000001</c:v>
                </c:pt>
                <c:pt idx="113">
                  <c:v>0.113</c:v>
                </c:pt>
                <c:pt idx="114">
                  <c:v>0.111</c:v>
                </c:pt>
                <c:pt idx="115">
                  <c:v>0.10800000000000001</c:v>
                </c:pt>
                <c:pt idx="116">
                  <c:v>0.10700000000000001</c:v>
                </c:pt>
                <c:pt idx="117">
                  <c:v>0.10600000000000001</c:v>
                </c:pt>
                <c:pt idx="118">
                  <c:v>0.10800000000000001</c:v>
                </c:pt>
                <c:pt idx="119">
                  <c:v>0.10700000000000001</c:v>
                </c:pt>
                <c:pt idx="120">
                  <c:v>0.10500000000000001</c:v>
                </c:pt>
                <c:pt idx="121">
                  <c:v>0.10500000000000001</c:v>
                </c:pt>
                <c:pt idx="122">
                  <c:v>0.10400000000000001</c:v>
                </c:pt>
                <c:pt idx="123">
                  <c:v>0.10400000000000001</c:v>
                </c:pt>
                <c:pt idx="124">
                  <c:v>0.10500000000000001</c:v>
                </c:pt>
                <c:pt idx="125">
                  <c:v>0.10400000000000001</c:v>
                </c:pt>
                <c:pt idx="126">
                  <c:v>0.10700000000000001</c:v>
                </c:pt>
                <c:pt idx="127">
                  <c:v>0.10700000000000001</c:v>
                </c:pt>
                <c:pt idx="128">
                  <c:v>0.10500000000000001</c:v>
                </c:pt>
                <c:pt idx="129">
                  <c:v>0.10600000000000001</c:v>
                </c:pt>
                <c:pt idx="130">
                  <c:v>0.112</c:v>
                </c:pt>
                <c:pt idx="131">
                  <c:v>0.112</c:v>
                </c:pt>
                <c:pt idx="132">
                  <c:v>0.113</c:v>
                </c:pt>
                <c:pt idx="133">
                  <c:v>0.10800000000000001</c:v>
                </c:pt>
                <c:pt idx="134">
                  <c:v>0.10600000000000001</c:v>
                </c:pt>
                <c:pt idx="135">
                  <c:v>0.10400000000000001</c:v>
                </c:pt>
                <c:pt idx="136">
                  <c:v>0.10400000000000001</c:v>
                </c:pt>
                <c:pt idx="137">
                  <c:v>0.10600000000000001</c:v>
                </c:pt>
                <c:pt idx="138">
                  <c:v>0.10600000000000001</c:v>
                </c:pt>
                <c:pt idx="139">
                  <c:v>0.10500000000000001</c:v>
                </c:pt>
                <c:pt idx="140">
                  <c:v>0.10400000000000001</c:v>
                </c:pt>
                <c:pt idx="141">
                  <c:v>0.10500000000000001</c:v>
                </c:pt>
                <c:pt idx="142">
                  <c:v>0.112</c:v>
                </c:pt>
                <c:pt idx="143">
                  <c:v>0.10900000000000001</c:v>
                </c:pt>
                <c:pt idx="144">
                  <c:v>0.10600000000000001</c:v>
                </c:pt>
                <c:pt idx="145">
                  <c:v>0.10500000000000001</c:v>
                </c:pt>
                <c:pt idx="146">
                  <c:v>0.10700000000000001</c:v>
                </c:pt>
                <c:pt idx="147">
                  <c:v>0.10800000000000001</c:v>
                </c:pt>
                <c:pt idx="148">
                  <c:v>0.10700000000000001</c:v>
                </c:pt>
                <c:pt idx="149">
                  <c:v>0.10500000000000001</c:v>
                </c:pt>
                <c:pt idx="150">
                  <c:v>0.10600000000000001</c:v>
                </c:pt>
                <c:pt idx="151">
                  <c:v>0.10600000000000001</c:v>
                </c:pt>
                <c:pt idx="152">
                  <c:v>0.10600000000000001</c:v>
                </c:pt>
                <c:pt idx="153">
                  <c:v>0.10700000000000001</c:v>
                </c:pt>
                <c:pt idx="154">
                  <c:v>0.10500000000000001</c:v>
                </c:pt>
                <c:pt idx="155">
                  <c:v>0.10500000000000001</c:v>
                </c:pt>
                <c:pt idx="156">
                  <c:v>0.10400000000000001</c:v>
                </c:pt>
                <c:pt idx="157">
                  <c:v>0.10600000000000001</c:v>
                </c:pt>
                <c:pt idx="158">
                  <c:v>0.10600000000000001</c:v>
                </c:pt>
                <c:pt idx="159">
                  <c:v>0.10500000000000001</c:v>
                </c:pt>
                <c:pt idx="160">
                  <c:v>0.10400000000000001</c:v>
                </c:pt>
                <c:pt idx="161">
                  <c:v>0.10400000000000001</c:v>
                </c:pt>
                <c:pt idx="162">
                  <c:v>0.10500000000000001</c:v>
                </c:pt>
                <c:pt idx="163">
                  <c:v>0.10400000000000001</c:v>
                </c:pt>
                <c:pt idx="164">
                  <c:v>0.10400000000000001</c:v>
                </c:pt>
                <c:pt idx="165">
                  <c:v>0.10600000000000001</c:v>
                </c:pt>
                <c:pt idx="166">
                  <c:v>0.10600000000000001</c:v>
                </c:pt>
                <c:pt idx="167">
                  <c:v>0.10500000000000001</c:v>
                </c:pt>
                <c:pt idx="168">
                  <c:v>0.31000000000000005</c:v>
                </c:pt>
                <c:pt idx="169">
                  <c:v>0.19800000000000001</c:v>
                </c:pt>
                <c:pt idx="170">
                  <c:v>0.14000000000000001</c:v>
                </c:pt>
                <c:pt idx="171">
                  <c:v>0.11800000000000001</c:v>
                </c:pt>
                <c:pt idx="172">
                  <c:v>0.111</c:v>
                </c:pt>
                <c:pt idx="173">
                  <c:v>0.10800000000000001</c:v>
                </c:pt>
                <c:pt idx="174">
                  <c:v>0.11</c:v>
                </c:pt>
                <c:pt idx="175">
                  <c:v>0.10700000000000001</c:v>
                </c:pt>
                <c:pt idx="176">
                  <c:v>0.111</c:v>
                </c:pt>
                <c:pt idx="177">
                  <c:v>0.10700000000000001</c:v>
                </c:pt>
                <c:pt idx="178">
                  <c:v>0.10500000000000001</c:v>
                </c:pt>
                <c:pt idx="179">
                  <c:v>0.10400000000000001</c:v>
                </c:pt>
                <c:pt idx="180">
                  <c:v>0.10400000000000001</c:v>
                </c:pt>
                <c:pt idx="181">
                  <c:v>0.10500000000000001</c:v>
                </c:pt>
                <c:pt idx="182">
                  <c:v>0.10400000000000001</c:v>
                </c:pt>
                <c:pt idx="183">
                  <c:v>0.10600000000000001</c:v>
                </c:pt>
                <c:pt idx="184">
                  <c:v>0.10700000000000001</c:v>
                </c:pt>
                <c:pt idx="185">
                  <c:v>0.10600000000000001</c:v>
                </c:pt>
                <c:pt idx="186">
                  <c:v>0.10700000000000001</c:v>
                </c:pt>
                <c:pt idx="187">
                  <c:v>0.10700000000000001</c:v>
                </c:pt>
                <c:pt idx="188">
                  <c:v>0.111</c:v>
                </c:pt>
                <c:pt idx="189">
                  <c:v>0.10800000000000001</c:v>
                </c:pt>
                <c:pt idx="190">
                  <c:v>0.10700000000000001</c:v>
                </c:pt>
                <c:pt idx="191">
                  <c:v>0.10600000000000001</c:v>
                </c:pt>
                <c:pt idx="192">
                  <c:v>0.10500000000000001</c:v>
                </c:pt>
                <c:pt idx="193">
                  <c:v>0.10600000000000001</c:v>
                </c:pt>
                <c:pt idx="194">
                  <c:v>0.10700000000000001</c:v>
                </c:pt>
                <c:pt idx="195">
                  <c:v>0.10500000000000001</c:v>
                </c:pt>
                <c:pt idx="196">
                  <c:v>0.10500000000000001</c:v>
                </c:pt>
                <c:pt idx="197">
                  <c:v>0.10500000000000001</c:v>
                </c:pt>
                <c:pt idx="198">
                  <c:v>0.10600000000000001</c:v>
                </c:pt>
                <c:pt idx="199">
                  <c:v>0.10500000000000001</c:v>
                </c:pt>
                <c:pt idx="200">
                  <c:v>0.10700000000000001</c:v>
                </c:pt>
                <c:pt idx="201">
                  <c:v>0.10600000000000001</c:v>
                </c:pt>
                <c:pt idx="202">
                  <c:v>0.10500000000000001</c:v>
                </c:pt>
                <c:pt idx="203">
                  <c:v>0.10500000000000001</c:v>
                </c:pt>
                <c:pt idx="204">
                  <c:v>0.10600000000000001</c:v>
                </c:pt>
                <c:pt idx="205">
                  <c:v>0.10500000000000001</c:v>
                </c:pt>
                <c:pt idx="206">
                  <c:v>0.10600000000000001</c:v>
                </c:pt>
                <c:pt idx="207">
                  <c:v>0.10600000000000001</c:v>
                </c:pt>
                <c:pt idx="208">
                  <c:v>0.10500000000000001</c:v>
                </c:pt>
                <c:pt idx="209">
                  <c:v>0.10400000000000001</c:v>
                </c:pt>
                <c:pt idx="210">
                  <c:v>0.10300000000000001</c:v>
                </c:pt>
                <c:pt idx="211">
                  <c:v>0.10500000000000001</c:v>
                </c:pt>
                <c:pt idx="212">
                  <c:v>0.10500000000000001</c:v>
                </c:pt>
                <c:pt idx="213">
                  <c:v>0.10600000000000001</c:v>
                </c:pt>
                <c:pt idx="214">
                  <c:v>0.10600000000000001</c:v>
                </c:pt>
                <c:pt idx="215">
                  <c:v>0.10800000000000001</c:v>
                </c:pt>
                <c:pt idx="216">
                  <c:v>0.111</c:v>
                </c:pt>
                <c:pt idx="217">
                  <c:v>0.10800000000000001</c:v>
                </c:pt>
                <c:pt idx="218">
                  <c:v>0.10700000000000001</c:v>
                </c:pt>
                <c:pt idx="219">
                  <c:v>0.10500000000000001</c:v>
                </c:pt>
                <c:pt idx="220">
                  <c:v>0.10500000000000001</c:v>
                </c:pt>
                <c:pt idx="221">
                  <c:v>0.10600000000000001</c:v>
                </c:pt>
                <c:pt idx="222">
                  <c:v>0.10500000000000001</c:v>
                </c:pt>
                <c:pt idx="223">
                  <c:v>0.10500000000000001</c:v>
                </c:pt>
                <c:pt idx="224">
                  <c:v>0.10500000000000001</c:v>
                </c:pt>
                <c:pt idx="225">
                  <c:v>0.10900000000000001</c:v>
                </c:pt>
                <c:pt idx="226">
                  <c:v>0.10800000000000001</c:v>
                </c:pt>
                <c:pt idx="227">
                  <c:v>0.115</c:v>
                </c:pt>
                <c:pt idx="228">
                  <c:v>0.11</c:v>
                </c:pt>
                <c:pt idx="229">
                  <c:v>0.10700000000000001</c:v>
                </c:pt>
                <c:pt idx="230">
                  <c:v>0.10500000000000001</c:v>
                </c:pt>
                <c:pt idx="231">
                  <c:v>0.10500000000000001</c:v>
                </c:pt>
                <c:pt idx="232">
                  <c:v>0.10700000000000001</c:v>
                </c:pt>
                <c:pt idx="233">
                  <c:v>0.10900000000000001</c:v>
                </c:pt>
                <c:pt idx="234">
                  <c:v>0.10900000000000001</c:v>
                </c:pt>
                <c:pt idx="235">
                  <c:v>0.112</c:v>
                </c:pt>
                <c:pt idx="236">
                  <c:v>0.113</c:v>
                </c:pt>
                <c:pt idx="237">
                  <c:v>0.111</c:v>
                </c:pt>
                <c:pt idx="238">
                  <c:v>0.10900000000000001</c:v>
                </c:pt>
                <c:pt idx="239">
                  <c:v>0.10900000000000001</c:v>
                </c:pt>
                <c:pt idx="240">
                  <c:v>0.10900000000000001</c:v>
                </c:pt>
                <c:pt idx="241">
                  <c:v>0.10900000000000001</c:v>
                </c:pt>
                <c:pt idx="242">
                  <c:v>0.10900000000000001</c:v>
                </c:pt>
                <c:pt idx="243">
                  <c:v>0.11</c:v>
                </c:pt>
                <c:pt idx="244">
                  <c:v>0.10900000000000001</c:v>
                </c:pt>
                <c:pt idx="245">
                  <c:v>0.11</c:v>
                </c:pt>
                <c:pt idx="246">
                  <c:v>0.13700000000000001</c:v>
                </c:pt>
                <c:pt idx="247">
                  <c:v>0.126</c:v>
                </c:pt>
                <c:pt idx="248">
                  <c:v>0.115</c:v>
                </c:pt>
                <c:pt idx="249">
                  <c:v>0.111</c:v>
                </c:pt>
                <c:pt idx="250">
                  <c:v>0.11</c:v>
                </c:pt>
                <c:pt idx="251">
                  <c:v>0.111</c:v>
                </c:pt>
                <c:pt idx="252">
                  <c:v>0.10800000000000001</c:v>
                </c:pt>
                <c:pt idx="253">
                  <c:v>0.10700000000000001</c:v>
                </c:pt>
                <c:pt idx="254">
                  <c:v>0.11</c:v>
                </c:pt>
                <c:pt idx="255">
                  <c:v>0.10900000000000001</c:v>
                </c:pt>
                <c:pt idx="256">
                  <c:v>0.10900000000000001</c:v>
                </c:pt>
                <c:pt idx="257">
                  <c:v>0.111</c:v>
                </c:pt>
                <c:pt idx="258">
                  <c:v>0.112</c:v>
                </c:pt>
                <c:pt idx="259">
                  <c:v>0.111</c:v>
                </c:pt>
                <c:pt idx="260">
                  <c:v>0.11</c:v>
                </c:pt>
                <c:pt idx="261">
                  <c:v>0.10900000000000001</c:v>
                </c:pt>
                <c:pt idx="262">
                  <c:v>0.11900000000000001</c:v>
                </c:pt>
                <c:pt idx="263">
                  <c:v>0.115</c:v>
                </c:pt>
                <c:pt idx="264">
                  <c:v>0.112</c:v>
                </c:pt>
                <c:pt idx="265">
                  <c:v>0.111</c:v>
                </c:pt>
                <c:pt idx="266">
                  <c:v>0.112</c:v>
                </c:pt>
                <c:pt idx="267">
                  <c:v>0.10900000000000001</c:v>
                </c:pt>
                <c:pt idx="268">
                  <c:v>0.10800000000000001</c:v>
                </c:pt>
                <c:pt idx="269">
                  <c:v>0.111</c:v>
                </c:pt>
                <c:pt idx="270">
                  <c:v>0.111</c:v>
                </c:pt>
                <c:pt idx="271">
                  <c:v>0.10800000000000001</c:v>
                </c:pt>
                <c:pt idx="272">
                  <c:v>0.10700000000000001</c:v>
                </c:pt>
                <c:pt idx="273">
                  <c:v>0.10800000000000001</c:v>
                </c:pt>
                <c:pt idx="274">
                  <c:v>0.10900000000000001</c:v>
                </c:pt>
                <c:pt idx="275">
                  <c:v>0.10900000000000001</c:v>
                </c:pt>
                <c:pt idx="276">
                  <c:v>0.10700000000000001</c:v>
                </c:pt>
                <c:pt idx="277">
                  <c:v>0.10700000000000001</c:v>
                </c:pt>
                <c:pt idx="278">
                  <c:v>0.10800000000000001</c:v>
                </c:pt>
                <c:pt idx="279">
                  <c:v>0.10900000000000001</c:v>
                </c:pt>
                <c:pt idx="280">
                  <c:v>0.10800000000000001</c:v>
                </c:pt>
                <c:pt idx="281">
                  <c:v>0.10700000000000001</c:v>
                </c:pt>
                <c:pt idx="282">
                  <c:v>0.10700000000000001</c:v>
                </c:pt>
                <c:pt idx="283">
                  <c:v>0.10600000000000001</c:v>
                </c:pt>
                <c:pt idx="284">
                  <c:v>0.10600000000000001</c:v>
                </c:pt>
                <c:pt idx="285">
                  <c:v>0.10500000000000001</c:v>
                </c:pt>
                <c:pt idx="286">
                  <c:v>0.10600000000000001</c:v>
                </c:pt>
                <c:pt idx="287">
                  <c:v>0.11</c:v>
                </c:pt>
                <c:pt idx="288">
                  <c:v>0.10900000000000001</c:v>
                </c:pt>
                <c:pt idx="289">
                  <c:v>0.10700000000000001</c:v>
                </c:pt>
                <c:pt idx="290">
                  <c:v>0.10700000000000001</c:v>
                </c:pt>
                <c:pt idx="291">
                  <c:v>0.10600000000000001</c:v>
                </c:pt>
                <c:pt idx="292">
                  <c:v>0.10500000000000001</c:v>
                </c:pt>
                <c:pt idx="293">
                  <c:v>0.10500000000000001</c:v>
                </c:pt>
                <c:pt idx="294">
                  <c:v>0.10600000000000001</c:v>
                </c:pt>
                <c:pt idx="295">
                  <c:v>0.10600000000000001</c:v>
                </c:pt>
                <c:pt idx="296">
                  <c:v>0.10600000000000001</c:v>
                </c:pt>
                <c:pt idx="297">
                  <c:v>0.10700000000000001</c:v>
                </c:pt>
                <c:pt idx="298">
                  <c:v>0.10500000000000001</c:v>
                </c:pt>
                <c:pt idx="299">
                  <c:v>0.10600000000000001</c:v>
                </c:pt>
                <c:pt idx="300">
                  <c:v>0.10800000000000001</c:v>
                </c:pt>
                <c:pt idx="301">
                  <c:v>0.10700000000000001</c:v>
                </c:pt>
                <c:pt idx="302">
                  <c:v>0.10900000000000001</c:v>
                </c:pt>
                <c:pt idx="303">
                  <c:v>0.11</c:v>
                </c:pt>
                <c:pt idx="304">
                  <c:v>0.10900000000000001</c:v>
                </c:pt>
                <c:pt idx="305">
                  <c:v>0.10800000000000001</c:v>
                </c:pt>
                <c:pt idx="306">
                  <c:v>0.10700000000000001</c:v>
                </c:pt>
                <c:pt idx="307">
                  <c:v>0.10800000000000001</c:v>
                </c:pt>
                <c:pt idx="308">
                  <c:v>0.10700000000000001</c:v>
                </c:pt>
                <c:pt idx="309">
                  <c:v>0.11</c:v>
                </c:pt>
                <c:pt idx="310">
                  <c:v>0.10900000000000001</c:v>
                </c:pt>
                <c:pt idx="311">
                  <c:v>0.10700000000000001</c:v>
                </c:pt>
                <c:pt idx="312">
                  <c:v>0.10900000000000001</c:v>
                </c:pt>
                <c:pt idx="313">
                  <c:v>0.11</c:v>
                </c:pt>
                <c:pt idx="314">
                  <c:v>0.111</c:v>
                </c:pt>
                <c:pt idx="315">
                  <c:v>0.10900000000000001</c:v>
                </c:pt>
                <c:pt idx="316">
                  <c:v>0.10700000000000001</c:v>
                </c:pt>
                <c:pt idx="317">
                  <c:v>0.10700000000000001</c:v>
                </c:pt>
                <c:pt idx="318">
                  <c:v>0.11</c:v>
                </c:pt>
                <c:pt idx="319">
                  <c:v>0.11</c:v>
                </c:pt>
                <c:pt idx="320">
                  <c:v>0.10900000000000001</c:v>
                </c:pt>
                <c:pt idx="321">
                  <c:v>0.10500000000000001</c:v>
                </c:pt>
                <c:pt idx="322">
                  <c:v>0.10700000000000001</c:v>
                </c:pt>
                <c:pt idx="323">
                  <c:v>0.111</c:v>
                </c:pt>
                <c:pt idx="324">
                  <c:v>0.112</c:v>
                </c:pt>
                <c:pt idx="325">
                  <c:v>0.10900000000000001</c:v>
                </c:pt>
                <c:pt idx="326">
                  <c:v>0.11</c:v>
                </c:pt>
                <c:pt idx="327">
                  <c:v>0.10800000000000001</c:v>
                </c:pt>
                <c:pt idx="328">
                  <c:v>0.10800000000000001</c:v>
                </c:pt>
                <c:pt idx="329">
                  <c:v>0.10700000000000001</c:v>
                </c:pt>
                <c:pt idx="330">
                  <c:v>0.10700000000000001</c:v>
                </c:pt>
                <c:pt idx="331">
                  <c:v>0.10500000000000001</c:v>
                </c:pt>
                <c:pt idx="332">
                  <c:v>0.10400000000000001</c:v>
                </c:pt>
                <c:pt idx="333">
                  <c:v>0.10700000000000001</c:v>
                </c:pt>
                <c:pt idx="334">
                  <c:v>0.10700000000000001</c:v>
                </c:pt>
                <c:pt idx="335">
                  <c:v>0.10600000000000001</c:v>
                </c:pt>
                <c:pt idx="336">
                  <c:v>0.10600000000000001</c:v>
                </c:pt>
                <c:pt idx="337">
                  <c:v>0.10700000000000001</c:v>
                </c:pt>
                <c:pt idx="338">
                  <c:v>0.10600000000000001</c:v>
                </c:pt>
                <c:pt idx="339">
                  <c:v>0.10500000000000001</c:v>
                </c:pt>
                <c:pt idx="340">
                  <c:v>0.10800000000000001</c:v>
                </c:pt>
                <c:pt idx="341">
                  <c:v>0.10700000000000001</c:v>
                </c:pt>
                <c:pt idx="342">
                  <c:v>0.10700000000000001</c:v>
                </c:pt>
                <c:pt idx="343">
                  <c:v>0.10600000000000001</c:v>
                </c:pt>
                <c:pt idx="344">
                  <c:v>0.10600000000000001</c:v>
                </c:pt>
                <c:pt idx="345">
                  <c:v>0.10700000000000001</c:v>
                </c:pt>
                <c:pt idx="346">
                  <c:v>0.10600000000000001</c:v>
                </c:pt>
                <c:pt idx="347">
                  <c:v>0.18000000000000002</c:v>
                </c:pt>
                <c:pt idx="348">
                  <c:v>0.16500000000000001</c:v>
                </c:pt>
                <c:pt idx="349">
                  <c:v>0.13</c:v>
                </c:pt>
                <c:pt idx="350">
                  <c:v>0.12300000000000001</c:v>
                </c:pt>
                <c:pt idx="351">
                  <c:v>0.12100000000000001</c:v>
                </c:pt>
                <c:pt idx="352">
                  <c:v>0.113</c:v>
                </c:pt>
                <c:pt idx="353">
                  <c:v>0.11</c:v>
                </c:pt>
                <c:pt idx="354">
                  <c:v>0.10900000000000001</c:v>
                </c:pt>
                <c:pt idx="355">
                  <c:v>0.10900000000000001</c:v>
                </c:pt>
                <c:pt idx="356">
                  <c:v>0.111</c:v>
                </c:pt>
                <c:pt idx="357">
                  <c:v>0.10800000000000001</c:v>
                </c:pt>
                <c:pt idx="358">
                  <c:v>0.11</c:v>
                </c:pt>
                <c:pt idx="359">
                  <c:v>0.10900000000000001</c:v>
                </c:pt>
                <c:pt idx="360">
                  <c:v>0.111</c:v>
                </c:pt>
                <c:pt idx="361">
                  <c:v>0.114</c:v>
                </c:pt>
                <c:pt idx="362">
                  <c:v>0.11</c:v>
                </c:pt>
                <c:pt idx="363">
                  <c:v>0.10800000000000001</c:v>
                </c:pt>
                <c:pt idx="364">
                  <c:v>0.10900000000000001</c:v>
                </c:pt>
                <c:pt idx="365">
                  <c:v>0.10800000000000001</c:v>
                </c:pt>
                <c:pt idx="366">
                  <c:v>0.11</c:v>
                </c:pt>
                <c:pt idx="367">
                  <c:v>0.10900000000000001</c:v>
                </c:pt>
                <c:pt idx="368">
                  <c:v>0.10900000000000001</c:v>
                </c:pt>
                <c:pt idx="369">
                  <c:v>0.10700000000000001</c:v>
                </c:pt>
                <c:pt idx="370">
                  <c:v>0.10700000000000001</c:v>
                </c:pt>
                <c:pt idx="371">
                  <c:v>0.10700000000000001</c:v>
                </c:pt>
                <c:pt idx="372">
                  <c:v>0.10800000000000001</c:v>
                </c:pt>
                <c:pt idx="373">
                  <c:v>0.10700000000000001</c:v>
                </c:pt>
                <c:pt idx="374">
                  <c:v>0.10900000000000001</c:v>
                </c:pt>
                <c:pt idx="375">
                  <c:v>0.10900000000000001</c:v>
                </c:pt>
                <c:pt idx="376">
                  <c:v>0.111</c:v>
                </c:pt>
                <c:pt idx="377">
                  <c:v>0.11</c:v>
                </c:pt>
                <c:pt idx="378">
                  <c:v>0.112</c:v>
                </c:pt>
                <c:pt idx="379">
                  <c:v>0.111</c:v>
                </c:pt>
                <c:pt idx="380">
                  <c:v>0.10800000000000001</c:v>
                </c:pt>
                <c:pt idx="381">
                  <c:v>0.111</c:v>
                </c:pt>
                <c:pt idx="382">
                  <c:v>0.10900000000000001</c:v>
                </c:pt>
                <c:pt idx="383">
                  <c:v>0.10800000000000001</c:v>
                </c:pt>
                <c:pt idx="384">
                  <c:v>0.10900000000000001</c:v>
                </c:pt>
                <c:pt idx="385">
                  <c:v>0.10800000000000001</c:v>
                </c:pt>
                <c:pt idx="386">
                  <c:v>0.10800000000000001</c:v>
                </c:pt>
                <c:pt idx="387">
                  <c:v>0.113</c:v>
                </c:pt>
                <c:pt idx="388">
                  <c:v>0.111</c:v>
                </c:pt>
                <c:pt idx="389">
                  <c:v>0.10800000000000001</c:v>
                </c:pt>
                <c:pt idx="390">
                  <c:v>0.10600000000000001</c:v>
                </c:pt>
                <c:pt idx="391">
                  <c:v>0.10700000000000001</c:v>
                </c:pt>
                <c:pt idx="392">
                  <c:v>0.11</c:v>
                </c:pt>
                <c:pt idx="393">
                  <c:v>0.114</c:v>
                </c:pt>
                <c:pt idx="394">
                  <c:v>0.112</c:v>
                </c:pt>
                <c:pt idx="395">
                  <c:v>0.10900000000000001</c:v>
                </c:pt>
                <c:pt idx="396">
                  <c:v>0.10800000000000001</c:v>
                </c:pt>
                <c:pt idx="397">
                  <c:v>0.10700000000000001</c:v>
                </c:pt>
                <c:pt idx="398">
                  <c:v>0.10600000000000001</c:v>
                </c:pt>
                <c:pt idx="399">
                  <c:v>0.10700000000000001</c:v>
                </c:pt>
                <c:pt idx="400">
                  <c:v>0.10700000000000001</c:v>
                </c:pt>
                <c:pt idx="401">
                  <c:v>0.10700000000000001</c:v>
                </c:pt>
                <c:pt idx="402">
                  <c:v>0.10900000000000001</c:v>
                </c:pt>
                <c:pt idx="403">
                  <c:v>0.10900000000000001</c:v>
                </c:pt>
                <c:pt idx="404">
                  <c:v>0.10800000000000001</c:v>
                </c:pt>
                <c:pt idx="405">
                  <c:v>0.10700000000000001</c:v>
                </c:pt>
                <c:pt idx="406">
                  <c:v>0.10900000000000001</c:v>
                </c:pt>
                <c:pt idx="407">
                  <c:v>0.111</c:v>
                </c:pt>
                <c:pt idx="408">
                  <c:v>0.10900000000000001</c:v>
                </c:pt>
                <c:pt idx="409">
                  <c:v>0.10700000000000001</c:v>
                </c:pt>
                <c:pt idx="410">
                  <c:v>0.10800000000000001</c:v>
                </c:pt>
                <c:pt idx="411">
                  <c:v>0.10800000000000001</c:v>
                </c:pt>
                <c:pt idx="412">
                  <c:v>0.10900000000000001</c:v>
                </c:pt>
                <c:pt idx="413">
                  <c:v>0.10800000000000001</c:v>
                </c:pt>
                <c:pt idx="414">
                  <c:v>0.10800000000000001</c:v>
                </c:pt>
                <c:pt idx="415">
                  <c:v>0.11</c:v>
                </c:pt>
                <c:pt idx="416">
                  <c:v>0.10800000000000001</c:v>
                </c:pt>
                <c:pt idx="417">
                  <c:v>0.10800000000000001</c:v>
                </c:pt>
                <c:pt idx="418">
                  <c:v>0.10800000000000001</c:v>
                </c:pt>
                <c:pt idx="419">
                  <c:v>0.10800000000000001</c:v>
                </c:pt>
                <c:pt idx="420">
                  <c:v>0.11</c:v>
                </c:pt>
                <c:pt idx="421">
                  <c:v>0.114</c:v>
                </c:pt>
                <c:pt idx="422">
                  <c:v>0.113</c:v>
                </c:pt>
                <c:pt idx="423">
                  <c:v>0.112</c:v>
                </c:pt>
                <c:pt idx="424">
                  <c:v>0.11</c:v>
                </c:pt>
                <c:pt idx="425">
                  <c:v>0.113</c:v>
                </c:pt>
                <c:pt idx="426">
                  <c:v>0.113</c:v>
                </c:pt>
                <c:pt idx="427">
                  <c:v>0.111</c:v>
                </c:pt>
                <c:pt idx="428">
                  <c:v>0.10900000000000001</c:v>
                </c:pt>
                <c:pt idx="429">
                  <c:v>0.10800000000000001</c:v>
                </c:pt>
                <c:pt idx="430">
                  <c:v>0.10800000000000001</c:v>
                </c:pt>
                <c:pt idx="431">
                  <c:v>0.112</c:v>
                </c:pt>
                <c:pt idx="432">
                  <c:v>0.112</c:v>
                </c:pt>
                <c:pt idx="433">
                  <c:v>0.10900000000000001</c:v>
                </c:pt>
                <c:pt idx="434">
                  <c:v>0.10700000000000001</c:v>
                </c:pt>
                <c:pt idx="435">
                  <c:v>0.10700000000000001</c:v>
                </c:pt>
                <c:pt idx="436">
                  <c:v>0.10800000000000001</c:v>
                </c:pt>
                <c:pt idx="437">
                  <c:v>0.10700000000000001</c:v>
                </c:pt>
                <c:pt idx="438">
                  <c:v>0.10800000000000001</c:v>
                </c:pt>
                <c:pt idx="439">
                  <c:v>0.113</c:v>
                </c:pt>
                <c:pt idx="440">
                  <c:v>0.113</c:v>
                </c:pt>
                <c:pt idx="441">
                  <c:v>0.112</c:v>
                </c:pt>
                <c:pt idx="442">
                  <c:v>0.10900000000000001</c:v>
                </c:pt>
                <c:pt idx="443">
                  <c:v>0.10900000000000001</c:v>
                </c:pt>
                <c:pt idx="444">
                  <c:v>0.10800000000000001</c:v>
                </c:pt>
                <c:pt idx="445">
                  <c:v>0.11</c:v>
                </c:pt>
                <c:pt idx="446">
                  <c:v>0.111</c:v>
                </c:pt>
                <c:pt idx="447">
                  <c:v>0.10900000000000001</c:v>
                </c:pt>
                <c:pt idx="448">
                  <c:v>0.112</c:v>
                </c:pt>
                <c:pt idx="449">
                  <c:v>0.111</c:v>
                </c:pt>
                <c:pt idx="450">
                  <c:v>0.10900000000000001</c:v>
                </c:pt>
                <c:pt idx="451">
                  <c:v>0.112</c:v>
                </c:pt>
                <c:pt idx="452">
                  <c:v>0.11</c:v>
                </c:pt>
                <c:pt idx="453">
                  <c:v>0.10900000000000001</c:v>
                </c:pt>
                <c:pt idx="454">
                  <c:v>0.10800000000000001</c:v>
                </c:pt>
                <c:pt idx="455">
                  <c:v>0.10800000000000001</c:v>
                </c:pt>
                <c:pt idx="456">
                  <c:v>0.10700000000000001</c:v>
                </c:pt>
                <c:pt idx="457">
                  <c:v>0.111</c:v>
                </c:pt>
                <c:pt idx="458">
                  <c:v>0.113</c:v>
                </c:pt>
                <c:pt idx="459">
                  <c:v>0.111</c:v>
                </c:pt>
                <c:pt idx="460">
                  <c:v>0.11</c:v>
                </c:pt>
                <c:pt idx="461">
                  <c:v>0.10800000000000001</c:v>
                </c:pt>
                <c:pt idx="462">
                  <c:v>0.10700000000000001</c:v>
                </c:pt>
                <c:pt idx="463">
                  <c:v>0.10900000000000001</c:v>
                </c:pt>
                <c:pt idx="464">
                  <c:v>0.10800000000000001</c:v>
                </c:pt>
                <c:pt idx="465">
                  <c:v>0.10800000000000001</c:v>
                </c:pt>
                <c:pt idx="466">
                  <c:v>0.113</c:v>
                </c:pt>
                <c:pt idx="467">
                  <c:v>0.114</c:v>
                </c:pt>
                <c:pt idx="468">
                  <c:v>0.10900000000000001</c:v>
                </c:pt>
                <c:pt idx="469">
                  <c:v>0.10800000000000001</c:v>
                </c:pt>
                <c:pt idx="470">
                  <c:v>0.10800000000000001</c:v>
                </c:pt>
                <c:pt idx="471">
                  <c:v>0.10800000000000001</c:v>
                </c:pt>
                <c:pt idx="472">
                  <c:v>0.10700000000000001</c:v>
                </c:pt>
                <c:pt idx="473">
                  <c:v>0.10700000000000001</c:v>
                </c:pt>
                <c:pt idx="474">
                  <c:v>0.10700000000000001</c:v>
                </c:pt>
                <c:pt idx="475">
                  <c:v>0.10700000000000001</c:v>
                </c:pt>
                <c:pt idx="476">
                  <c:v>0.10700000000000001</c:v>
                </c:pt>
                <c:pt idx="477">
                  <c:v>0.10800000000000001</c:v>
                </c:pt>
                <c:pt idx="478">
                  <c:v>0.10900000000000001</c:v>
                </c:pt>
                <c:pt idx="479">
                  <c:v>0.10900000000000001</c:v>
                </c:pt>
                <c:pt idx="480">
                  <c:v>0.11</c:v>
                </c:pt>
                <c:pt idx="481">
                  <c:v>0.10800000000000001</c:v>
                </c:pt>
                <c:pt idx="482">
                  <c:v>0.10700000000000001</c:v>
                </c:pt>
                <c:pt idx="483">
                  <c:v>0.10700000000000001</c:v>
                </c:pt>
                <c:pt idx="484">
                  <c:v>0.10700000000000001</c:v>
                </c:pt>
                <c:pt idx="485">
                  <c:v>0.10600000000000001</c:v>
                </c:pt>
                <c:pt idx="486">
                  <c:v>0.10600000000000001</c:v>
                </c:pt>
                <c:pt idx="487">
                  <c:v>0.10500000000000001</c:v>
                </c:pt>
                <c:pt idx="488">
                  <c:v>0.10600000000000001</c:v>
                </c:pt>
                <c:pt idx="489">
                  <c:v>0.10600000000000001</c:v>
                </c:pt>
                <c:pt idx="490">
                  <c:v>0.10500000000000001</c:v>
                </c:pt>
                <c:pt idx="491">
                  <c:v>0.10700000000000001</c:v>
                </c:pt>
                <c:pt idx="492">
                  <c:v>0.10900000000000001</c:v>
                </c:pt>
                <c:pt idx="493">
                  <c:v>0.10800000000000001</c:v>
                </c:pt>
                <c:pt idx="494">
                  <c:v>0.10700000000000001</c:v>
                </c:pt>
                <c:pt idx="495">
                  <c:v>0.10800000000000001</c:v>
                </c:pt>
                <c:pt idx="496">
                  <c:v>0.111</c:v>
                </c:pt>
                <c:pt idx="497">
                  <c:v>0.11</c:v>
                </c:pt>
                <c:pt idx="498">
                  <c:v>0.111</c:v>
                </c:pt>
                <c:pt idx="499">
                  <c:v>0.10900000000000001</c:v>
                </c:pt>
                <c:pt idx="500">
                  <c:v>0.10800000000000001</c:v>
                </c:pt>
                <c:pt idx="501">
                  <c:v>0.10700000000000001</c:v>
                </c:pt>
                <c:pt idx="502">
                  <c:v>0.10700000000000001</c:v>
                </c:pt>
                <c:pt idx="503">
                  <c:v>0.10900000000000001</c:v>
                </c:pt>
                <c:pt idx="504">
                  <c:v>0.11700000000000001</c:v>
                </c:pt>
                <c:pt idx="505">
                  <c:v>0.112</c:v>
                </c:pt>
                <c:pt idx="506">
                  <c:v>0.10800000000000001</c:v>
                </c:pt>
                <c:pt idx="507">
                  <c:v>0.10800000000000001</c:v>
                </c:pt>
                <c:pt idx="508">
                  <c:v>0.10800000000000001</c:v>
                </c:pt>
                <c:pt idx="509">
                  <c:v>0.10800000000000001</c:v>
                </c:pt>
                <c:pt idx="510">
                  <c:v>0.10800000000000001</c:v>
                </c:pt>
                <c:pt idx="511">
                  <c:v>0.10700000000000001</c:v>
                </c:pt>
                <c:pt idx="512">
                  <c:v>0.10600000000000001</c:v>
                </c:pt>
                <c:pt idx="513">
                  <c:v>0.10700000000000001</c:v>
                </c:pt>
                <c:pt idx="514">
                  <c:v>0.10700000000000001</c:v>
                </c:pt>
                <c:pt idx="515">
                  <c:v>0.10800000000000001</c:v>
                </c:pt>
                <c:pt idx="516">
                  <c:v>0.10900000000000001</c:v>
                </c:pt>
                <c:pt idx="517">
                  <c:v>0.10900000000000001</c:v>
                </c:pt>
                <c:pt idx="518">
                  <c:v>0.10900000000000001</c:v>
                </c:pt>
                <c:pt idx="519">
                  <c:v>0.10800000000000001</c:v>
                </c:pt>
                <c:pt idx="520">
                  <c:v>0.10600000000000001</c:v>
                </c:pt>
                <c:pt idx="521">
                  <c:v>0.10600000000000001</c:v>
                </c:pt>
                <c:pt idx="522">
                  <c:v>0.10600000000000001</c:v>
                </c:pt>
                <c:pt idx="523">
                  <c:v>0.10600000000000001</c:v>
                </c:pt>
                <c:pt idx="524">
                  <c:v>0.10800000000000001</c:v>
                </c:pt>
                <c:pt idx="525">
                  <c:v>0.10700000000000001</c:v>
                </c:pt>
                <c:pt idx="526">
                  <c:v>0.10700000000000001</c:v>
                </c:pt>
                <c:pt idx="527">
                  <c:v>0.10700000000000001</c:v>
                </c:pt>
                <c:pt idx="528">
                  <c:v>0.10700000000000001</c:v>
                </c:pt>
                <c:pt idx="529">
                  <c:v>0.10600000000000001</c:v>
                </c:pt>
                <c:pt idx="530">
                  <c:v>0.10600000000000001</c:v>
                </c:pt>
                <c:pt idx="531">
                  <c:v>0.10600000000000001</c:v>
                </c:pt>
                <c:pt idx="532">
                  <c:v>0.10600000000000001</c:v>
                </c:pt>
                <c:pt idx="533">
                  <c:v>0.10600000000000001</c:v>
                </c:pt>
                <c:pt idx="534">
                  <c:v>0.10800000000000001</c:v>
                </c:pt>
                <c:pt idx="535">
                  <c:v>0.10800000000000001</c:v>
                </c:pt>
                <c:pt idx="536">
                  <c:v>0.10800000000000001</c:v>
                </c:pt>
                <c:pt idx="537">
                  <c:v>0.10700000000000001</c:v>
                </c:pt>
                <c:pt idx="538">
                  <c:v>0.10800000000000001</c:v>
                </c:pt>
                <c:pt idx="539">
                  <c:v>0.10900000000000001</c:v>
                </c:pt>
                <c:pt idx="540">
                  <c:v>0.10800000000000001</c:v>
                </c:pt>
                <c:pt idx="541">
                  <c:v>0.10700000000000001</c:v>
                </c:pt>
                <c:pt idx="542">
                  <c:v>0.10600000000000001</c:v>
                </c:pt>
                <c:pt idx="543">
                  <c:v>0.10500000000000001</c:v>
                </c:pt>
                <c:pt idx="544">
                  <c:v>0.10600000000000001</c:v>
                </c:pt>
                <c:pt idx="545">
                  <c:v>0.11</c:v>
                </c:pt>
                <c:pt idx="546">
                  <c:v>0.11</c:v>
                </c:pt>
                <c:pt idx="547">
                  <c:v>0.10700000000000001</c:v>
                </c:pt>
                <c:pt idx="548">
                  <c:v>0.10800000000000001</c:v>
                </c:pt>
                <c:pt idx="549">
                  <c:v>0.10700000000000001</c:v>
                </c:pt>
                <c:pt idx="550">
                  <c:v>0.10600000000000001</c:v>
                </c:pt>
                <c:pt idx="551">
                  <c:v>0.10600000000000001</c:v>
                </c:pt>
                <c:pt idx="552">
                  <c:v>0.10500000000000001</c:v>
                </c:pt>
                <c:pt idx="553">
                  <c:v>0.10500000000000001</c:v>
                </c:pt>
                <c:pt idx="554">
                  <c:v>0.10600000000000001</c:v>
                </c:pt>
                <c:pt idx="555">
                  <c:v>0.10500000000000001</c:v>
                </c:pt>
                <c:pt idx="556">
                  <c:v>0.10600000000000001</c:v>
                </c:pt>
                <c:pt idx="557">
                  <c:v>0.10700000000000001</c:v>
                </c:pt>
                <c:pt idx="558">
                  <c:v>0.10700000000000001</c:v>
                </c:pt>
                <c:pt idx="559">
                  <c:v>0.10900000000000001</c:v>
                </c:pt>
                <c:pt idx="560">
                  <c:v>0.111</c:v>
                </c:pt>
                <c:pt idx="561">
                  <c:v>0.10800000000000001</c:v>
                </c:pt>
                <c:pt idx="562">
                  <c:v>0.10800000000000001</c:v>
                </c:pt>
                <c:pt idx="563">
                  <c:v>0.10700000000000001</c:v>
                </c:pt>
                <c:pt idx="564">
                  <c:v>0.10800000000000001</c:v>
                </c:pt>
                <c:pt idx="565">
                  <c:v>0.113</c:v>
                </c:pt>
                <c:pt idx="566">
                  <c:v>0.11</c:v>
                </c:pt>
                <c:pt idx="567">
                  <c:v>0.10700000000000001</c:v>
                </c:pt>
                <c:pt idx="568">
                  <c:v>0.10600000000000001</c:v>
                </c:pt>
                <c:pt idx="569">
                  <c:v>0.10600000000000001</c:v>
                </c:pt>
                <c:pt idx="570">
                  <c:v>0.10600000000000001</c:v>
                </c:pt>
                <c:pt idx="571">
                  <c:v>0.10500000000000001</c:v>
                </c:pt>
                <c:pt idx="572">
                  <c:v>0.10600000000000001</c:v>
                </c:pt>
                <c:pt idx="573">
                  <c:v>0.10500000000000001</c:v>
                </c:pt>
                <c:pt idx="574">
                  <c:v>0.10600000000000001</c:v>
                </c:pt>
                <c:pt idx="575">
                  <c:v>0.10700000000000001</c:v>
                </c:pt>
                <c:pt idx="576">
                  <c:v>0.10600000000000001</c:v>
                </c:pt>
                <c:pt idx="577">
                  <c:v>0.10600000000000001</c:v>
                </c:pt>
                <c:pt idx="578">
                  <c:v>0.10500000000000001</c:v>
                </c:pt>
                <c:pt idx="579">
                  <c:v>0.10600000000000001</c:v>
                </c:pt>
                <c:pt idx="580">
                  <c:v>0.11</c:v>
                </c:pt>
                <c:pt idx="581">
                  <c:v>0.112</c:v>
                </c:pt>
                <c:pt idx="582">
                  <c:v>0.112</c:v>
                </c:pt>
                <c:pt idx="583">
                  <c:v>0.10900000000000001</c:v>
                </c:pt>
                <c:pt idx="584">
                  <c:v>0.10600000000000001</c:v>
                </c:pt>
                <c:pt idx="585">
                  <c:v>0.10500000000000001</c:v>
                </c:pt>
                <c:pt idx="586">
                  <c:v>0.10500000000000001</c:v>
                </c:pt>
                <c:pt idx="587">
                  <c:v>0.10400000000000001</c:v>
                </c:pt>
                <c:pt idx="588">
                  <c:v>0.10400000000000001</c:v>
                </c:pt>
                <c:pt idx="589">
                  <c:v>0.10400000000000001</c:v>
                </c:pt>
                <c:pt idx="590">
                  <c:v>0.10500000000000001</c:v>
                </c:pt>
                <c:pt idx="591">
                  <c:v>0.10800000000000001</c:v>
                </c:pt>
                <c:pt idx="592">
                  <c:v>0.10700000000000001</c:v>
                </c:pt>
                <c:pt idx="593">
                  <c:v>0.10700000000000001</c:v>
                </c:pt>
                <c:pt idx="594">
                  <c:v>0.10500000000000001</c:v>
                </c:pt>
                <c:pt idx="595">
                  <c:v>0.10600000000000001</c:v>
                </c:pt>
                <c:pt idx="596">
                  <c:v>0.10600000000000001</c:v>
                </c:pt>
                <c:pt idx="597">
                  <c:v>0.10600000000000001</c:v>
                </c:pt>
                <c:pt idx="598">
                  <c:v>0.10500000000000001</c:v>
                </c:pt>
                <c:pt idx="599">
                  <c:v>0.10400000000000001</c:v>
                </c:pt>
                <c:pt idx="600">
                  <c:v>0.10600000000000001</c:v>
                </c:pt>
                <c:pt idx="601">
                  <c:v>0.10500000000000001</c:v>
                </c:pt>
                <c:pt idx="602">
                  <c:v>0.10500000000000001</c:v>
                </c:pt>
                <c:pt idx="603">
                  <c:v>0.10700000000000001</c:v>
                </c:pt>
                <c:pt idx="604">
                  <c:v>0.10600000000000001</c:v>
                </c:pt>
                <c:pt idx="605">
                  <c:v>0.10600000000000001</c:v>
                </c:pt>
                <c:pt idx="606">
                  <c:v>0.10600000000000001</c:v>
                </c:pt>
                <c:pt idx="607">
                  <c:v>0.10600000000000001</c:v>
                </c:pt>
                <c:pt idx="608">
                  <c:v>0.10500000000000001</c:v>
                </c:pt>
                <c:pt idx="609">
                  <c:v>0.10600000000000001</c:v>
                </c:pt>
                <c:pt idx="610">
                  <c:v>0.11</c:v>
                </c:pt>
                <c:pt idx="611">
                  <c:v>0.10800000000000001</c:v>
                </c:pt>
                <c:pt idx="612">
                  <c:v>0.10800000000000001</c:v>
                </c:pt>
                <c:pt idx="613">
                  <c:v>0.10700000000000001</c:v>
                </c:pt>
                <c:pt idx="614">
                  <c:v>0.10700000000000001</c:v>
                </c:pt>
                <c:pt idx="615">
                  <c:v>0.10800000000000001</c:v>
                </c:pt>
                <c:pt idx="616">
                  <c:v>0.10700000000000001</c:v>
                </c:pt>
                <c:pt idx="617">
                  <c:v>0.10700000000000001</c:v>
                </c:pt>
                <c:pt idx="618">
                  <c:v>0.10600000000000001</c:v>
                </c:pt>
                <c:pt idx="619">
                  <c:v>0.10700000000000001</c:v>
                </c:pt>
                <c:pt idx="620">
                  <c:v>0.10700000000000001</c:v>
                </c:pt>
                <c:pt idx="621">
                  <c:v>0.10800000000000001</c:v>
                </c:pt>
                <c:pt idx="622">
                  <c:v>0.10900000000000001</c:v>
                </c:pt>
                <c:pt idx="623">
                  <c:v>0.10900000000000001</c:v>
                </c:pt>
                <c:pt idx="624">
                  <c:v>0.10600000000000001</c:v>
                </c:pt>
                <c:pt idx="625">
                  <c:v>0.10600000000000001</c:v>
                </c:pt>
                <c:pt idx="626">
                  <c:v>0.10600000000000001</c:v>
                </c:pt>
                <c:pt idx="627">
                  <c:v>0.10900000000000001</c:v>
                </c:pt>
                <c:pt idx="628">
                  <c:v>0.111</c:v>
                </c:pt>
                <c:pt idx="629">
                  <c:v>0.10900000000000001</c:v>
                </c:pt>
                <c:pt idx="630">
                  <c:v>0.10700000000000001</c:v>
                </c:pt>
                <c:pt idx="631">
                  <c:v>0.10600000000000001</c:v>
                </c:pt>
                <c:pt idx="632">
                  <c:v>0.10700000000000001</c:v>
                </c:pt>
                <c:pt idx="633">
                  <c:v>0.10700000000000001</c:v>
                </c:pt>
                <c:pt idx="634">
                  <c:v>0.10600000000000001</c:v>
                </c:pt>
                <c:pt idx="635">
                  <c:v>0.10600000000000001</c:v>
                </c:pt>
                <c:pt idx="636">
                  <c:v>0.10600000000000001</c:v>
                </c:pt>
                <c:pt idx="637">
                  <c:v>0.10500000000000001</c:v>
                </c:pt>
                <c:pt idx="638">
                  <c:v>0.10500000000000001</c:v>
                </c:pt>
                <c:pt idx="639">
                  <c:v>0.10600000000000001</c:v>
                </c:pt>
                <c:pt idx="640">
                  <c:v>0.10600000000000001</c:v>
                </c:pt>
                <c:pt idx="641">
                  <c:v>0.10600000000000001</c:v>
                </c:pt>
                <c:pt idx="642">
                  <c:v>0.10600000000000001</c:v>
                </c:pt>
                <c:pt idx="643">
                  <c:v>0.10600000000000001</c:v>
                </c:pt>
                <c:pt idx="644">
                  <c:v>0.10700000000000001</c:v>
                </c:pt>
                <c:pt idx="645">
                  <c:v>0.10700000000000001</c:v>
                </c:pt>
                <c:pt idx="646">
                  <c:v>0.10800000000000001</c:v>
                </c:pt>
                <c:pt idx="647">
                  <c:v>0.111</c:v>
                </c:pt>
                <c:pt idx="648">
                  <c:v>0.112</c:v>
                </c:pt>
                <c:pt idx="649">
                  <c:v>0.11</c:v>
                </c:pt>
                <c:pt idx="650">
                  <c:v>0.10700000000000001</c:v>
                </c:pt>
                <c:pt idx="651">
                  <c:v>0.10700000000000001</c:v>
                </c:pt>
                <c:pt idx="652">
                  <c:v>0.10700000000000001</c:v>
                </c:pt>
                <c:pt idx="653">
                  <c:v>0.10500000000000001</c:v>
                </c:pt>
                <c:pt idx="654">
                  <c:v>0.10600000000000001</c:v>
                </c:pt>
                <c:pt idx="655">
                  <c:v>0.10800000000000001</c:v>
                </c:pt>
                <c:pt idx="656">
                  <c:v>0.10900000000000001</c:v>
                </c:pt>
                <c:pt idx="657">
                  <c:v>0.10700000000000001</c:v>
                </c:pt>
                <c:pt idx="658">
                  <c:v>0.10700000000000001</c:v>
                </c:pt>
                <c:pt idx="659">
                  <c:v>0.10800000000000001</c:v>
                </c:pt>
                <c:pt idx="660">
                  <c:v>0.10900000000000001</c:v>
                </c:pt>
                <c:pt idx="661">
                  <c:v>0.11</c:v>
                </c:pt>
                <c:pt idx="662">
                  <c:v>0.10800000000000001</c:v>
                </c:pt>
                <c:pt idx="663">
                  <c:v>0.10700000000000001</c:v>
                </c:pt>
                <c:pt idx="664">
                  <c:v>0.10600000000000001</c:v>
                </c:pt>
                <c:pt idx="665">
                  <c:v>0.10600000000000001</c:v>
                </c:pt>
                <c:pt idx="666">
                  <c:v>0.10600000000000001</c:v>
                </c:pt>
                <c:pt idx="667">
                  <c:v>0.10600000000000001</c:v>
                </c:pt>
                <c:pt idx="668">
                  <c:v>0.10600000000000001</c:v>
                </c:pt>
                <c:pt idx="669">
                  <c:v>0.10900000000000001</c:v>
                </c:pt>
                <c:pt idx="670">
                  <c:v>0.111</c:v>
                </c:pt>
                <c:pt idx="671">
                  <c:v>0.10800000000000001</c:v>
                </c:pt>
                <c:pt idx="672">
                  <c:v>0.10600000000000001</c:v>
                </c:pt>
                <c:pt idx="673">
                  <c:v>0.10800000000000001</c:v>
                </c:pt>
                <c:pt idx="674">
                  <c:v>0.111</c:v>
                </c:pt>
                <c:pt idx="675">
                  <c:v>0.113</c:v>
                </c:pt>
                <c:pt idx="676">
                  <c:v>0.112</c:v>
                </c:pt>
                <c:pt idx="677">
                  <c:v>0.115</c:v>
                </c:pt>
                <c:pt idx="678">
                  <c:v>0.11</c:v>
                </c:pt>
                <c:pt idx="679">
                  <c:v>0.10800000000000001</c:v>
                </c:pt>
                <c:pt idx="680">
                  <c:v>0.10700000000000001</c:v>
                </c:pt>
                <c:pt idx="681">
                  <c:v>0.10600000000000001</c:v>
                </c:pt>
                <c:pt idx="682">
                  <c:v>0.10800000000000001</c:v>
                </c:pt>
                <c:pt idx="683">
                  <c:v>0.10700000000000001</c:v>
                </c:pt>
                <c:pt idx="684">
                  <c:v>0.10600000000000001</c:v>
                </c:pt>
                <c:pt idx="685">
                  <c:v>0.10600000000000001</c:v>
                </c:pt>
                <c:pt idx="686">
                  <c:v>0.10700000000000001</c:v>
                </c:pt>
                <c:pt idx="687">
                  <c:v>0.10600000000000001</c:v>
                </c:pt>
                <c:pt idx="688">
                  <c:v>0.10600000000000001</c:v>
                </c:pt>
                <c:pt idx="689">
                  <c:v>0.10700000000000001</c:v>
                </c:pt>
                <c:pt idx="690">
                  <c:v>0.10800000000000001</c:v>
                </c:pt>
                <c:pt idx="691">
                  <c:v>0.10900000000000001</c:v>
                </c:pt>
                <c:pt idx="692">
                  <c:v>0.10800000000000001</c:v>
                </c:pt>
                <c:pt idx="693">
                  <c:v>0.11</c:v>
                </c:pt>
                <c:pt idx="694">
                  <c:v>0.10700000000000001</c:v>
                </c:pt>
                <c:pt idx="695">
                  <c:v>0.10900000000000001</c:v>
                </c:pt>
                <c:pt idx="696">
                  <c:v>0.10700000000000001</c:v>
                </c:pt>
                <c:pt idx="697">
                  <c:v>0.10700000000000001</c:v>
                </c:pt>
                <c:pt idx="698">
                  <c:v>0.10500000000000001</c:v>
                </c:pt>
                <c:pt idx="699">
                  <c:v>0.10500000000000001</c:v>
                </c:pt>
                <c:pt idx="700">
                  <c:v>0.10500000000000001</c:v>
                </c:pt>
              </c:numCache>
            </c:numRef>
          </c:yVal>
          <c:smooth val="1"/>
        </c:ser>
        <c:ser>
          <c:idx val="3"/>
          <c:order val="3"/>
          <c:tx>
            <c:v>Trial 5</c:v>
          </c:tx>
          <c:marker>
            <c:symbol val="none"/>
          </c:marker>
          <c:xVal>
            <c:numRef>
              <c:f>'Trial 3'!$T$512:$T$1212</c:f>
              <c:numCache>
                <c:formatCode>General</c:formatCode>
                <c:ptCount val="701"/>
                <c:pt idx="0">
                  <c:v>511</c:v>
                </c:pt>
                <c:pt idx="1">
                  <c:v>512</c:v>
                </c:pt>
                <c:pt idx="2">
                  <c:v>513</c:v>
                </c:pt>
                <c:pt idx="3">
                  <c:v>514</c:v>
                </c:pt>
                <c:pt idx="4">
                  <c:v>515</c:v>
                </c:pt>
                <c:pt idx="5">
                  <c:v>516</c:v>
                </c:pt>
                <c:pt idx="6">
                  <c:v>517</c:v>
                </c:pt>
                <c:pt idx="7">
                  <c:v>518</c:v>
                </c:pt>
                <c:pt idx="8">
                  <c:v>519</c:v>
                </c:pt>
                <c:pt idx="9">
                  <c:v>520</c:v>
                </c:pt>
                <c:pt idx="10">
                  <c:v>521</c:v>
                </c:pt>
                <c:pt idx="11">
                  <c:v>522</c:v>
                </c:pt>
                <c:pt idx="12">
                  <c:v>523</c:v>
                </c:pt>
                <c:pt idx="13">
                  <c:v>524</c:v>
                </c:pt>
                <c:pt idx="14">
                  <c:v>525</c:v>
                </c:pt>
                <c:pt idx="15">
                  <c:v>526</c:v>
                </c:pt>
                <c:pt idx="16">
                  <c:v>527</c:v>
                </c:pt>
                <c:pt idx="17">
                  <c:v>528</c:v>
                </c:pt>
                <c:pt idx="18">
                  <c:v>529</c:v>
                </c:pt>
                <c:pt idx="19">
                  <c:v>530</c:v>
                </c:pt>
                <c:pt idx="20">
                  <c:v>531</c:v>
                </c:pt>
                <c:pt idx="21">
                  <c:v>532</c:v>
                </c:pt>
                <c:pt idx="22">
                  <c:v>533</c:v>
                </c:pt>
                <c:pt idx="23">
                  <c:v>534</c:v>
                </c:pt>
                <c:pt idx="24">
                  <c:v>535</c:v>
                </c:pt>
                <c:pt idx="25">
                  <c:v>536</c:v>
                </c:pt>
                <c:pt idx="26">
                  <c:v>537</c:v>
                </c:pt>
                <c:pt idx="27">
                  <c:v>538</c:v>
                </c:pt>
                <c:pt idx="28">
                  <c:v>539</c:v>
                </c:pt>
                <c:pt idx="29">
                  <c:v>540</c:v>
                </c:pt>
                <c:pt idx="30">
                  <c:v>541</c:v>
                </c:pt>
                <c:pt idx="31">
                  <c:v>542</c:v>
                </c:pt>
                <c:pt idx="32">
                  <c:v>543</c:v>
                </c:pt>
                <c:pt idx="33">
                  <c:v>544</c:v>
                </c:pt>
                <c:pt idx="34">
                  <c:v>545</c:v>
                </c:pt>
                <c:pt idx="35">
                  <c:v>546</c:v>
                </c:pt>
                <c:pt idx="36">
                  <c:v>547</c:v>
                </c:pt>
                <c:pt idx="37">
                  <c:v>548</c:v>
                </c:pt>
                <c:pt idx="38">
                  <c:v>549</c:v>
                </c:pt>
                <c:pt idx="39">
                  <c:v>550</c:v>
                </c:pt>
                <c:pt idx="40">
                  <c:v>551</c:v>
                </c:pt>
                <c:pt idx="41">
                  <c:v>552</c:v>
                </c:pt>
                <c:pt idx="42">
                  <c:v>553</c:v>
                </c:pt>
                <c:pt idx="43">
                  <c:v>554</c:v>
                </c:pt>
                <c:pt idx="44">
                  <c:v>555</c:v>
                </c:pt>
                <c:pt idx="45">
                  <c:v>556</c:v>
                </c:pt>
                <c:pt idx="46">
                  <c:v>557</c:v>
                </c:pt>
                <c:pt idx="47">
                  <c:v>558</c:v>
                </c:pt>
                <c:pt idx="48">
                  <c:v>559</c:v>
                </c:pt>
                <c:pt idx="49">
                  <c:v>560</c:v>
                </c:pt>
                <c:pt idx="50">
                  <c:v>561</c:v>
                </c:pt>
                <c:pt idx="51">
                  <c:v>562</c:v>
                </c:pt>
                <c:pt idx="52">
                  <c:v>563</c:v>
                </c:pt>
                <c:pt idx="53">
                  <c:v>564</c:v>
                </c:pt>
                <c:pt idx="54">
                  <c:v>565</c:v>
                </c:pt>
                <c:pt idx="55">
                  <c:v>566</c:v>
                </c:pt>
                <c:pt idx="56">
                  <c:v>567</c:v>
                </c:pt>
                <c:pt idx="57">
                  <c:v>568</c:v>
                </c:pt>
                <c:pt idx="58">
                  <c:v>569</c:v>
                </c:pt>
                <c:pt idx="59">
                  <c:v>570</c:v>
                </c:pt>
                <c:pt idx="60">
                  <c:v>571</c:v>
                </c:pt>
                <c:pt idx="61">
                  <c:v>572</c:v>
                </c:pt>
                <c:pt idx="62">
                  <c:v>573</c:v>
                </c:pt>
                <c:pt idx="63">
                  <c:v>574</c:v>
                </c:pt>
                <c:pt idx="64">
                  <c:v>575</c:v>
                </c:pt>
                <c:pt idx="65">
                  <c:v>576</c:v>
                </c:pt>
                <c:pt idx="66">
                  <c:v>577</c:v>
                </c:pt>
                <c:pt idx="67">
                  <c:v>578</c:v>
                </c:pt>
                <c:pt idx="68">
                  <c:v>579</c:v>
                </c:pt>
                <c:pt idx="69">
                  <c:v>580</c:v>
                </c:pt>
                <c:pt idx="70">
                  <c:v>581</c:v>
                </c:pt>
                <c:pt idx="71">
                  <c:v>582</c:v>
                </c:pt>
                <c:pt idx="72">
                  <c:v>583</c:v>
                </c:pt>
                <c:pt idx="73">
                  <c:v>584</c:v>
                </c:pt>
                <c:pt idx="74">
                  <c:v>585</c:v>
                </c:pt>
                <c:pt idx="75">
                  <c:v>586</c:v>
                </c:pt>
                <c:pt idx="76">
                  <c:v>587</c:v>
                </c:pt>
                <c:pt idx="77">
                  <c:v>588</c:v>
                </c:pt>
                <c:pt idx="78">
                  <c:v>589</c:v>
                </c:pt>
                <c:pt idx="79">
                  <c:v>590</c:v>
                </c:pt>
                <c:pt idx="80">
                  <c:v>591</c:v>
                </c:pt>
                <c:pt idx="81">
                  <c:v>592</c:v>
                </c:pt>
                <c:pt idx="82">
                  <c:v>593</c:v>
                </c:pt>
                <c:pt idx="83">
                  <c:v>594</c:v>
                </c:pt>
                <c:pt idx="84">
                  <c:v>595</c:v>
                </c:pt>
                <c:pt idx="85">
                  <c:v>596</c:v>
                </c:pt>
                <c:pt idx="86">
                  <c:v>597</c:v>
                </c:pt>
                <c:pt idx="87">
                  <c:v>598</c:v>
                </c:pt>
                <c:pt idx="88">
                  <c:v>599</c:v>
                </c:pt>
                <c:pt idx="89">
                  <c:v>600</c:v>
                </c:pt>
                <c:pt idx="90">
                  <c:v>601</c:v>
                </c:pt>
                <c:pt idx="91">
                  <c:v>602</c:v>
                </c:pt>
                <c:pt idx="92">
                  <c:v>603</c:v>
                </c:pt>
                <c:pt idx="93">
                  <c:v>604</c:v>
                </c:pt>
                <c:pt idx="94">
                  <c:v>605</c:v>
                </c:pt>
                <c:pt idx="95">
                  <c:v>606</c:v>
                </c:pt>
                <c:pt idx="96">
                  <c:v>607</c:v>
                </c:pt>
                <c:pt idx="97">
                  <c:v>608</c:v>
                </c:pt>
                <c:pt idx="98">
                  <c:v>609</c:v>
                </c:pt>
                <c:pt idx="99">
                  <c:v>610</c:v>
                </c:pt>
                <c:pt idx="100">
                  <c:v>611</c:v>
                </c:pt>
                <c:pt idx="101">
                  <c:v>612</c:v>
                </c:pt>
                <c:pt idx="102">
                  <c:v>613</c:v>
                </c:pt>
                <c:pt idx="103">
                  <c:v>614</c:v>
                </c:pt>
                <c:pt idx="104">
                  <c:v>615</c:v>
                </c:pt>
                <c:pt idx="105">
                  <c:v>616</c:v>
                </c:pt>
                <c:pt idx="106">
                  <c:v>617</c:v>
                </c:pt>
                <c:pt idx="107">
                  <c:v>618</c:v>
                </c:pt>
                <c:pt idx="108">
                  <c:v>619</c:v>
                </c:pt>
                <c:pt idx="109">
                  <c:v>620</c:v>
                </c:pt>
                <c:pt idx="110">
                  <c:v>621</c:v>
                </c:pt>
                <c:pt idx="111">
                  <c:v>622</c:v>
                </c:pt>
                <c:pt idx="112">
                  <c:v>623</c:v>
                </c:pt>
                <c:pt idx="113">
                  <c:v>624</c:v>
                </c:pt>
                <c:pt idx="114">
                  <c:v>625</c:v>
                </c:pt>
                <c:pt idx="115">
                  <c:v>626</c:v>
                </c:pt>
                <c:pt idx="116">
                  <c:v>627</c:v>
                </c:pt>
                <c:pt idx="117">
                  <c:v>628</c:v>
                </c:pt>
                <c:pt idx="118">
                  <c:v>629</c:v>
                </c:pt>
                <c:pt idx="119">
                  <c:v>630</c:v>
                </c:pt>
                <c:pt idx="120">
                  <c:v>631</c:v>
                </c:pt>
                <c:pt idx="121">
                  <c:v>632</c:v>
                </c:pt>
                <c:pt idx="122">
                  <c:v>633</c:v>
                </c:pt>
                <c:pt idx="123">
                  <c:v>634</c:v>
                </c:pt>
                <c:pt idx="124">
                  <c:v>635</c:v>
                </c:pt>
                <c:pt idx="125">
                  <c:v>636</c:v>
                </c:pt>
                <c:pt idx="126">
                  <c:v>637</c:v>
                </c:pt>
                <c:pt idx="127">
                  <c:v>638</c:v>
                </c:pt>
                <c:pt idx="128">
                  <c:v>639</c:v>
                </c:pt>
                <c:pt idx="129">
                  <c:v>640</c:v>
                </c:pt>
                <c:pt idx="130">
                  <c:v>641</c:v>
                </c:pt>
                <c:pt idx="131">
                  <c:v>642</c:v>
                </c:pt>
                <c:pt idx="132">
                  <c:v>643</c:v>
                </c:pt>
                <c:pt idx="133">
                  <c:v>644</c:v>
                </c:pt>
                <c:pt idx="134">
                  <c:v>645</c:v>
                </c:pt>
                <c:pt idx="135">
                  <c:v>646</c:v>
                </c:pt>
                <c:pt idx="136">
                  <c:v>647</c:v>
                </c:pt>
                <c:pt idx="137">
                  <c:v>648</c:v>
                </c:pt>
                <c:pt idx="138">
                  <c:v>649</c:v>
                </c:pt>
                <c:pt idx="139">
                  <c:v>650</c:v>
                </c:pt>
                <c:pt idx="140">
                  <c:v>651</c:v>
                </c:pt>
                <c:pt idx="141">
                  <c:v>652</c:v>
                </c:pt>
                <c:pt idx="142">
                  <c:v>653</c:v>
                </c:pt>
                <c:pt idx="143">
                  <c:v>654</c:v>
                </c:pt>
                <c:pt idx="144">
                  <c:v>655</c:v>
                </c:pt>
                <c:pt idx="145">
                  <c:v>656</c:v>
                </c:pt>
                <c:pt idx="146">
                  <c:v>657</c:v>
                </c:pt>
                <c:pt idx="147">
                  <c:v>658</c:v>
                </c:pt>
                <c:pt idx="148">
                  <c:v>659</c:v>
                </c:pt>
                <c:pt idx="149">
                  <c:v>660</c:v>
                </c:pt>
                <c:pt idx="150">
                  <c:v>661</c:v>
                </c:pt>
                <c:pt idx="151">
                  <c:v>662</c:v>
                </c:pt>
                <c:pt idx="152">
                  <c:v>663</c:v>
                </c:pt>
                <c:pt idx="153">
                  <c:v>664</c:v>
                </c:pt>
                <c:pt idx="154">
                  <c:v>665</c:v>
                </c:pt>
                <c:pt idx="155">
                  <c:v>666</c:v>
                </c:pt>
                <c:pt idx="156">
                  <c:v>667</c:v>
                </c:pt>
                <c:pt idx="157">
                  <c:v>668</c:v>
                </c:pt>
                <c:pt idx="158">
                  <c:v>669</c:v>
                </c:pt>
                <c:pt idx="159">
                  <c:v>670</c:v>
                </c:pt>
                <c:pt idx="160">
                  <c:v>671</c:v>
                </c:pt>
                <c:pt idx="161">
                  <c:v>672</c:v>
                </c:pt>
                <c:pt idx="162">
                  <c:v>673</c:v>
                </c:pt>
                <c:pt idx="163">
                  <c:v>674</c:v>
                </c:pt>
                <c:pt idx="164">
                  <c:v>675</c:v>
                </c:pt>
                <c:pt idx="165">
                  <c:v>676</c:v>
                </c:pt>
                <c:pt idx="166">
                  <c:v>677</c:v>
                </c:pt>
                <c:pt idx="167">
                  <c:v>678</c:v>
                </c:pt>
                <c:pt idx="168">
                  <c:v>679</c:v>
                </c:pt>
                <c:pt idx="169">
                  <c:v>680</c:v>
                </c:pt>
                <c:pt idx="170">
                  <c:v>681</c:v>
                </c:pt>
                <c:pt idx="171">
                  <c:v>682</c:v>
                </c:pt>
                <c:pt idx="172">
                  <c:v>683</c:v>
                </c:pt>
                <c:pt idx="173">
                  <c:v>684</c:v>
                </c:pt>
                <c:pt idx="174">
                  <c:v>685</c:v>
                </c:pt>
                <c:pt idx="175">
                  <c:v>686</c:v>
                </c:pt>
                <c:pt idx="176">
                  <c:v>687</c:v>
                </c:pt>
                <c:pt idx="177">
                  <c:v>688</c:v>
                </c:pt>
                <c:pt idx="178">
                  <c:v>689</c:v>
                </c:pt>
                <c:pt idx="179">
                  <c:v>690</c:v>
                </c:pt>
                <c:pt idx="180">
                  <c:v>691</c:v>
                </c:pt>
                <c:pt idx="181">
                  <c:v>692</c:v>
                </c:pt>
                <c:pt idx="182">
                  <c:v>693</c:v>
                </c:pt>
                <c:pt idx="183">
                  <c:v>694</c:v>
                </c:pt>
                <c:pt idx="184">
                  <c:v>695</c:v>
                </c:pt>
                <c:pt idx="185">
                  <c:v>696</c:v>
                </c:pt>
                <c:pt idx="186">
                  <c:v>697</c:v>
                </c:pt>
                <c:pt idx="187">
                  <c:v>698</c:v>
                </c:pt>
                <c:pt idx="188">
                  <c:v>699</c:v>
                </c:pt>
                <c:pt idx="189">
                  <c:v>700</c:v>
                </c:pt>
                <c:pt idx="190">
                  <c:v>701</c:v>
                </c:pt>
                <c:pt idx="191">
                  <c:v>702</c:v>
                </c:pt>
                <c:pt idx="192">
                  <c:v>703</c:v>
                </c:pt>
                <c:pt idx="193">
                  <c:v>704</c:v>
                </c:pt>
                <c:pt idx="194">
                  <c:v>705</c:v>
                </c:pt>
                <c:pt idx="195">
                  <c:v>706</c:v>
                </c:pt>
                <c:pt idx="196">
                  <c:v>707</c:v>
                </c:pt>
                <c:pt idx="197">
                  <c:v>708</c:v>
                </c:pt>
                <c:pt idx="198">
                  <c:v>709</c:v>
                </c:pt>
                <c:pt idx="199">
                  <c:v>710</c:v>
                </c:pt>
                <c:pt idx="200">
                  <c:v>711</c:v>
                </c:pt>
                <c:pt idx="201">
                  <c:v>712</c:v>
                </c:pt>
                <c:pt idx="202">
                  <c:v>713</c:v>
                </c:pt>
                <c:pt idx="203">
                  <c:v>714</c:v>
                </c:pt>
                <c:pt idx="204">
                  <c:v>715</c:v>
                </c:pt>
                <c:pt idx="205">
                  <c:v>716</c:v>
                </c:pt>
                <c:pt idx="206">
                  <c:v>717</c:v>
                </c:pt>
                <c:pt idx="207">
                  <c:v>718</c:v>
                </c:pt>
                <c:pt idx="208">
                  <c:v>719</c:v>
                </c:pt>
                <c:pt idx="209">
                  <c:v>720</c:v>
                </c:pt>
                <c:pt idx="210">
                  <c:v>721</c:v>
                </c:pt>
                <c:pt idx="211">
                  <c:v>722</c:v>
                </c:pt>
                <c:pt idx="212">
                  <c:v>723</c:v>
                </c:pt>
                <c:pt idx="213">
                  <c:v>724</c:v>
                </c:pt>
                <c:pt idx="214">
                  <c:v>725</c:v>
                </c:pt>
                <c:pt idx="215">
                  <c:v>726</c:v>
                </c:pt>
                <c:pt idx="216">
                  <c:v>727</c:v>
                </c:pt>
                <c:pt idx="217">
                  <c:v>728</c:v>
                </c:pt>
                <c:pt idx="218">
                  <c:v>729</c:v>
                </c:pt>
                <c:pt idx="219">
                  <c:v>730</c:v>
                </c:pt>
                <c:pt idx="220">
                  <c:v>731</c:v>
                </c:pt>
                <c:pt idx="221">
                  <c:v>732</c:v>
                </c:pt>
                <c:pt idx="222">
                  <c:v>733</c:v>
                </c:pt>
                <c:pt idx="223">
                  <c:v>734</c:v>
                </c:pt>
                <c:pt idx="224">
                  <c:v>735</c:v>
                </c:pt>
                <c:pt idx="225">
                  <c:v>736</c:v>
                </c:pt>
                <c:pt idx="226">
                  <c:v>737</c:v>
                </c:pt>
                <c:pt idx="227">
                  <c:v>738</c:v>
                </c:pt>
                <c:pt idx="228">
                  <c:v>739</c:v>
                </c:pt>
                <c:pt idx="229">
                  <c:v>740</c:v>
                </c:pt>
                <c:pt idx="230">
                  <c:v>741</c:v>
                </c:pt>
                <c:pt idx="231">
                  <c:v>742</c:v>
                </c:pt>
                <c:pt idx="232">
                  <c:v>743</c:v>
                </c:pt>
                <c:pt idx="233">
                  <c:v>744</c:v>
                </c:pt>
                <c:pt idx="234">
                  <c:v>745</c:v>
                </c:pt>
                <c:pt idx="235">
                  <c:v>746</c:v>
                </c:pt>
                <c:pt idx="236">
                  <c:v>747</c:v>
                </c:pt>
                <c:pt idx="237">
                  <c:v>748</c:v>
                </c:pt>
                <c:pt idx="238">
                  <c:v>749</c:v>
                </c:pt>
                <c:pt idx="239">
                  <c:v>750</c:v>
                </c:pt>
                <c:pt idx="240">
                  <c:v>751</c:v>
                </c:pt>
                <c:pt idx="241">
                  <c:v>752</c:v>
                </c:pt>
                <c:pt idx="242">
                  <c:v>753</c:v>
                </c:pt>
                <c:pt idx="243">
                  <c:v>754</c:v>
                </c:pt>
                <c:pt idx="244">
                  <c:v>755</c:v>
                </c:pt>
                <c:pt idx="245">
                  <c:v>756</c:v>
                </c:pt>
                <c:pt idx="246">
                  <c:v>757</c:v>
                </c:pt>
                <c:pt idx="247">
                  <c:v>758</c:v>
                </c:pt>
                <c:pt idx="248">
                  <c:v>759</c:v>
                </c:pt>
                <c:pt idx="249">
                  <c:v>760</c:v>
                </c:pt>
                <c:pt idx="250">
                  <c:v>761</c:v>
                </c:pt>
                <c:pt idx="251">
                  <c:v>762</c:v>
                </c:pt>
                <c:pt idx="252">
                  <c:v>763</c:v>
                </c:pt>
                <c:pt idx="253">
                  <c:v>764</c:v>
                </c:pt>
                <c:pt idx="254">
                  <c:v>765</c:v>
                </c:pt>
                <c:pt idx="255">
                  <c:v>766</c:v>
                </c:pt>
                <c:pt idx="256">
                  <c:v>767</c:v>
                </c:pt>
                <c:pt idx="257">
                  <c:v>768</c:v>
                </c:pt>
                <c:pt idx="258">
                  <c:v>769</c:v>
                </c:pt>
                <c:pt idx="259">
                  <c:v>770</c:v>
                </c:pt>
                <c:pt idx="260">
                  <c:v>771</c:v>
                </c:pt>
                <c:pt idx="261">
                  <c:v>772</c:v>
                </c:pt>
                <c:pt idx="262">
                  <c:v>773</c:v>
                </c:pt>
                <c:pt idx="263">
                  <c:v>774</c:v>
                </c:pt>
                <c:pt idx="264">
                  <c:v>775</c:v>
                </c:pt>
                <c:pt idx="265">
                  <c:v>776</c:v>
                </c:pt>
                <c:pt idx="266">
                  <c:v>777</c:v>
                </c:pt>
                <c:pt idx="267">
                  <c:v>778</c:v>
                </c:pt>
                <c:pt idx="268">
                  <c:v>779</c:v>
                </c:pt>
                <c:pt idx="269">
                  <c:v>780</c:v>
                </c:pt>
                <c:pt idx="270">
                  <c:v>781</c:v>
                </c:pt>
                <c:pt idx="271">
                  <c:v>782</c:v>
                </c:pt>
                <c:pt idx="272">
                  <c:v>783</c:v>
                </c:pt>
                <c:pt idx="273">
                  <c:v>784</c:v>
                </c:pt>
                <c:pt idx="274">
                  <c:v>785</c:v>
                </c:pt>
                <c:pt idx="275">
                  <c:v>786</c:v>
                </c:pt>
                <c:pt idx="276">
                  <c:v>787</c:v>
                </c:pt>
                <c:pt idx="277">
                  <c:v>788</c:v>
                </c:pt>
                <c:pt idx="278">
                  <c:v>789</c:v>
                </c:pt>
                <c:pt idx="279">
                  <c:v>790</c:v>
                </c:pt>
                <c:pt idx="280">
                  <c:v>791</c:v>
                </c:pt>
                <c:pt idx="281">
                  <c:v>792</c:v>
                </c:pt>
                <c:pt idx="282">
                  <c:v>793</c:v>
                </c:pt>
                <c:pt idx="283">
                  <c:v>794</c:v>
                </c:pt>
                <c:pt idx="284">
                  <c:v>795</c:v>
                </c:pt>
                <c:pt idx="285">
                  <c:v>796</c:v>
                </c:pt>
                <c:pt idx="286">
                  <c:v>797</c:v>
                </c:pt>
                <c:pt idx="287">
                  <c:v>798</c:v>
                </c:pt>
                <c:pt idx="288">
                  <c:v>799</c:v>
                </c:pt>
                <c:pt idx="289">
                  <c:v>800</c:v>
                </c:pt>
                <c:pt idx="290">
                  <c:v>801</c:v>
                </c:pt>
                <c:pt idx="291">
                  <c:v>802</c:v>
                </c:pt>
                <c:pt idx="292">
                  <c:v>803</c:v>
                </c:pt>
                <c:pt idx="293">
                  <c:v>804</c:v>
                </c:pt>
                <c:pt idx="294">
                  <c:v>805</c:v>
                </c:pt>
                <c:pt idx="295">
                  <c:v>806</c:v>
                </c:pt>
                <c:pt idx="296">
                  <c:v>807</c:v>
                </c:pt>
                <c:pt idx="297">
                  <c:v>808</c:v>
                </c:pt>
                <c:pt idx="298">
                  <c:v>809</c:v>
                </c:pt>
                <c:pt idx="299">
                  <c:v>810</c:v>
                </c:pt>
                <c:pt idx="300">
                  <c:v>811</c:v>
                </c:pt>
                <c:pt idx="301">
                  <c:v>812</c:v>
                </c:pt>
                <c:pt idx="302">
                  <c:v>813</c:v>
                </c:pt>
                <c:pt idx="303">
                  <c:v>814</c:v>
                </c:pt>
                <c:pt idx="304">
                  <c:v>815</c:v>
                </c:pt>
                <c:pt idx="305">
                  <c:v>816</c:v>
                </c:pt>
                <c:pt idx="306">
                  <c:v>817</c:v>
                </c:pt>
                <c:pt idx="307">
                  <c:v>818</c:v>
                </c:pt>
                <c:pt idx="308">
                  <c:v>819</c:v>
                </c:pt>
                <c:pt idx="309">
                  <c:v>820</c:v>
                </c:pt>
                <c:pt idx="310">
                  <c:v>821</c:v>
                </c:pt>
                <c:pt idx="311">
                  <c:v>822</c:v>
                </c:pt>
                <c:pt idx="312">
                  <c:v>823</c:v>
                </c:pt>
                <c:pt idx="313">
                  <c:v>824</c:v>
                </c:pt>
                <c:pt idx="314">
                  <c:v>825</c:v>
                </c:pt>
                <c:pt idx="315">
                  <c:v>826</c:v>
                </c:pt>
                <c:pt idx="316">
                  <c:v>827</c:v>
                </c:pt>
                <c:pt idx="317">
                  <c:v>828</c:v>
                </c:pt>
                <c:pt idx="318">
                  <c:v>829</c:v>
                </c:pt>
                <c:pt idx="319">
                  <c:v>830</c:v>
                </c:pt>
                <c:pt idx="320">
                  <c:v>831</c:v>
                </c:pt>
                <c:pt idx="321">
                  <c:v>832</c:v>
                </c:pt>
                <c:pt idx="322">
                  <c:v>833</c:v>
                </c:pt>
                <c:pt idx="323">
                  <c:v>834</c:v>
                </c:pt>
                <c:pt idx="324">
                  <c:v>835</c:v>
                </c:pt>
                <c:pt idx="325">
                  <c:v>836</c:v>
                </c:pt>
                <c:pt idx="326">
                  <c:v>837</c:v>
                </c:pt>
                <c:pt idx="327">
                  <c:v>838</c:v>
                </c:pt>
                <c:pt idx="328">
                  <c:v>839</c:v>
                </c:pt>
                <c:pt idx="329">
                  <c:v>840</c:v>
                </c:pt>
                <c:pt idx="330">
                  <c:v>841</c:v>
                </c:pt>
                <c:pt idx="331">
                  <c:v>842</c:v>
                </c:pt>
                <c:pt idx="332">
                  <c:v>843</c:v>
                </c:pt>
                <c:pt idx="333">
                  <c:v>844</c:v>
                </c:pt>
                <c:pt idx="334">
                  <c:v>845</c:v>
                </c:pt>
                <c:pt idx="335">
                  <c:v>846</c:v>
                </c:pt>
                <c:pt idx="336">
                  <c:v>847</c:v>
                </c:pt>
                <c:pt idx="337">
                  <c:v>848</c:v>
                </c:pt>
                <c:pt idx="338">
                  <c:v>849</c:v>
                </c:pt>
                <c:pt idx="339">
                  <c:v>850</c:v>
                </c:pt>
                <c:pt idx="340">
                  <c:v>851</c:v>
                </c:pt>
                <c:pt idx="341">
                  <c:v>852</c:v>
                </c:pt>
                <c:pt idx="342">
                  <c:v>853</c:v>
                </c:pt>
                <c:pt idx="343">
                  <c:v>854</c:v>
                </c:pt>
                <c:pt idx="344">
                  <c:v>855</c:v>
                </c:pt>
                <c:pt idx="345">
                  <c:v>856</c:v>
                </c:pt>
                <c:pt idx="346">
                  <c:v>857</c:v>
                </c:pt>
                <c:pt idx="347">
                  <c:v>858</c:v>
                </c:pt>
                <c:pt idx="348">
                  <c:v>859</c:v>
                </c:pt>
                <c:pt idx="349">
                  <c:v>860</c:v>
                </c:pt>
                <c:pt idx="350">
                  <c:v>861</c:v>
                </c:pt>
                <c:pt idx="351">
                  <c:v>862</c:v>
                </c:pt>
                <c:pt idx="352">
                  <c:v>863</c:v>
                </c:pt>
                <c:pt idx="353">
                  <c:v>864</c:v>
                </c:pt>
                <c:pt idx="354">
                  <c:v>865</c:v>
                </c:pt>
                <c:pt idx="355">
                  <c:v>866</c:v>
                </c:pt>
                <c:pt idx="356">
                  <c:v>867</c:v>
                </c:pt>
                <c:pt idx="357">
                  <c:v>868</c:v>
                </c:pt>
                <c:pt idx="358">
                  <c:v>869</c:v>
                </c:pt>
                <c:pt idx="359">
                  <c:v>870</c:v>
                </c:pt>
                <c:pt idx="360">
                  <c:v>871</c:v>
                </c:pt>
                <c:pt idx="361">
                  <c:v>872</c:v>
                </c:pt>
                <c:pt idx="362">
                  <c:v>873</c:v>
                </c:pt>
                <c:pt idx="363">
                  <c:v>874</c:v>
                </c:pt>
                <c:pt idx="364">
                  <c:v>875</c:v>
                </c:pt>
                <c:pt idx="365">
                  <c:v>876</c:v>
                </c:pt>
                <c:pt idx="366">
                  <c:v>877</c:v>
                </c:pt>
                <c:pt idx="367">
                  <c:v>878</c:v>
                </c:pt>
                <c:pt idx="368">
                  <c:v>879</c:v>
                </c:pt>
                <c:pt idx="369">
                  <c:v>880</c:v>
                </c:pt>
                <c:pt idx="370">
                  <c:v>881</c:v>
                </c:pt>
                <c:pt idx="371">
                  <c:v>882</c:v>
                </c:pt>
                <c:pt idx="372">
                  <c:v>883</c:v>
                </c:pt>
                <c:pt idx="373">
                  <c:v>884</c:v>
                </c:pt>
                <c:pt idx="374">
                  <c:v>885</c:v>
                </c:pt>
                <c:pt idx="375">
                  <c:v>886</c:v>
                </c:pt>
                <c:pt idx="376">
                  <c:v>887</c:v>
                </c:pt>
                <c:pt idx="377">
                  <c:v>888</c:v>
                </c:pt>
                <c:pt idx="378">
                  <c:v>889</c:v>
                </c:pt>
                <c:pt idx="379">
                  <c:v>890</c:v>
                </c:pt>
                <c:pt idx="380">
                  <c:v>891</c:v>
                </c:pt>
                <c:pt idx="381">
                  <c:v>892</c:v>
                </c:pt>
                <c:pt idx="382">
                  <c:v>893</c:v>
                </c:pt>
                <c:pt idx="383">
                  <c:v>894</c:v>
                </c:pt>
                <c:pt idx="384">
                  <c:v>895</c:v>
                </c:pt>
                <c:pt idx="385">
                  <c:v>896</c:v>
                </c:pt>
                <c:pt idx="386">
                  <c:v>897</c:v>
                </c:pt>
                <c:pt idx="387">
                  <c:v>898</c:v>
                </c:pt>
                <c:pt idx="388">
                  <c:v>899</c:v>
                </c:pt>
                <c:pt idx="389">
                  <c:v>900</c:v>
                </c:pt>
                <c:pt idx="390">
                  <c:v>901</c:v>
                </c:pt>
                <c:pt idx="391">
                  <c:v>902</c:v>
                </c:pt>
                <c:pt idx="392">
                  <c:v>903</c:v>
                </c:pt>
                <c:pt idx="393">
                  <c:v>904</c:v>
                </c:pt>
                <c:pt idx="394">
                  <c:v>905</c:v>
                </c:pt>
                <c:pt idx="395">
                  <c:v>906</c:v>
                </c:pt>
                <c:pt idx="396">
                  <c:v>907</c:v>
                </c:pt>
                <c:pt idx="397">
                  <c:v>908</c:v>
                </c:pt>
                <c:pt idx="398">
                  <c:v>909</c:v>
                </c:pt>
                <c:pt idx="399">
                  <c:v>910</c:v>
                </c:pt>
                <c:pt idx="400">
                  <c:v>911</c:v>
                </c:pt>
                <c:pt idx="401">
                  <c:v>912</c:v>
                </c:pt>
                <c:pt idx="402">
                  <c:v>913</c:v>
                </c:pt>
                <c:pt idx="403">
                  <c:v>914</c:v>
                </c:pt>
                <c:pt idx="404">
                  <c:v>915</c:v>
                </c:pt>
                <c:pt idx="405">
                  <c:v>916</c:v>
                </c:pt>
                <c:pt idx="406">
                  <c:v>917</c:v>
                </c:pt>
                <c:pt idx="407">
                  <c:v>918</c:v>
                </c:pt>
                <c:pt idx="408">
                  <c:v>919</c:v>
                </c:pt>
                <c:pt idx="409">
                  <c:v>920</c:v>
                </c:pt>
                <c:pt idx="410">
                  <c:v>921</c:v>
                </c:pt>
                <c:pt idx="411">
                  <c:v>922</c:v>
                </c:pt>
                <c:pt idx="412">
                  <c:v>923</c:v>
                </c:pt>
                <c:pt idx="413">
                  <c:v>924</c:v>
                </c:pt>
                <c:pt idx="414">
                  <c:v>925</c:v>
                </c:pt>
                <c:pt idx="415">
                  <c:v>926</c:v>
                </c:pt>
                <c:pt idx="416">
                  <c:v>927</c:v>
                </c:pt>
                <c:pt idx="417">
                  <c:v>928</c:v>
                </c:pt>
                <c:pt idx="418">
                  <c:v>929</c:v>
                </c:pt>
                <c:pt idx="419">
                  <c:v>930</c:v>
                </c:pt>
                <c:pt idx="420">
                  <c:v>931</c:v>
                </c:pt>
                <c:pt idx="421">
                  <c:v>932</c:v>
                </c:pt>
                <c:pt idx="422">
                  <c:v>933</c:v>
                </c:pt>
                <c:pt idx="423">
                  <c:v>934</c:v>
                </c:pt>
                <c:pt idx="424">
                  <c:v>935</c:v>
                </c:pt>
                <c:pt idx="425">
                  <c:v>936</c:v>
                </c:pt>
                <c:pt idx="426">
                  <c:v>937</c:v>
                </c:pt>
                <c:pt idx="427">
                  <c:v>938</c:v>
                </c:pt>
                <c:pt idx="428">
                  <c:v>939</c:v>
                </c:pt>
                <c:pt idx="429">
                  <c:v>940</c:v>
                </c:pt>
                <c:pt idx="430">
                  <c:v>941</c:v>
                </c:pt>
                <c:pt idx="431">
                  <c:v>942</c:v>
                </c:pt>
                <c:pt idx="432">
                  <c:v>943</c:v>
                </c:pt>
                <c:pt idx="433">
                  <c:v>944</c:v>
                </c:pt>
                <c:pt idx="434">
                  <c:v>945</c:v>
                </c:pt>
                <c:pt idx="435">
                  <c:v>946</c:v>
                </c:pt>
                <c:pt idx="436">
                  <c:v>947</c:v>
                </c:pt>
                <c:pt idx="437">
                  <c:v>948</c:v>
                </c:pt>
                <c:pt idx="438">
                  <c:v>949</c:v>
                </c:pt>
                <c:pt idx="439">
                  <c:v>950</c:v>
                </c:pt>
                <c:pt idx="440">
                  <c:v>951</c:v>
                </c:pt>
                <c:pt idx="441">
                  <c:v>952</c:v>
                </c:pt>
                <c:pt idx="442">
                  <c:v>953</c:v>
                </c:pt>
                <c:pt idx="443">
                  <c:v>954</c:v>
                </c:pt>
                <c:pt idx="444">
                  <c:v>955</c:v>
                </c:pt>
                <c:pt idx="445">
                  <c:v>956</c:v>
                </c:pt>
                <c:pt idx="446">
                  <c:v>957</c:v>
                </c:pt>
                <c:pt idx="447">
                  <c:v>958</c:v>
                </c:pt>
                <c:pt idx="448">
                  <c:v>959</c:v>
                </c:pt>
                <c:pt idx="449">
                  <c:v>960</c:v>
                </c:pt>
                <c:pt idx="450">
                  <c:v>961</c:v>
                </c:pt>
                <c:pt idx="451">
                  <c:v>962</c:v>
                </c:pt>
                <c:pt idx="452">
                  <c:v>963</c:v>
                </c:pt>
                <c:pt idx="453">
                  <c:v>964</c:v>
                </c:pt>
                <c:pt idx="454">
                  <c:v>965</c:v>
                </c:pt>
                <c:pt idx="455">
                  <c:v>966</c:v>
                </c:pt>
                <c:pt idx="456">
                  <c:v>967</c:v>
                </c:pt>
                <c:pt idx="457">
                  <c:v>968</c:v>
                </c:pt>
                <c:pt idx="458">
                  <c:v>969</c:v>
                </c:pt>
                <c:pt idx="459">
                  <c:v>970</c:v>
                </c:pt>
                <c:pt idx="460">
                  <c:v>971</c:v>
                </c:pt>
                <c:pt idx="461">
                  <c:v>972</c:v>
                </c:pt>
                <c:pt idx="462">
                  <c:v>973</c:v>
                </c:pt>
                <c:pt idx="463">
                  <c:v>974</c:v>
                </c:pt>
                <c:pt idx="464">
                  <c:v>975</c:v>
                </c:pt>
                <c:pt idx="465">
                  <c:v>976</c:v>
                </c:pt>
                <c:pt idx="466">
                  <c:v>977</c:v>
                </c:pt>
                <c:pt idx="467">
                  <c:v>978</c:v>
                </c:pt>
                <c:pt idx="468">
                  <c:v>979</c:v>
                </c:pt>
                <c:pt idx="469">
                  <c:v>980</c:v>
                </c:pt>
                <c:pt idx="470">
                  <c:v>981</c:v>
                </c:pt>
                <c:pt idx="471">
                  <c:v>982</c:v>
                </c:pt>
                <c:pt idx="472">
                  <c:v>983</c:v>
                </c:pt>
                <c:pt idx="473">
                  <c:v>984</c:v>
                </c:pt>
                <c:pt idx="474">
                  <c:v>985</c:v>
                </c:pt>
                <c:pt idx="475">
                  <c:v>986</c:v>
                </c:pt>
                <c:pt idx="476">
                  <c:v>987</c:v>
                </c:pt>
                <c:pt idx="477">
                  <c:v>988</c:v>
                </c:pt>
                <c:pt idx="478">
                  <c:v>989</c:v>
                </c:pt>
                <c:pt idx="479">
                  <c:v>990</c:v>
                </c:pt>
                <c:pt idx="480">
                  <c:v>991</c:v>
                </c:pt>
                <c:pt idx="481">
                  <c:v>992</c:v>
                </c:pt>
                <c:pt idx="482">
                  <c:v>993</c:v>
                </c:pt>
                <c:pt idx="483">
                  <c:v>994</c:v>
                </c:pt>
                <c:pt idx="484">
                  <c:v>995</c:v>
                </c:pt>
                <c:pt idx="485">
                  <c:v>996</c:v>
                </c:pt>
                <c:pt idx="486">
                  <c:v>997</c:v>
                </c:pt>
                <c:pt idx="487">
                  <c:v>998</c:v>
                </c:pt>
                <c:pt idx="488">
                  <c:v>999</c:v>
                </c:pt>
                <c:pt idx="489">
                  <c:v>1000</c:v>
                </c:pt>
                <c:pt idx="490">
                  <c:v>1001</c:v>
                </c:pt>
                <c:pt idx="491">
                  <c:v>1002</c:v>
                </c:pt>
                <c:pt idx="492">
                  <c:v>1003</c:v>
                </c:pt>
                <c:pt idx="493">
                  <c:v>1004</c:v>
                </c:pt>
                <c:pt idx="494">
                  <c:v>1005</c:v>
                </c:pt>
                <c:pt idx="495">
                  <c:v>1006</c:v>
                </c:pt>
                <c:pt idx="496">
                  <c:v>1007</c:v>
                </c:pt>
                <c:pt idx="497">
                  <c:v>1008</c:v>
                </c:pt>
                <c:pt idx="498">
                  <c:v>1009</c:v>
                </c:pt>
                <c:pt idx="499">
                  <c:v>1010</c:v>
                </c:pt>
                <c:pt idx="500">
                  <c:v>1011</c:v>
                </c:pt>
                <c:pt idx="501">
                  <c:v>1012</c:v>
                </c:pt>
                <c:pt idx="502">
                  <c:v>1013</c:v>
                </c:pt>
                <c:pt idx="503">
                  <c:v>1014</c:v>
                </c:pt>
                <c:pt idx="504">
                  <c:v>1015</c:v>
                </c:pt>
                <c:pt idx="505">
                  <c:v>1016</c:v>
                </c:pt>
                <c:pt idx="506">
                  <c:v>1017</c:v>
                </c:pt>
                <c:pt idx="507">
                  <c:v>1018</c:v>
                </c:pt>
                <c:pt idx="508">
                  <c:v>1019</c:v>
                </c:pt>
                <c:pt idx="509">
                  <c:v>1020</c:v>
                </c:pt>
                <c:pt idx="510">
                  <c:v>1021</c:v>
                </c:pt>
                <c:pt idx="511">
                  <c:v>1022</c:v>
                </c:pt>
                <c:pt idx="512">
                  <c:v>1023</c:v>
                </c:pt>
                <c:pt idx="513">
                  <c:v>1024</c:v>
                </c:pt>
                <c:pt idx="514">
                  <c:v>1025</c:v>
                </c:pt>
                <c:pt idx="515">
                  <c:v>1026</c:v>
                </c:pt>
                <c:pt idx="516">
                  <c:v>1027</c:v>
                </c:pt>
                <c:pt idx="517">
                  <c:v>1028</c:v>
                </c:pt>
                <c:pt idx="518">
                  <c:v>1029</c:v>
                </c:pt>
                <c:pt idx="519">
                  <c:v>1030</c:v>
                </c:pt>
                <c:pt idx="520">
                  <c:v>1031</c:v>
                </c:pt>
                <c:pt idx="521">
                  <c:v>1032</c:v>
                </c:pt>
                <c:pt idx="522">
                  <c:v>1033</c:v>
                </c:pt>
                <c:pt idx="523">
                  <c:v>1034</c:v>
                </c:pt>
                <c:pt idx="524">
                  <c:v>1035</c:v>
                </c:pt>
                <c:pt idx="525">
                  <c:v>1036</c:v>
                </c:pt>
                <c:pt idx="526">
                  <c:v>1037</c:v>
                </c:pt>
                <c:pt idx="527">
                  <c:v>1038</c:v>
                </c:pt>
                <c:pt idx="528">
                  <c:v>1039</c:v>
                </c:pt>
                <c:pt idx="529">
                  <c:v>1040</c:v>
                </c:pt>
                <c:pt idx="530">
                  <c:v>1041</c:v>
                </c:pt>
                <c:pt idx="531">
                  <c:v>1042</c:v>
                </c:pt>
                <c:pt idx="532">
                  <c:v>1043</c:v>
                </c:pt>
                <c:pt idx="533">
                  <c:v>1044</c:v>
                </c:pt>
                <c:pt idx="534">
                  <c:v>1045</c:v>
                </c:pt>
                <c:pt idx="535">
                  <c:v>1046</c:v>
                </c:pt>
                <c:pt idx="536">
                  <c:v>1047</c:v>
                </c:pt>
                <c:pt idx="537">
                  <c:v>1048</c:v>
                </c:pt>
                <c:pt idx="538">
                  <c:v>1049</c:v>
                </c:pt>
                <c:pt idx="539">
                  <c:v>1050</c:v>
                </c:pt>
                <c:pt idx="540">
                  <c:v>1051</c:v>
                </c:pt>
                <c:pt idx="541">
                  <c:v>1052</c:v>
                </c:pt>
                <c:pt idx="542">
                  <c:v>1053</c:v>
                </c:pt>
                <c:pt idx="543">
                  <c:v>1054</c:v>
                </c:pt>
                <c:pt idx="544">
                  <c:v>1055</c:v>
                </c:pt>
                <c:pt idx="545">
                  <c:v>1056</c:v>
                </c:pt>
                <c:pt idx="546">
                  <c:v>1057</c:v>
                </c:pt>
                <c:pt idx="547">
                  <c:v>1058</c:v>
                </c:pt>
                <c:pt idx="548">
                  <c:v>1059</c:v>
                </c:pt>
                <c:pt idx="549">
                  <c:v>1060</c:v>
                </c:pt>
                <c:pt idx="550">
                  <c:v>1061</c:v>
                </c:pt>
                <c:pt idx="551">
                  <c:v>1062</c:v>
                </c:pt>
                <c:pt idx="552">
                  <c:v>1063</c:v>
                </c:pt>
                <c:pt idx="553">
                  <c:v>1064</c:v>
                </c:pt>
                <c:pt idx="554">
                  <c:v>1065</c:v>
                </c:pt>
                <c:pt idx="555">
                  <c:v>1066</c:v>
                </c:pt>
                <c:pt idx="556">
                  <c:v>1067</c:v>
                </c:pt>
                <c:pt idx="557">
                  <c:v>1068</c:v>
                </c:pt>
                <c:pt idx="558">
                  <c:v>1069</c:v>
                </c:pt>
                <c:pt idx="559">
                  <c:v>1070</c:v>
                </c:pt>
                <c:pt idx="560">
                  <c:v>1071</c:v>
                </c:pt>
                <c:pt idx="561">
                  <c:v>1072</c:v>
                </c:pt>
                <c:pt idx="562">
                  <c:v>1073</c:v>
                </c:pt>
                <c:pt idx="563">
                  <c:v>1074</c:v>
                </c:pt>
                <c:pt idx="564">
                  <c:v>1075</c:v>
                </c:pt>
                <c:pt idx="565">
                  <c:v>1076</c:v>
                </c:pt>
                <c:pt idx="566">
                  <c:v>1077</c:v>
                </c:pt>
                <c:pt idx="567">
                  <c:v>1078</c:v>
                </c:pt>
                <c:pt idx="568">
                  <c:v>1079</c:v>
                </c:pt>
                <c:pt idx="569">
                  <c:v>1080</c:v>
                </c:pt>
                <c:pt idx="570">
                  <c:v>1081</c:v>
                </c:pt>
                <c:pt idx="571">
                  <c:v>1082</c:v>
                </c:pt>
                <c:pt idx="572">
                  <c:v>1083</c:v>
                </c:pt>
                <c:pt idx="573">
                  <c:v>1084</c:v>
                </c:pt>
                <c:pt idx="574">
                  <c:v>1085</c:v>
                </c:pt>
                <c:pt idx="575">
                  <c:v>1086</c:v>
                </c:pt>
                <c:pt idx="576">
                  <c:v>1087</c:v>
                </c:pt>
                <c:pt idx="577">
                  <c:v>1088</c:v>
                </c:pt>
                <c:pt idx="578">
                  <c:v>1089</c:v>
                </c:pt>
                <c:pt idx="579">
                  <c:v>1090</c:v>
                </c:pt>
                <c:pt idx="580">
                  <c:v>1091</c:v>
                </c:pt>
                <c:pt idx="581">
                  <c:v>1092</c:v>
                </c:pt>
                <c:pt idx="582">
                  <c:v>1093</c:v>
                </c:pt>
                <c:pt idx="583">
                  <c:v>1094</c:v>
                </c:pt>
                <c:pt idx="584">
                  <c:v>1095</c:v>
                </c:pt>
                <c:pt idx="585">
                  <c:v>1096</c:v>
                </c:pt>
                <c:pt idx="586">
                  <c:v>1097</c:v>
                </c:pt>
                <c:pt idx="587">
                  <c:v>1098</c:v>
                </c:pt>
                <c:pt idx="588">
                  <c:v>1099</c:v>
                </c:pt>
                <c:pt idx="589">
                  <c:v>1100</c:v>
                </c:pt>
                <c:pt idx="590">
                  <c:v>1101</c:v>
                </c:pt>
                <c:pt idx="591">
                  <c:v>1102</c:v>
                </c:pt>
                <c:pt idx="592">
                  <c:v>1103</c:v>
                </c:pt>
                <c:pt idx="593">
                  <c:v>1104</c:v>
                </c:pt>
                <c:pt idx="594">
                  <c:v>1105</c:v>
                </c:pt>
                <c:pt idx="595">
                  <c:v>1106</c:v>
                </c:pt>
                <c:pt idx="596">
                  <c:v>1107</c:v>
                </c:pt>
                <c:pt idx="597">
                  <c:v>1108</c:v>
                </c:pt>
                <c:pt idx="598">
                  <c:v>1109</c:v>
                </c:pt>
                <c:pt idx="599">
                  <c:v>1110</c:v>
                </c:pt>
                <c:pt idx="600">
                  <c:v>1111</c:v>
                </c:pt>
                <c:pt idx="601">
                  <c:v>1112</c:v>
                </c:pt>
                <c:pt idx="602">
                  <c:v>1113</c:v>
                </c:pt>
                <c:pt idx="603">
                  <c:v>1114</c:v>
                </c:pt>
                <c:pt idx="604">
                  <c:v>1115</c:v>
                </c:pt>
                <c:pt idx="605">
                  <c:v>1116</c:v>
                </c:pt>
                <c:pt idx="606">
                  <c:v>1117</c:v>
                </c:pt>
                <c:pt idx="607">
                  <c:v>1118</c:v>
                </c:pt>
                <c:pt idx="608">
                  <c:v>1119</c:v>
                </c:pt>
                <c:pt idx="609">
                  <c:v>1120</c:v>
                </c:pt>
                <c:pt idx="610">
                  <c:v>1121</c:v>
                </c:pt>
                <c:pt idx="611">
                  <c:v>1122</c:v>
                </c:pt>
                <c:pt idx="612">
                  <c:v>1123</c:v>
                </c:pt>
                <c:pt idx="613">
                  <c:v>1124</c:v>
                </c:pt>
                <c:pt idx="614">
                  <c:v>1125</c:v>
                </c:pt>
                <c:pt idx="615">
                  <c:v>1126</c:v>
                </c:pt>
                <c:pt idx="616">
                  <c:v>1127</c:v>
                </c:pt>
                <c:pt idx="617">
                  <c:v>1128</c:v>
                </c:pt>
                <c:pt idx="618">
                  <c:v>1129</c:v>
                </c:pt>
                <c:pt idx="619">
                  <c:v>1130</c:v>
                </c:pt>
                <c:pt idx="620">
                  <c:v>1131</c:v>
                </c:pt>
                <c:pt idx="621">
                  <c:v>1132</c:v>
                </c:pt>
                <c:pt idx="622">
                  <c:v>1133</c:v>
                </c:pt>
                <c:pt idx="623">
                  <c:v>1134</c:v>
                </c:pt>
                <c:pt idx="624">
                  <c:v>1135</c:v>
                </c:pt>
                <c:pt idx="625">
                  <c:v>1136</c:v>
                </c:pt>
                <c:pt idx="626">
                  <c:v>1137</c:v>
                </c:pt>
                <c:pt idx="627">
                  <c:v>1138</c:v>
                </c:pt>
                <c:pt idx="628">
                  <c:v>1139</c:v>
                </c:pt>
                <c:pt idx="629">
                  <c:v>1140</c:v>
                </c:pt>
                <c:pt idx="630">
                  <c:v>1141</c:v>
                </c:pt>
                <c:pt idx="631">
                  <c:v>1142</c:v>
                </c:pt>
                <c:pt idx="632">
                  <c:v>1143</c:v>
                </c:pt>
                <c:pt idx="633">
                  <c:v>1144</c:v>
                </c:pt>
                <c:pt idx="634">
                  <c:v>1145</c:v>
                </c:pt>
                <c:pt idx="635">
                  <c:v>1146</c:v>
                </c:pt>
                <c:pt idx="636">
                  <c:v>1147</c:v>
                </c:pt>
                <c:pt idx="637">
                  <c:v>1148</c:v>
                </c:pt>
                <c:pt idx="638">
                  <c:v>1149</c:v>
                </c:pt>
                <c:pt idx="639">
                  <c:v>1150</c:v>
                </c:pt>
                <c:pt idx="640">
                  <c:v>1151</c:v>
                </c:pt>
                <c:pt idx="641">
                  <c:v>1152</c:v>
                </c:pt>
                <c:pt idx="642">
                  <c:v>1153</c:v>
                </c:pt>
                <c:pt idx="643">
                  <c:v>1154</c:v>
                </c:pt>
                <c:pt idx="644">
                  <c:v>1155</c:v>
                </c:pt>
                <c:pt idx="645">
                  <c:v>1156</c:v>
                </c:pt>
                <c:pt idx="646">
                  <c:v>1157</c:v>
                </c:pt>
                <c:pt idx="647">
                  <c:v>1158</c:v>
                </c:pt>
                <c:pt idx="648">
                  <c:v>1159</c:v>
                </c:pt>
                <c:pt idx="649">
                  <c:v>1160</c:v>
                </c:pt>
                <c:pt idx="650">
                  <c:v>1161</c:v>
                </c:pt>
                <c:pt idx="651">
                  <c:v>1162</c:v>
                </c:pt>
                <c:pt idx="652">
                  <c:v>1163</c:v>
                </c:pt>
                <c:pt idx="653">
                  <c:v>1164</c:v>
                </c:pt>
                <c:pt idx="654">
                  <c:v>1165</c:v>
                </c:pt>
                <c:pt idx="655">
                  <c:v>1166</c:v>
                </c:pt>
                <c:pt idx="656">
                  <c:v>1167</c:v>
                </c:pt>
                <c:pt idx="657">
                  <c:v>1168</c:v>
                </c:pt>
                <c:pt idx="658">
                  <c:v>1169</c:v>
                </c:pt>
                <c:pt idx="659">
                  <c:v>1170</c:v>
                </c:pt>
                <c:pt idx="660">
                  <c:v>1171</c:v>
                </c:pt>
                <c:pt idx="661">
                  <c:v>1172</c:v>
                </c:pt>
                <c:pt idx="662">
                  <c:v>1173</c:v>
                </c:pt>
                <c:pt idx="663">
                  <c:v>1174</c:v>
                </c:pt>
                <c:pt idx="664">
                  <c:v>1175</c:v>
                </c:pt>
                <c:pt idx="665">
                  <c:v>1176</c:v>
                </c:pt>
                <c:pt idx="666">
                  <c:v>1177</c:v>
                </c:pt>
                <c:pt idx="667">
                  <c:v>1178</c:v>
                </c:pt>
                <c:pt idx="668">
                  <c:v>1179</c:v>
                </c:pt>
                <c:pt idx="669">
                  <c:v>1180</c:v>
                </c:pt>
                <c:pt idx="670">
                  <c:v>1181</c:v>
                </c:pt>
                <c:pt idx="671">
                  <c:v>1182</c:v>
                </c:pt>
                <c:pt idx="672">
                  <c:v>1183</c:v>
                </c:pt>
                <c:pt idx="673">
                  <c:v>1184</c:v>
                </c:pt>
                <c:pt idx="674">
                  <c:v>1185</c:v>
                </c:pt>
                <c:pt idx="675">
                  <c:v>1186</c:v>
                </c:pt>
                <c:pt idx="676">
                  <c:v>1187</c:v>
                </c:pt>
                <c:pt idx="677">
                  <c:v>1188</c:v>
                </c:pt>
                <c:pt idx="678">
                  <c:v>1189</c:v>
                </c:pt>
                <c:pt idx="679">
                  <c:v>1190</c:v>
                </c:pt>
                <c:pt idx="680">
                  <c:v>1191</c:v>
                </c:pt>
                <c:pt idx="681">
                  <c:v>1192</c:v>
                </c:pt>
                <c:pt idx="682">
                  <c:v>1193</c:v>
                </c:pt>
                <c:pt idx="683">
                  <c:v>1194</c:v>
                </c:pt>
                <c:pt idx="684">
                  <c:v>1195</c:v>
                </c:pt>
                <c:pt idx="685">
                  <c:v>1196</c:v>
                </c:pt>
                <c:pt idx="686">
                  <c:v>1197</c:v>
                </c:pt>
                <c:pt idx="687">
                  <c:v>1198</c:v>
                </c:pt>
                <c:pt idx="688">
                  <c:v>1199</c:v>
                </c:pt>
                <c:pt idx="689">
                  <c:v>1200</c:v>
                </c:pt>
                <c:pt idx="690">
                  <c:v>1201</c:v>
                </c:pt>
                <c:pt idx="691">
                  <c:v>1202</c:v>
                </c:pt>
                <c:pt idx="692">
                  <c:v>1203</c:v>
                </c:pt>
                <c:pt idx="693">
                  <c:v>1204</c:v>
                </c:pt>
                <c:pt idx="694">
                  <c:v>1205</c:v>
                </c:pt>
                <c:pt idx="695">
                  <c:v>1206</c:v>
                </c:pt>
                <c:pt idx="696">
                  <c:v>1207</c:v>
                </c:pt>
                <c:pt idx="697">
                  <c:v>1208</c:v>
                </c:pt>
                <c:pt idx="698">
                  <c:v>1209</c:v>
                </c:pt>
                <c:pt idx="699">
                  <c:v>1210</c:v>
                </c:pt>
                <c:pt idx="700">
                  <c:v>1211</c:v>
                </c:pt>
              </c:numCache>
            </c:numRef>
          </c:xVal>
          <c:yVal>
            <c:numRef>
              <c:f>'Trial 3'!$X$512:$X$1212</c:f>
              <c:numCache>
                <c:formatCode>General</c:formatCode>
                <c:ptCount val="701"/>
                <c:pt idx="0">
                  <c:v>0.10100000000000001</c:v>
                </c:pt>
                <c:pt idx="1">
                  <c:v>0.10200000000000001</c:v>
                </c:pt>
                <c:pt idx="2">
                  <c:v>0.10200000000000001</c:v>
                </c:pt>
                <c:pt idx="3">
                  <c:v>0.10200000000000001</c:v>
                </c:pt>
                <c:pt idx="4">
                  <c:v>0.10300000000000001</c:v>
                </c:pt>
                <c:pt idx="5">
                  <c:v>0.10400000000000001</c:v>
                </c:pt>
                <c:pt idx="6">
                  <c:v>0.10400000000000001</c:v>
                </c:pt>
                <c:pt idx="7">
                  <c:v>0.10500000000000001</c:v>
                </c:pt>
                <c:pt idx="8">
                  <c:v>0.10400000000000001</c:v>
                </c:pt>
                <c:pt idx="9">
                  <c:v>0.10200000000000001</c:v>
                </c:pt>
                <c:pt idx="10">
                  <c:v>0.10100000000000001</c:v>
                </c:pt>
                <c:pt idx="11">
                  <c:v>0.11</c:v>
                </c:pt>
                <c:pt idx="12">
                  <c:v>0.10500000000000001</c:v>
                </c:pt>
                <c:pt idx="13">
                  <c:v>0.10300000000000001</c:v>
                </c:pt>
                <c:pt idx="14">
                  <c:v>0.10200000000000001</c:v>
                </c:pt>
                <c:pt idx="15">
                  <c:v>0.10100000000000001</c:v>
                </c:pt>
                <c:pt idx="16">
                  <c:v>0.10200000000000001</c:v>
                </c:pt>
                <c:pt idx="17">
                  <c:v>0.10200000000000001</c:v>
                </c:pt>
                <c:pt idx="18">
                  <c:v>0.12000000000000001</c:v>
                </c:pt>
                <c:pt idx="19">
                  <c:v>0.10900000000000001</c:v>
                </c:pt>
                <c:pt idx="20">
                  <c:v>0.10500000000000001</c:v>
                </c:pt>
                <c:pt idx="21">
                  <c:v>0.10500000000000001</c:v>
                </c:pt>
                <c:pt idx="22">
                  <c:v>0.10700000000000001</c:v>
                </c:pt>
                <c:pt idx="23">
                  <c:v>0.10500000000000001</c:v>
                </c:pt>
                <c:pt idx="24">
                  <c:v>0.10300000000000001</c:v>
                </c:pt>
                <c:pt idx="25">
                  <c:v>0.10200000000000001</c:v>
                </c:pt>
                <c:pt idx="26">
                  <c:v>0.10100000000000001</c:v>
                </c:pt>
                <c:pt idx="27">
                  <c:v>0.10100000000000001</c:v>
                </c:pt>
                <c:pt idx="28">
                  <c:v>0.10200000000000001</c:v>
                </c:pt>
                <c:pt idx="29">
                  <c:v>0.10300000000000001</c:v>
                </c:pt>
                <c:pt idx="30">
                  <c:v>0.10200000000000001</c:v>
                </c:pt>
                <c:pt idx="31">
                  <c:v>0.10200000000000001</c:v>
                </c:pt>
                <c:pt idx="32">
                  <c:v>0.10300000000000001</c:v>
                </c:pt>
                <c:pt idx="33">
                  <c:v>0.10500000000000001</c:v>
                </c:pt>
                <c:pt idx="34">
                  <c:v>0.10300000000000001</c:v>
                </c:pt>
                <c:pt idx="35">
                  <c:v>0.10200000000000001</c:v>
                </c:pt>
                <c:pt idx="36">
                  <c:v>0.10100000000000001</c:v>
                </c:pt>
                <c:pt idx="37">
                  <c:v>0.10200000000000001</c:v>
                </c:pt>
                <c:pt idx="38">
                  <c:v>0.10600000000000001</c:v>
                </c:pt>
                <c:pt idx="39">
                  <c:v>0.10600000000000001</c:v>
                </c:pt>
                <c:pt idx="40">
                  <c:v>0.10600000000000001</c:v>
                </c:pt>
                <c:pt idx="41">
                  <c:v>0.11</c:v>
                </c:pt>
                <c:pt idx="42">
                  <c:v>0.10900000000000001</c:v>
                </c:pt>
                <c:pt idx="43">
                  <c:v>0.10600000000000001</c:v>
                </c:pt>
                <c:pt idx="44">
                  <c:v>0.10400000000000001</c:v>
                </c:pt>
                <c:pt idx="45">
                  <c:v>0.10300000000000001</c:v>
                </c:pt>
                <c:pt idx="46">
                  <c:v>0.10200000000000001</c:v>
                </c:pt>
                <c:pt idx="47">
                  <c:v>0.10500000000000001</c:v>
                </c:pt>
                <c:pt idx="48">
                  <c:v>0.10400000000000001</c:v>
                </c:pt>
                <c:pt idx="49">
                  <c:v>0.10300000000000001</c:v>
                </c:pt>
                <c:pt idx="50">
                  <c:v>0.10200000000000001</c:v>
                </c:pt>
                <c:pt idx="51">
                  <c:v>0.10300000000000001</c:v>
                </c:pt>
                <c:pt idx="52">
                  <c:v>0.10600000000000001</c:v>
                </c:pt>
                <c:pt idx="53">
                  <c:v>0.10600000000000001</c:v>
                </c:pt>
                <c:pt idx="54">
                  <c:v>0.10300000000000001</c:v>
                </c:pt>
                <c:pt idx="55">
                  <c:v>0.10300000000000001</c:v>
                </c:pt>
                <c:pt idx="56">
                  <c:v>0.10800000000000001</c:v>
                </c:pt>
                <c:pt idx="57">
                  <c:v>0.10600000000000001</c:v>
                </c:pt>
                <c:pt idx="58">
                  <c:v>0.10400000000000001</c:v>
                </c:pt>
                <c:pt idx="59">
                  <c:v>0.10300000000000001</c:v>
                </c:pt>
                <c:pt idx="60">
                  <c:v>0.10500000000000001</c:v>
                </c:pt>
                <c:pt idx="61">
                  <c:v>0.10900000000000001</c:v>
                </c:pt>
                <c:pt idx="62">
                  <c:v>0.10700000000000001</c:v>
                </c:pt>
                <c:pt idx="63">
                  <c:v>0.10500000000000001</c:v>
                </c:pt>
                <c:pt idx="64">
                  <c:v>0.10400000000000001</c:v>
                </c:pt>
                <c:pt idx="65">
                  <c:v>0.10300000000000001</c:v>
                </c:pt>
                <c:pt idx="66">
                  <c:v>0.10200000000000001</c:v>
                </c:pt>
                <c:pt idx="67">
                  <c:v>0.10200000000000001</c:v>
                </c:pt>
                <c:pt idx="68">
                  <c:v>0.10300000000000001</c:v>
                </c:pt>
                <c:pt idx="69">
                  <c:v>0.10200000000000001</c:v>
                </c:pt>
                <c:pt idx="70">
                  <c:v>0.10200000000000001</c:v>
                </c:pt>
                <c:pt idx="71">
                  <c:v>0.10300000000000001</c:v>
                </c:pt>
                <c:pt idx="72">
                  <c:v>0.10400000000000001</c:v>
                </c:pt>
                <c:pt idx="73">
                  <c:v>0.10300000000000001</c:v>
                </c:pt>
                <c:pt idx="74">
                  <c:v>0.10200000000000001</c:v>
                </c:pt>
                <c:pt idx="75">
                  <c:v>0.10200000000000001</c:v>
                </c:pt>
                <c:pt idx="76">
                  <c:v>0.10500000000000001</c:v>
                </c:pt>
                <c:pt idx="77">
                  <c:v>0.10400000000000001</c:v>
                </c:pt>
                <c:pt idx="78">
                  <c:v>0.10700000000000001</c:v>
                </c:pt>
                <c:pt idx="79">
                  <c:v>0.10500000000000001</c:v>
                </c:pt>
                <c:pt idx="80">
                  <c:v>0.10300000000000001</c:v>
                </c:pt>
                <c:pt idx="81">
                  <c:v>0.10300000000000001</c:v>
                </c:pt>
                <c:pt idx="82">
                  <c:v>0.10700000000000001</c:v>
                </c:pt>
                <c:pt idx="83">
                  <c:v>0.10500000000000001</c:v>
                </c:pt>
                <c:pt idx="84">
                  <c:v>0.10100000000000001</c:v>
                </c:pt>
                <c:pt idx="85">
                  <c:v>0.10700000000000001</c:v>
                </c:pt>
                <c:pt idx="86">
                  <c:v>0.10500000000000001</c:v>
                </c:pt>
                <c:pt idx="87">
                  <c:v>0.10400000000000001</c:v>
                </c:pt>
                <c:pt idx="88">
                  <c:v>0.10300000000000001</c:v>
                </c:pt>
                <c:pt idx="89">
                  <c:v>0.10200000000000001</c:v>
                </c:pt>
                <c:pt idx="90">
                  <c:v>0.10100000000000001</c:v>
                </c:pt>
                <c:pt idx="91">
                  <c:v>0.10100000000000001</c:v>
                </c:pt>
                <c:pt idx="92">
                  <c:v>0.10200000000000001</c:v>
                </c:pt>
                <c:pt idx="93">
                  <c:v>0.1</c:v>
                </c:pt>
                <c:pt idx="94">
                  <c:v>0.1</c:v>
                </c:pt>
                <c:pt idx="95">
                  <c:v>0.10100000000000001</c:v>
                </c:pt>
                <c:pt idx="96">
                  <c:v>0.10200000000000001</c:v>
                </c:pt>
                <c:pt idx="97">
                  <c:v>0.10200000000000001</c:v>
                </c:pt>
                <c:pt idx="98">
                  <c:v>0.10100000000000001</c:v>
                </c:pt>
                <c:pt idx="99">
                  <c:v>0.10100000000000001</c:v>
                </c:pt>
                <c:pt idx="100">
                  <c:v>0.10100000000000001</c:v>
                </c:pt>
                <c:pt idx="101">
                  <c:v>0.10200000000000001</c:v>
                </c:pt>
                <c:pt idx="102">
                  <c:v>0.10200000000000001</c:v>
                </c:pt>
                <c:pt idx="103">
                  <c:v>0.10100000000000001</c:v>
                </c:pt>
                <c:pt idx="104">
                  <c:v>0.10100000000000001</c:v>
                </c:pt>
                <c:pt idx="105">
                  <c:v>0.10100000000000001</c:v>
                </c:pt>
                <c:pt idx="106">
                  <c:v>0.10300000000000001</c:v>
                </c:pt>
                <c:pt idx="107">
                  <c:v>0.10400000000000001</c:v>
                </c:pt>
                <c:pt idx="108">
                  <c:v>0.10400000000000001</c:v>
                </c:pt>
                <c:pt idx="109">
                  <c:v>0.10800000000000001</c:v>
                </c:pt>
                <c:pt idx="110">
                  <c:v>0.10500000000000001</c:v>
                </c:pt>
                <c:pt idx="111">
                  <c:v>0.10600000000000001</c:v>
                </c:pt>
                <c:pt idx="112">
                  <c:v>0.10300000000000001</c:v>
                </c:pt>
                <c:pt idx="113">
                  <c:v>0.10100000000000001</c:v>
                </c:pt>
                <c:pt idx="114">
                  <c:v>0.10200000000000001</c:v>
                </c:pt>
                <c:pt idx="115">
                  <c:v>0.10100000000000001</c:v>
                </c:pt>
                <c:pt idx="116">
                  <c:v>0.10200000000000001</c:v>
                </c:pt>
                <c:pt idx="117">
                  <c:v>0.10200000000000001</c:v>
                </c:pt>
                <c:pt idx="118">
                  <c:v>0.10100000000000001</c:v>
                </c:pt>
                <c:pt idx="119">
                  <c:v>0.1</c:v>
                </c:pt>
                <c:pt idx="120">
                  <c:v>0.10100000000000001</c:v>
                </c:pt>
                <c:pt idx="121">
                  <c:v>0.10100000000000001</c:v>
                </c:pt>
                <c:pt idx="122">
                  <c:v>0.1</c:v>
                </c:pt>
                <c:pt idx="123">
                  <c:v>0.10400000000000001</c:v>
                </c:pt>
                <c:pt idx="124">
                  <c:v>0.10200000000000001</c:v>
                </c:pt>
                <c:pt idx="125">
                  <c:v>0.10600000000000001</c:v>
                </c:pt>
                <c:pt idx="126">
                  <c:v>0.10500000000000001</c:v>
                </c:pt>
                <c:pt idx="127">
                  <c:v>0.10300000000000001</c:v>
                </c:pt>
                <c:pt idx="128">
                  <c:v>0.10200000000000001</c:v>
                </c:pt>
                <c:pt idx="129">
                  <c:v>0.10200000000000001</c:v>
                </c:pt>
                <c:pt idx="130">
                  <c:v>0.10200000000000001</c:v>
                </c:pt>
                <c:pt idx="131">
                  <c:v>0.10200000000000001</c:v>
                </c:pt>
                <c:pt idx="132">
                  <c:v>0.10400000000000001</c:v>
                </c:pt>
                <c:pt idx="133">
                  <c:v>0.10300000000000001</c:v>
                </c:pt>
                <c:pt idx="134">
                  <c:v>0.10200000000000001</c:v>
                </c:pt>
                <c:pt idx="135">
                  <c:v>0.10300000000000001</c:v>
                </c:pt>
                <c:pt idx="136">
                  <c:v>0.10300000000000001</c:v>
                </c:pt>
                <c:pt idx="137">
                  <c:v>0.10200000000000001</c:v>
                </c:pt>
                <c:pt idx="138">
                  <c:v>0.10200000000000001</c:v>
                </c:pt>
                <c:pt idx="139">
                  <c:v>0.10200000000000001</c:v>
                </c:pt>
                <c:pt idx="140">
                  <c:v>0.10200000000000001</c:v>
                </c:pt>
                <c:pt idx="141">
                  <c:v>0.10300000000000001</c:v>
                </c:pt>
                <c:pt idx="142">
                  <c:v>0.10300000000000001</c:v>
                </c:pt>
                <c:pt idx="143">
                  <c:v>0.10500000000000001</c:v>
                </c:pt>
                <c:pt idx="144">
                  <c:v>0.10400000000000001</c:v>
                </c:pt>
                <c:pt idx="145">
                  <c:v>0.10500000000000001</c:v>
                </c:pt>
                <c:pt idx="146">
                  <c:v>0.10600000000000001</c:v>
                </c:pt>
                <c:pt idx="147">
                  <c:v>0.10500000000000001</c:v>
                </c:pt>
                <c:pt idx="148">
                  <c:v>0.13</c:v>
                </c:pt>
                <c:pt idx="149">
                  <c:v>0.12200000000000001</c:v>
                </c:pt>
                <c:pt idx="150">
                  <c:v>0.11</c:v>
                </c:pt>
                <c:pt idx="151">
                  <c:v>0.10500000000000001</c:v>
                </c:pt>
                <c:pt idx="152">
                  <c:v>0.10200000000000001</c:v>
                </c:pt>
                <c:pt idx="153">
                  <c:v>0.10200000000000001</c:v>
                </c:pt>
                <c:pt idx="154">
                  <c:v>0.10300000000000001</c:v>
                </c:pt>
                <c:pt idx="155">
                  <c:v>0.10600000000000001</c:v>
                </c:pt>
                <c:pt idx="156">
                  <c:v>0.10500000000000001</c:v>
                </c:pt>
                <c:pt idx="157">
                  <c:v>0.10600000000000001</c:v>
                </c:pt>
                <c:pt idx="158">
                  <c:v>0.10300000000000001</c:v>
                </c:pt>
                <c:pt idx="159">
                  <c:v>0.10200000000000001</c:v>
                </c:pt>
                <c:pt idx="160">
                  <c:v>0.10100000000000001</c:v>
                </c:pt>
                <c:pt idx="161">
                  <c:v>0.10900000000000001</c:v>
                </c:pt>
                <c:pt idx="162">
                  <c:v>0.10700000000000001</c:v>
                </c:pt>
                <c:pt idx="163">
                  <c:v>0.10500000000000001</c:v>
                </c:pt>
                <c:pt idx="164">
                  <c:v>0.10300000000000001</c:v>
                </c:pt>
                <c:pt idx="165">
                  <c:v>0.10200000000000001</c:v>
                </c:pt>
                <c:pt idx="166">
                  <c:v>0.10100000000000001</c:v>
                </c:pt>
                <c:pt idx="167">
                  <c:v>0.10300000000000001</c:v>
                </c:pt>
                <c:pt idx="168">
                  <c:v>0.10300000000000001</c:v>
                </c:pt>
                <c:pt idx="169">
                  <c:v>0.10500000000000001</c:v>
                </c:pt>
                <c:pt idx="170">
                  <c:v>0.10300000000000001</c:v>
                </c:pt>
                <c:pt idx="171">
                  <c:v>0.10500000000000001</c:v>
                </c:pt>
                <c:pt idx="172">
                  <c:v>0.10200000000000001</c:v>
                </c:pt>
                <c:pt idx="173">
                  <c:v>0.10300000000000001</c:v>
                </c:pt>
                <c:pt idx="174">
                  <c:v>0.10700000000000001</c:v>
                </c:pt>
                <c:pt idx="175">
                  <c:v>0.10600000000000001</c:v>
                </c:pt>
                <c:pt idx="176">
                  <c:v>0.10400000000000001</c:v>
                </c:pt>
                <c:pt idx="177">
                  <c:v>0.10300000000000001</c:v>
                </c:pt>
                <c:pt idx="178">
                  <c:v>0.10300000000000001</c:v>
                </c:pt>
                <c:pt idx="179">
                  <c:v>0.10200000000000001</c:v>
                </c:pt>
                <c:pt idx="180">
                  <c:v>0.10200000000000001</c:v>
                </c:pt>
                <c:pt idx="181">
                  <c:v>0.10200000000000001</c:v>
                </c:pt>
                <c:pt idx="182">
                  <c:v>0.10200000000000001</c:v>
                </c:pt>
                <c:pt idx="183">
                  <c:v>0.10300000000000001</c:v>
                </c:pt>
                <c:pt idx="184">
                  <c:v>0.111</c:v>
                </c:pt>
                <c:pt idx="185">
                  <c:v>0.111</c:v>
                </c:pt>
                <c:pt idx="186">
                  <c:v>0.10700000000000001</c:v>
                </c:pt>
                <c:pt idx="187">
                  <c:v>0.10800000000000001</c:v>
                </c:pt>
                <c:pt idx="188">
                  <c:v>0.10700000000000001</c:v>
                </c:pt>
                <c:pt idx="189">
                  <c:v>0.10500000000000001</c:v>
                </c:pt>
                <c:pt idx="190">
                  <c:v>0.10500000000000001</c:v>
                </c:pt>
                <c:pt idx="191">
                  <c:v>0.10500000000000001</c:v>
                </c:pt>
                <c:pt idx="192">
                  <c:v>0.10500000000000001</c:v>
                </c:pt>
                <c:pt idx="193">
                  <c:v>0.10400000000000001</c:v>
                </c:pt>
                <c:pt idx="194">
                  <c:v>0.10500000000000001</c:v>
                </c:pt>
                <c:pt idx="195">
                  <c:v>0.10500000000000001</c:v>
                </c:pt>
                <c:pt idx="196">
                  <c:v>0.10400000000000001</c:v>
                </c:pt>
                <c:pt idx="197">
                  <c:v>0.10400000000000001</c:v>
                </c:pt>
                <c:pt idx="198">
                  <c:v>0.10400000000000001</c:v>
                </c:pt>
                <c:pt idx="199">
                  <c:v>0.10400000000000001</c:v>
                </c:pt>
                <c:pt idx="200">
                  <c:v>0.10200000000000001</c:v>
                </c:pt>
                <c:pt idx="201">
                  <c:v>0.10300000000000001</c:v>
                </c:pt>
                <c:pt idx="202">
                  <c:v>0.10200000000000001</c:v>
                </c:pt>
                <c:pt idx="203">
                  <c:v>0.10100000000000001</c:v>
                </c:pt>
                <c:pt idx="204">
                  <c:v>0.10100000000000001</c:v>
                </c:pt>
                <c:pt idx="205">
                  <c:v>0.10100000000000001</c:v>
                </c:pt>
                <c:pt idx="206">
                  <c:v>0.10200000000000001</c:v>
                </c:pt>
                <c:pt idx="207">
                  <c:v>0.10300000000000001</c:v>
                </c:pt>
                <c:pt idx="208">
                  <c:v>0.10200000000000001</c:v>
                </c:pt>
                <c:pt idx="209">
                  <c:v>0.11800000000000001</c:v>
                </c:pt>
                <c:pt idx="210">
                  <c:v>0.11900000000000001</c:v>
                </c:pt>
                <c:pt idx="211">
                  <c:v>0.11</c:v>
                </c:pt>
                <c:pt idx="212">
                  <c:v>0.10500000000000001</c:v>
                </c:pt>
                <c:pt idx="213">
                  <c:v>0.10400000000000001</c:v>
                </c:pt>
                <c:pt idx="214">
                  <c:v>0.10400000000000001</c:v>
                </c:pt>
                <c:pt idx="215">
                  <c:v>0.10300000000000001</c:v>
                </c:pt>
                <c:pt idx="216">
                  <c:v>0.10300000000000001</c:v>
                </c:pt>
                <c:pt idx="217">
                  <c:v>0.10300000000000001</c:v>
                </c:pt>
                <c:pt idx="218">
                  <c:v>0.10400000000000001</c:v>
                </c:pt>
                <c:pt idx="219">
                  <c:v>0.10400000000000001</c:v>
                </c:pt>
                <c:pt idx="220">
                  <c:v>0.10400000000000001</c:v>
                </c:pt>
                <c:pt idx="221">
                  <c:v>0.10400000000000001</c:v>
                </c:pt>
                <c:pt idx="222">
                  <c:v>0.10400000000000001</c:v>
                </c:pt>
                <c:pt idx="223">
                  <c:v>0.10500000000000001</c:v>
                </c:pt>
                <c:pt idx="224">
                  <c:v>0.10400000000000001</c:v>
                </c:pt>
                <c:pt idx="225">
                  <c:v>0.10300000000000001</c:v>
                </c:pt>
                <c:pt idx="226">
                  <c:v>0.10400000000000001</c:v>
                </c:pt>
                <c:pt idx="227">
                  <c:v>0.10400000000000001</c:v>
                </c:pt>
                <c:pt idx="228">
                  <c:v>0.10600000000000001</c:v>
                </c:pt>
                <c:pt idx="229">
                  <c:v>0.10500000000000001</c:v>
                </c:pt>
                <c:pt idx="230">
                  <c:v>0.10400000000000001</c:v>
                </c:pt>
                <c:pt idx="231">
                  <c:v>0.10400000000000001</c:v>
                </c:pt>
                <c:pt idx="232">
                  <c:v>0.10500000000000001</c:v>
                </c:pt>
                <c:pt idx="233">
                  <c:v>0.10700000000000001</c:v>
                </c:pt>
                <c:pt idx="234">
                  <c:v>0.10900000000000001</c:v>
                </c:pt>
                <c:pt idx="235">
                  <c:v>0.113</c:v>
                </c:pt>
                <c:pt idx="236">
                  <c:v>0.10900000000000001</c:v>
                </c:pt>
                <c:pt idx="237">
                  <c:v>0.10500000000000001</c:v>
                </c:pt>
                <c:pt idx="238">
                  <c:v>0.10400000000000001</c:v>
                </c:pt>
                <c:pt idx="239">
                  <c:v>0.10400000000000001</c:v>
                </c:pt>
                <c:pt idx="240">
                  <c:v>0.10300000000000001</c:v>
                </c:pt>
                <c:pt idx="241">
                  <c:v>0.10300000000000001</c:v>
                </c:pt>
                <c:pt idx="242">
                  <c:v>0.10300000000000001</c:v>
                </c:pt>
                <c:pt idx="243">
                  <c:v>0.10300000000000001</c:v>
                </c:pt>
                <c:pt idx="244">
                  <c:v>0.10500000000000001</c:v>
                </c:pt>
                <c:pt idx="245">
                  <c:v>0.10700000000000001</c:v>
                </c:pt>
                <c:pt idx="246">
                  <c:v>0.10500000000000001</c:v>
                </c:pt>
                <c:pt idx="247">
                  <c:v>0.10600000000000001</c:v>
                </c:pt>
                <c:pt idx="248">
                  <c:v>0.10500000000000001</c:v>
                </c:pt>
                <c:pt idx="249">
                  <c:v>0.10400000000000001</c:v>
                </c:pt>
                <c:pt idx="250">
                  <c:v>0.10400000000000001</c:v>
                </c:pt>
                <c:pt idx="251">
                  <c:v>0.10300000000000001</c:v>
                </c:pt>
                <c:pt idx="252">
                  <c:v>0.10500000000000001</c:v>
                </c:pt>
                <c:pt idx="253">
                  <c:v>0.10700000000000001</c:v>
                </c:pt>
                <c:pt idx="254">
                  <c:v>0.10600000000000001</c:v>
                </c:pt>
                <c:pt idx="255">
                  <c:v>0.10400000000000001</c:v>
                </c:pt>
                <c:pt idx="256">
                  <c:v>0.10500000000000001</c:v>
                </c:pt>
                <c:pt idx="257">
                  <c:v>0.10400000000000001</c:v>
                </c:pt>
                <c:pt idx="258">
                  <c:v>0.10500000000000001</c:v>
                </c:pt>
                <c:pt idx="259">
                  <c:v>0.10400000000000001</c:v>
                </c:pt>
                <c:pt idx="260">
                  <c:v>0.10500000000000001</c:v>
                </c:pt>
                <c:pt idx="261">
                  <c:v>0.10400000000000001</c:v>
                </c:pt>
                <c:pt idx="262">
                  <c:v>0.10600000000000001</c:v>
                </c:pt>
                <c:pt idx="263">
                  <c:v>0.10600000000000001</c:v>
                </c:pt>
                <c:pt idx="264">
                  <c:v>0.10400000000000001</c:v>
                </c:pt>
                <c:pt idx="265">
                  <c:v>0.10400000000000001</c:v>
                </c:pt>
                <c:pt idx="266">
                  <c:v>0.10500000000000001</c:v>
                </c:pt>
                <c:pt idx="267">
                  <c:v>0.10400000000000001</c:v>
                </c:pt>
                <c:pt idx="268">
                  <c:v>0.111</c:v>
                </c:pt>
                <c:pt idx="269">
                  <c:v>0.10800000000000001</c:v>
                </c:pt>
                <c:pt idx="270">
                  <c:v>0.10900000000000001</c:v>
                </c:pt>
                <c:pt idx="271">
                  <c:v>0.10600000000000001</c:v>
                </c:pt>
                <c:pt idx="272">
                  <c:v>0.10300000000000001</c:v>
                </c:pt>
                <c:pt idx="273">
                  <c:v>0.10200000000000001</c:v>
                </c:pt>
                <c:pt idx="274">
                  <c:v>0.10200000000000001</c:v>
                </c:pt>
                <c:pt idx="275">
                  <c:v>0.10600000000000001</c:v>
                </c:pt>
                <c:pt idx="276">
                  <c:v>0.10400000000000001</c:v>
                </c:pt>
                <c:pt idx="277">
                  <c:v>0.10300000000000001</c:v>
                </c:pt>
                <c:pt idx="278">
                  <c:v>0.10200000000000001</c:v>
                </c:pt>
                <c:pt idx="279">
                  <c:v>0.11</c:v>
                </c:pt>
                <c:pt idx="280">
                  <c:v>0.10600000000000001</c:v>
                </c:pt>
                <c:pt idx="281">
                  <c:v>0.10500000000000001</c:v>
                </c:pt>
                <c:pt idx="282">
                  <c:v>0.10400000000000001</c:v>
                </c:pt>
                <c:pt idx="283">
                  <c:v>0.10400000000000001</c:v>
                </c:pt>
                <c:pt idx="284">
                  <c:v>0.10300000000000001</c:v>
                </c:pt>
                <c:pt idx="285">
                  <c:v>0.10300000000000001</c:v>
                </c:pt>
                <c:pt idx="286">
                  <c:v>0.10500000000000001</c:v>
                </c:pt>
                <c:pt idx="287">
                  <c:v>0.10500000000000001</c:v>
                </c:pt>
                <c:pt idx="288">
                  <c:v>0.10600000000000001</c:v>
                </c:pt>
                <c:pt idx="289">
                  <c:v>0.10500000000000001</c:v>
                </c:pt>
                <c:pt idx="290">
                  <c:v>0.10400000000000001</c:v>
                </c:pt>
                <c:pt idx="291">
                  <c:v>0.10300000000000001</c:v>
                </c:pt>
                <c:pt idx="292">
                  <c:v>0.10400000000000001</c:v>
                </c:pt>
                <c:pt idx="293">
                  <c:v>0.10600000000000001</c:v>
                </c:pt>
                <c:pt idx="294">
                  <c:v>0.10800000000000001</c:v>
                </c:pt>
                <c:pt idx="295">
                  <c:v>0.10900000000000001</c:v>
                </c:pt>
                <c:pt idx="296">
                  <c:v>0.11</c:v>
                </c:pt>
                <c:pt idx="297">
                  <c:v>0.10600000000000001</c:v>
                </c:pt>
                <c:pt idx="298">
                  <c:v>0.10500000000000001</c:v>
                </c:pt>
                <c:pt idx="299">
                  <c:v>0.10600000000000001</c:v>
                </c:pt>
                <c:pt idx="300">
                  <c:v>0.10400000000000001</c:v>
                </c:pt>
                <c:pt idx="301">
                  <c:v>0.10600000000000001</c:v>
                </c:pt>
                <c:pt idx="302">
                  <c:v>0.10600000000000001</c:v>
                </c:pt>
                <c:pt idx="303">
                  <c:v>0.10800000000000001</c:v>
                </c:pt>
                <c:pt idx="304">
                  <c:v>0.10900000000000001</c:v>
                </c:pt>
                <c:pt idx="305">
                  <c:v>0.10700000000000001</c:v>
                </c:pt>
                <c:pt idx="306">
                  <c:v>0.10500000000000001</c:v>
                </c:pt>
                <c:pt idx="307">
                  <c:v>0.10400000000000001</c:v>
                </c:pt>
                <c:pt idx="308">
                  <c:v>0.10300000000000001</c:v>
                </c:pt>
                <c:pt idx="309">
                  <c:v>0.10300000000000001</c:v>
                </c:pt>
                <c:pt idx="310">
                  <c:v>0.10400000000000001</c:v>
                </c:pt>
                <c:pt idx="311">
                  <c:v>0.10400000000000001</c:v>
                </c:pt>
                <c:pt idx="312">
                  <c:v>0.10400000000000001</c:v>
                </c:pt>
                <c:pt idx="313">
                  <c:v>0.10400000000000001</c:v>
                </c:pt>
                <c:pt idx="314">
                  <c:v>0.10400000000000001</c:v>
                </c:pt>
                <c:pt idx="315">
                  <c:v>0.10400000000000001</c:v>
                </c:pt>
                <c:pt idx="316">
                  <c:v>0.10400000000000001</c:v>
                </c:pt>
                <c:pt idx="317">
                  <c:v>0.10400000000000001</c:v>
                </c:pt>
                <c:pt idx="318">
                  <c:v>0.10600000000000001</c:v>
                </c:pt>
                <c:pt idx="319">
                  <c:v>0.10600000000000001</c:v>
                </c:pt>
                <c:pt idx="320">
                  <c:v>0.10600000000000001</c:v>
                </c:pt>
                <c:pt idx="321">
                  <c:v>0.10500000000000001</c:v>
                </c:pt>
                <c:pt idx="322">
                  <c:v>0.10600000000000001</c:v>
                </c:pt>
                <c:pt idx="323">
                  <c:v>0.10500000000000001</c:v>
                </c:pt>
                <c:pt idx="324">
                  <c:v>0.10900000000000001</c:v>
                </c:pt>
                <c:pt idx="325">
                  <c:v>0.10700000000000001</c:v>
                </c:pt>
                <c:pt idx="326">
                  <c:v>0.10500000000000001</c:v>
                </c:pt>
                <c:pt idx="327">
                  <c:v>0.10500000000000001</c:v>
                </c:pt>
                <c:pt idx="328">
                  <c:v>0.10500000000000001</c:v>
                </c:pt>
                <c:pt idx="329">
                  <c:v>0.10400000000000001</c:v>
                </c:pt>
                <c:pt idx="330">
                  <c:v>0.10400000000000001</c:v>
                </c:pt>
                <c:pt idx="331">
                  <c:v>0.10400000000000001</c:v>
                </c:pt>
                <c:pt idx="332">
                  <c:v>0.10400000000000001</c:v>
                </c:pt>
                <c:pt idx="333">
                  <c:v>0.10300000000000001</c:v>
                </c:pt>
                <c:pt idx="334">
                  <c:v>0.10300000000000001</c:v>
                </c:pt>
                <c:pt idx="335">
                  <c:v>0.10300000000000001</c:v>
                </c:pt>
                <c:pt idx="336">
                  <c:v>0.10800000000000001</c:v>
                </c:pt>
                <c:pt idx="337">
                  <c:v>0.10500000000000001</c:v>
                </c:pt>
                <c:pt idx="338">
                  <c:v>0.10400000000000001</c:v>
                </c:pt>
                <c:pt idx="339">
                  <c:v>0.10300000000000001</c:v>
                </c:pt>
                <c:pt idx="340">
                  <c:v>0.10400000000000001</c:v>
                </c:pt>
                <c:pt idx="341">
                  <c:v>0.10600000000000001</c:v>
                </c:pt>
                <c:pt idx="342">
                  <c:v>0.10500000000000001</c:v>
                </c:pt>
                <c:pt idx="343">
                  <c:v>0.10900000000000001</c:v>
                </c:pt>
                <c:pt idx="344">
                  <c:v>0.10700000000000001</c:v>
                </c:pt>
                <c:pt idx="345">
                  <c:v>0.10600000000000001</c:v>
                </c:pt>
                <c:pt idx="346">
                  <c:v>0.10400000000000001</c:v>
                </c:pt>
                <c:pt idx="347">
                  <c:v>0.10300000000000001</c:v>
                </c:pt>
                <c:pt idx="348">
                  <c:v>0.10500000000000001</c:v>
                </c:pt>
                <c:pt idx="349">
                  <c:v>0.10400000000000001</c:v>
                </c:pt>
                <c:pt idx="350">
                  <c:v>0.10300000000000001</c:v>
                </c:pt>
                <c:pt idx="351">
                  <c:v>0.10400000000000001</c:v>
                </c:pt>
                <c:pt idx="352">
                  <c:v>0.10500000000000001</c:v>
                </c:pt>
                <c:pt idx="353">
                  <c:v>0.10800000000000001</c:v>
                </c:pt>
                <c:pt idx="354">
                  <c:v>0.10800000000000001</c:v>
                </c:pt>
                <c:pt idx="355">
                  <c:v>0.10900000000000001</c:v>
                </c:pt>
                <c:pt idx="356">
                  <c:v>0.10700000000000001</c:v>
                </c:pt>
                <c:pt idx="357">
                  <c:v>0.10500000000000001</c:v>
                </c:pt>
                <c:pt idx="358">
                  <c:v>0.10400000000000001</c:v>
                </c:pt>
                <c:pt idx="359">
                  <c:v>0.10400000000000001</c:v>
                </c:pt>
                <c:pt idx="360">
                  <c:v>0.10800000000000001</c:v>
                </c:pt>
                <c:pt idx="361">
                  <c:v>0.10500000000000001</c:v>
                </c:pt>
                <c:pt idx="362">
                  <c:v>0.10400000000000001</c:v>
                </c:pt>
                <c:pt idx="363">
                  <c:v>0.10700000000000001</c:v>
                </c:pt>
                <c:pt idx="364">
                  <c:v>0.10800000000000001</c:v>
                </c:pt>
                <c:pt idx="365">
                  <c:v>0.10400000000000001</c:v>
                </c:pt>
                <c:pt idx="366">
                  <c:v>0.10300000000000001</c:v>
                </c:pt>
                <c:pt idx="367">
                  <c:v>0.10400000000000001</c:v>
                </c:pt>
                <c:pt idx="368">
                  <c:v>0.10400000000000001</c:v>
                </c:pt>
                <c:pt idx="369">
                  <c:v>0.10400000000000001</c:v>
                </c:pt>
                <c:pt idx="370">
                  <c:v>0.10500000000000001</c:v>
                </c:pt>
                <c:pt idx="371">
                  <c:v>0.10400000000000001</c:v>
                </c:pt>
                <c:pt idx="372">
                  <c:v>0.10300000000000001</c:v>
                </c:pt>
                <c:pt idx="373">
                  <c:v>0.10400000000000001</c:v>
                </c:pt>
                <c:pt idx="374">
                  <c:v>0.10300000000000001</c:v>
                </c:pt>
                <c:pt idx="375">
                  <c:v>0.10400000000000001</c:v>
                </c:pt>
                <c:pt idx="376">
                  <c:v>0.10400000000000001</c:v>
                </c:pt>
                <c:pt idx="377">
                  <c:v>0.10300000000000001</c:v>
                </c:pt>
                <c:pt idx="378">
                  <c:v>0.10400000000000001</c:v>
                </c:pt>
                <c:pt idx="379">
                  <c:v>0.10400000000000001</c:v>
                </c:pt>
                <c:pt idx="380">
                  <c:v>0.10300000000000001</c:v>
                </c:pt>
                <c:pt idx="381">
                  <c:v>0.10400000000000001</c:v>
                </c:pt>
                <c:pt idx="382">
                  <c:v>0.10400000000000001</c:v>
                </c:pt>
                <c:pt idx="383">
                  <c:v>0.10500000000000001</c:v>
                </c:pt>
                <c:pt idx="384">
                  <c:v>0.10500000000000001</c:v>
                </c:pt>
                <c:pt idx="385">
                  <c:v>0.10400000000000001</c:v>
                </c:pt>
                <c:pt idx="386">
                  <c:v>0.10300000000000001</c:v>
                </c:pt>
                <c:pt idx="387">
                  <c:v>0.10900000000000001</c:v>
                </c:pt>
                <c:pt idx="388">
                  <c:v>0.10800000000000001</c:v>
                </c:pt>
                <c:pt idx="389">
                  <c:v>0.10700000000000001</c:v>
                </c:pt>
                <c:pt idx="390">
                  <c:v>0.10500000000000001</c:v>
                </c:pt>
                <c:pt idx="391">
                  <c:v>0.10500000000000001</c:v>
                </c:pt>
                <c:pt idx="392">
                  <c:v>0.10400000000000001</c:v>
                </c:pt>
                <c:pt idx="393">
                  <c:v>0.10200000000000001</c:v>
                </c:pt>
                <c:pt idx="394">
                  <c:v>0.10400000000000001</c:v>
                </c:pt>
                <c:pt idx="395">
                  <c:v>0.10400000000000001</c:v>
                </c:pt>
                <c:pt idx="396">
                  <c:v>0.10600000000000001</c:v>
                </c:pt>
                <c:pt idx="397">
                  <c:v>0.10400000000000001</c:v>
                </c:pt>
                <c:pt idx="398">
                  <c:v>0.10800000000000001</c:v>
                </c:pt>
                <c:pt idx="399">
                  <c:v>0.10700000000000001</c:v>
                </c:pt>
                <c:pt idx="400">
                  <c:v>0.10400000000000001</c:v>
                </c:pt>
                <c:pt idx="401">
                  <c:v>0.10200000000000001</c:v>
                </c:pt>
                <c:pt idx="402">
                  <c:v>0.10200000000000001</c:v>
                </c:pt>
                <c:pt idx="403">
                  <c:v>0.10300000000000001</c:v>
                </c:pt>
                <c:pt idx="404">
                  <c:v>0.10200000000000001</c:v>
                </c:pt>
                <c:pt idx="405">
                  <c:v>0.10100000000000001</c:v>
                </c:pt>
                <c:pt idx="406">
                  <c:v>0.10200000000000001</c:v>
                </c:pt>
                <c:pt idx="407">
                  <c:v>0.10400000000000001</c:v>
                </c:pt>
                <c:pt idx="408">
                  <c:v>0.10400000000000001</c:v>
                </c:pt>
                <c:pt idx="409">
                  <c:v>0.10500000000000001</c:v>
                </c:pt>
                <c:pt idx="410">
                  <c:v>0.10200000000000001</c:v>
                </c:pt>
                <c:pt idx="411">
                  <c:v>0.10200000000000001</c:v>
                </c:pt>
                <c:pt idx="412">
                  <c:v>0.10200000000000001</c:v>
                </c:pt>
                <c:pt idx="413">
                  <c:v>0.10300000000000001</c:v>
                </c:pt>
                <c:pt idx="414">
                  <c:v>0.10100000000000001</c:v>
                </c:pt>
                <c:pt idx="415">
                  <c:v>0.10200000000000001</c:v>
                </c:pt>
                <c:pt idx="416">
                  <c:v>0.10500000000000001</c:v>
                </c:pt>
                <c:pt idx="417">
                  <c:v>0.10800000000000001</c:v>
                </c:pt>
                <c:pt idx="418">
                  <c:v>0.10400000000000001</c:v>
                </c:pt>
                <c:pt idx="419">
                  <c:v>0.10300000000000001</c:v>
                </c:pt>
                <c:pt idx="420">
                  <c:v>0.10200000000000001</c:v>
                </c:pt>
                <c:pt idx="421">
                  <c:v>0.10200000000000001</c:v>
                </c:pt>
                <c:pt idx="422">
                  <c:v>0.10200000000000001</c:v>
                </c:pt>
                <c:pt idx="423">
                  <c:v>0.10400000000000001</c:v>
                </c:pt>
                <c:pt idx="424">
                  <c:v>0.10300000000000001</c:v>
                </c:pt>
                <c:pt idx="425">
                  <c:v>0.10200000000000001</c:v>
                </c:pt>
                <c:pt idx="426">
                  <c:v>0.10200000000000001</c:v>
                </c:pt>
                <c:pt idx="427">
                  <c:v>0.10200000000000001</c:v>
                </c:pt>
                <c:pt idx="428">
                  <c:v>0.10200000000000001</c:v>
                </c:pt>
                <c:pt idx="429">
                  <c:v>0.10100000000000001</c:v>
                </c:pt>
                <c:pt idx="430">
                  <c:v>0.10100000000000001</c:v>
                </c:pt>
                <c:pt idx="431">
                  <c:v>0.10200000000000001</c:v>
                </c:pt>
                <c:pt idx="432">
                  <c:v>0.10200000000000001</c:v>
                </c:pt>
                <c:pt idx="433">
                  <c:v>0.10100000000000001</c:v>
                </c:pt>
                <c:pt idx="434">
                  <c:v>0.10100000000000001</c:v>
                </c:pt>
                <c:pt idx="435">
                  <c:v>0.10100000000000001</c:v>
                </c:pt>
                <c:pt idx="436">
                  <c:v>0.10500000000000001</c:v>
                </c:pt>
                <c:pt idx="437">
                  <c:v>0.10400000000000001</c:v>
                </c:pt>
                <c:pt idx="438">
                  <c:v>0.10200000000000001</c:v>
                </c:pt>
                <c:pt idx="439">
                  <c:v>0.10300000000000001</c:v>
                </c:pt>
                <c:pt idx="440">
                  <c:v>0.10200000000000001</c:v>
                </c:pt>
                <c:pt idx="441">
                  <c:v>0.10100000000000001</c:v>
                </c:pt>
                <c:pt idx="442">
                  <c:v>0.10200000000000001</c:v>
                </c:pt>
                <c:pt idx="443">
                  <c:v>0.10100000000000001</c:v>
                </c:pt>
                <c:pt idx="444">
                  <c:v>0.10100000000000001</c:v>
                </c:pt>
                <c:pt idx="445">
                  <c:v>0.10300000000000001</c:v>
                </c:pt>
                <c:pt idx="446">
                  <c:v>0.10200000000000001</c:v>
                </c:pt>
                <c:pt idx="447">
                  <c:v>0.10200000000000001</c:v>
                </c:pt>
                <c:pt idx="448">
                  <c:v>0.10200000000000001</c:v>
                </c:pt>
                <c:pt idx="449">
                  <c:v>0.10400000000000001</c:v>
                </c:pt>
                <c:pt idx="450">
                  <c:v>0.10400000000000001</c:v>
                </c:pt>
                <c:pt idx="451">
                  <c:v>0.10300000000000001</c:v>
                </c:pt>
                <c:pt idx="452">
                  <c:v>0.10200000000000001</c:v>
                </c:pt>
                <c:pt idx="453">
                  <c:v>0.10200000000000001</c:v>
                </c:pt>
                <c:pt idx="454">
                  <c:v>0.10300000000000001</c:v>
                </c:pt>
                <c:pt idx="455">
                  <c:v>0.10200000000000001</c:v>
                </c:pt>
                <c:pt idx="456">
                  <c:v>0.10100000000000001</c:v>
                </c:pt>
                <c:pt idx="457">
                  <c:v>0.10100000000000001</c:v>
                </c:pt>
                <c:pt idx="458">
                  <c:v>0.10100000000000001</c:v>
                </c:pt>
                <c:pt idx="459">
                  <c:v>0.10100000000000001</c:v>
                </c:pt>
                <c:pt idx="460">
                  <c:v>0.10200000000000001</c:v>
                </c:pt>
                <c:pt idx="461">
                  <c:v>0.10300000000000001</c:v>
                </c:pt>
                <c:pt idx="462">
                  <c:v>0.10200000000000001</c:v>
                </c:pt>
                <c:pt idx="463">
                  <c:v>0.10200000000000001</c:v>
                </c:pt>
                <c:pt idx="464">
                  <c:v>0.10100000000000001</c:v>
                </c:pt>
                <c:pt idx="465">
                  <c:v>0.10300000000000001</c:v>
                </c:pt>
                <c:pt idx="466">
                  <c:v>0.10300000000000001</c:v>
                </c:pt>
                <c:pt idx="467">
                  <c:v>0.10200000000000001</c:v>
                </c:pt>
                <c:pt idx="468">
                  <c:v>0.10200000000000001</c:v>
                </c:pt>
                <c:pt idx="469">
                  <c:v>0.10300000000000001</c:v>
                </c:pt>
                <c:pt idx="470">
                  <c:v>0.10300000000000001</c:v>
                </c:pt>
                <c:pt idx="471">
                  <c:v>0.10400000000000001</c:v>
                </c:pt>
                <c:pt idx="472">
                  <c:v>0.10400000000000001</c:v>
                </c:pt>
                <c:pt idx="473">
                  <c:v>0.10300000000000001</c:v>
                </c:pt>
                <c:pt idx="474">
                  <c:v>0.10300000000000001</c:v>
                </c:pt>
                <c:pt idx="475">
                  <c:v>0.10400000000000001</c:v>
                </c:pt>
                <c:pt idx="476">
                  <c:v>0.10400000000000001</c:v>
                </c:pt>
                <c:pt idx="477">
                  <c:v>0.10300000000000001</c:v>
                </c:pt>
                <c:pt idx="478">
                  <c:v>0.10200000000000001</c:v>
                </c:pt>
                <c:pt idx="479">
                  <c:v>0.10100000000000001</c:v>
                </c:pt>
                <c:pt idx="480">
                  <c:v>0.10200000000000001</c:v>
                </c:pt>
                <c:pt idx="481">
                  <c:v>0.10300000000000001</c:v>
                </c:pt>
                <c:pt idx="482">
                  <c:v>0.10300000000000001</c:v>
                </c:pt>
                <c:pt idx="483">
                  <c:v>0.10400000000000001</c:v>
                </c:pt>
                <c:pt idx="484">
                  <c:v>0.10300000000000001</c:v>
                </c:pt>
                <c:pt idx="485">
                  <c:v>0.10300000000000001</c:v>
                </c:pt>
                <c:pt idx="486">
                  <c:v>0.10300000000000001</c:v>
                </c:pt>
                <c:pt idx="487">
                  <c:v>0.10100000000000001</c:v>
                </c:pt>
                <c:pt idx="488">
                  <c:v>0.10100000000000001</c:v>
                </c:pt>
                <c:pt idx="489">
                  <c:v>0.10100000000000001</c:v>
                </c:pt>
                <c:pt idx="490">
                  <c:v>0.10300000000000001</c:v>
                </c:pt>
                <c:pt idx="491">
                  <c:v>0.10200000000000001</c:v>
                </c:pt>
                <c:pt idx="492">
                  <c:v>0.10200000000000001</c:v>
                </c:pt>
                <c:pt idx="493">
                  <c:v>0.10500000000000001</c:v>
                </c:pt>
                <c:pt idx="494">
                  <c:v>0.10300000000000001</c:v>
                </c:pt>
                <c:pt idx="495">
                  <c:v>0.10300000000000001</c:v>
                </c:pt>
                <c:pt idx="496">
                  <c:v>0.10300000000000001</c:v>
                </c:pt>
                <c:pt idx="497">
                  <c:v>0.10300000000000001</c:v>
                </c:pt>
                <c:pt idx="498">
                  <c:v>0.10200000000000001</c:v>
                </c:pt>
                <c:pt idx="499">
                  <c:v>0.10200000000000001</c:v>
                </c:pt>
                <c:pt idx="500">
                  <c:v>0.10100000000000001</c:v>
                </c:pt>
                <c:pt idx="501">
                  <c:v>0.10100000000000001</c:v>
                </c:pt>
                <c:pt idx="502">
                  <c:v>0.10100000000000001</c:v>
                </c:pt>
                <c:pt idx="503">
                  <c:v>0.10400000000000001</c:v>
                </c:pt>
                <c:pt idx="504">
                  <c:v>0.10300000000000001</c:v>
                </c:pt>
                <c:pt idx="505">
                  <c:v>0.10500000000000001</c:v>
                </c:pt>
                <c:pt idx="506">
                  <c:v>0.10400000000000001</c:v>
                </c:pt>
                <c:pt idx="507">
                  <c:v>0.10200000000000001</c:v>
                </c:pt>
                <c:pt idx="508">
                  <c:v>0.10200000000000001</c:v>
                </c:pt>
                <c:pt idx="509">
                  <c:v>0.10100000000000001</c:v>
                </c:pt>
                <c:pt idx="510">
                  <c:v>0.10400000000000001</c:v>
                </c:pt>
                <c:pt idx="511">
                  <c:v>0.10300000000000001</c:v>
                </c:pt>
                <c:pt idx="512">
                  <c:v>0.10600000000000001</c:v>
                </c:pt>
                <c:pt idx="513">
                  <c:v>0.10200000000000001</c:v>
                </c:pt>
                <c:pt idx="514">
                  <c:v>0.10200000000000001</c:v>
                </c:pt>
                <c:pt idx="515">
                  <c:v>0.10200000000000001</c:v>
                </c:pt>
                <c:pt idx="516">
                  <c:v>0.10200000000000001</c:v>
                </c:pt>
                <c:pt idx="517">
                  <c:v>0.10400000000000001</c:v>
                </c:pt>
                <c:pt idx="518">
                  <c:v>0.10300000000000001</c:v>
                </c:pt>
                <c:pt idx="519">
                  <c:v>0.10300000000000001</c:v>
                </c:pt>
                <c:pt idx="520">
                  <c:v>0.10500000000000001</c:v>
                </c:pt>
                <c:pt idx="521">
                  <c:v>0.10300000000000001</c:v>
                </c:pt>
                <c:pt idx="522">
                  <c:v>0.10300000000000001</c:v>
                </c:pt>
                <c:pt idx="523">
                  <c:v>0.10200000000000001</c:v>
                </c:pt>
                <c:pt idx="524">
                  <c:v>0.10600000000000001</c:v>
                </c:pt>
                <c:pt idx="525">
                  <c:v>0.10800000000000001</c:v>
                </c:pt>
                <c:pt idx="526">
                  <c:v>0.10600000000000001</c:v>
                </c:pt>
                <c:pt idx="527">
                  <c:v>0.10500000000000001</c:v>
                </c:pt>
                <c:pt idx="528">
                  <c:v>0.10300000000000001</c:v>
                </c:pt>
                <c:pt idx="529">
                  <c:v>0.10400000000000001</c:v>
                </c:pt>
                <c:pt idx="530">
                  <c:v>0.10400000000000001</c:v>
                </c:pt>
                <c:pt idx="531">
                  <c:v>0.10300000000000001</c:v>
                </c:pt>
                <c:pt idx="532">
                  <c:v>0.10300000000000001</c:v>
                </c:pt>
                <c:pt idx="533">
                  <c:v>0.10400000000000001</c:v>
                </c:pt>
                <c:pt idx="534">
                  <c:v>0.10400000000000001</c:v>
                </c:pt>
                <c:pt idx="535">
                  <c:v>0.10200000000000001</c:v>
                </c:pt>
                <c:pt idx="536">
                  <c:v>0.1</c:v>
                </c:pt>
                <c:pt idx="537">
                  <c:v>0.1</c:v>
                </c:pt>
                <c:pt idx="538">
                  <c:v>0.1</c:v>
                </c:pt>
                <c:pt idx="539">
                  <c:v>0.1</c:v>
                </c:pt>
                <c:pt idx="540">
                  <c:v>0.10100000000000001</c:v>
                </c:pt>
                <c:pt idx="541">
                  <c:v>0.10300000000000001</c:v>
                </c:pt>
                <c:pt idx="542">
                  <c:v>0.10200000000000001</c:v>
                </c:pt>
                <c:pt idx="543">
                  <c:v>0.10100000000000001</c:v>
                </c:pt>
                <c:pt idx="544">
                  <c:v>0.10200000000000001</c:v>
                </c:pt>
                <c:pt idx="545">
                  <c:v>0.10200000000000001</c:v>
                </c:pt>
                <c:pt idx="546">
                  <c:v>0.10100000000000001</c:v>
                </c:pt>
                <c:pt idx="547">
                  <c:v>0.1</c:v>
                </c:pt>
                <c:pt idx="548">
                  <c:v>0.1</c:v>
                </c:pt>
                <c:pt idx="549">
                  <c:v>0.1</c:v>
                </c:pt>
                <c:pt idx="550">
                  <c:v>0.1</c:v>
                </c:pt>
                <c:pt idx="551">
                  <c:v>0.10100000000000001</c:v>
                </c:pt>
                <c:pt idx="552">
                  <c:v>0.10100000000000001</c:v>
                </c:pt>
                <c:pt idx="553">
                  <c:v>0.1</c:v>
                </c:pt>
                <c:pt idx="554">
                  <c:v>0.10100000000000001</c:v>
                </c:pt>
                <c:pt idx="555">
                  <c:v>0.1</c:v>
                </c:pt>
                <c:pt idx="556">
                  <c:v>9.9000000000000019E-2</c:v>
                </c:pt>
                <c:pt idx="557">
                  <c:v>0.10300000000000001</c:v>
                </c:pt>
                <c:pt idx="558">
                  <c:v>0.10400000000000001</c:v>
                </c:pt>
                <c:pt idx="559">
                  <c:v>0.10200000000000001</c:v>
                </c:pt>
                <c:pt idx="560">
                  <c:v>0.10200000000000001</c:v>
                </c:pt>
                <c:pt idx="561">
                  <c:v>0.10100000000000001</c:v>
                </c:pt>
                <c:pt idx="562">
                  <c:v>0.10200000000000001</c:v>
                </c:pt>
                <c:pt idx="563">
                  <c:v>0.10400000000000001</c:v>
                </c:pt>
                <c:pt idx="564">
                  <c:v>0.10400000000000001</c:v>
                </c:pt>
                <c:pt idx="565">
                  <c:v>0.10700000000000001</c:v>
                </c:pt>
                <c:pt idx="566">
                  <c:v>0.10500000000000001</c:v>
                </c:pt>
                <c:pt idx="567">
                  <c:v>0.10300000000000001</c:v>
                </c:pt>
                <c:pt idx="568">
                  <c:v>0.10400000000000001</c:v>
                </c:pt>
                <c:pt idx="569">
                  <c:v>0.10100000000000001</c:v>
                </c:pt>
                <c:pt idx="570">
                  <c:v>0.1</c:v>
                </c:pt>
                <c:pt idx="571">
                  <c:v>0.10100000000000001</c:v>
                </c:pt>
                <c:pt idx="572">
                  <c:v>0.10100000000000001</c:v>
                </c:pt>
                <c:pt idx="573">
                  <c:v>0.10300000000000001</c:v>
                </c:pt>
                <c:pt idx="574">
                  <c:v>0.10400000000000001</c:v>
                </c:pt>
                <c:pt idx="575">
                  <c:v>0.10400000000000001</c:v>
                </c:pt>
                <c:pt idx="576">
                  <c:v>0.10200000000000001</c:v>
                </c:pt>
                <c:pt idx="577">
                  <c:v>0.10300000000000001</c:v>
                </c:pt>
                <c:pt idx="578">
                  <c:v>0.10200000000000001</c:v>
                </c:pt>
                <c:pt idx="579">
                  <c:v>0.10100000000000001</c:v>
                </c:pt>
                <c:pt idx="580">
                  <c:v>0.10100000000000001</c:v>
                </c:pt>
                <c:pt idx="581">
                  <c:v>0.10100000000000001</c:v>
                </c:pt>
                <c:pt idx="582">
                  <c:v>0.10200000000000001</c:v>
                </c:pt>
                <c:pt idx="583">
                  <c:v>0.10200000000000001</c:v>
                </c:pt>
                <c:pt idx="584">
                  <c:v>0.10200000000000001</c:v>
                </c:pt>
                <c:pt idx="585">
                  <c:v>0.10300000000000001</c:v>
                </c:pt>
                <c:pt idx="586">
                  <c:v>0.10900000000000001</c:v>
                </c:pt>
                <c:pt idx="587">
                  <c:v>0.10600000000000001</c:v>
                </c:pt>
                <c:pt idx="588">
                  <c:v>0.10400000000000001</c:v>
                </c:pt>
                <c:pt idx="589">
                  <c:v>0.10300000000000001</c:v>
                </c:pt>
                <c:pt idx="590">
                  <c:v>0.10200000000000001</c:v>
                </c:pt>
                <c:pt idx="591">
                  <c:v>0.10300000000000001</c:v>
                </c:pt>
                <c:pt idx="592">
                  <c:v>0.10300000000000001</c:v>
                </c:pt>
                <c:pt idx="593">
                  <c:v>0.10200000000000001</c:v>
                </c:pt>
                <c:pt idx="594">
                  <c:v>0.10100000000000001</c:v>
                </c:pt>
                <c:pt idx="595">
                  <c:v>0.10200000000000001</c:v>
                </c:pt>
                <c:pt idx="596">
                  <c:v>0.10100000000000001</c:v>
                </c:pt>
                <c:pt idx="597">
                  <c:v>0.10100000000000001</c:v>
                </c:pt>
                <c:pt idx="598">
                  <c:v>0.1</c:v>
                </c:pt>
                <c:pt idx="599">
                  <c:v>0.10300000000000001</c:v>
                </c:pt>
                <c:pt idx="600">
                  <c:v>0.10200000000000001</c:v>
                </c:pt>
                <c:pt idx="601">
                  <c:v>0.10100000000000001</c:v>
                </c:pt>
                <c:pt idx="602">
                  <c:v>0.10100000000000001</c:v>
                </c:pt>
                <c:pt idx="603">
                  <c:v>0.1</c:v>
                </c:pt>
                <c:pt idx="604">
                  <c:v>0.10200000000000001</c:v>
                </c:pt>
                <c:pt idx="605">
                  <c:v>0.10100000000000001</c:v>
                </c:pt>
                <c:pt idx="606">
                  <c:v>0.1</c:v>
                </c:pt>
                <c:pt idx="607">
                  <c:v>0.1</c:v>
                </c:pt>
                <c:pt idx="608">
                  <c:v>0.10100000000000001</c:v>
                </c:pt>
                <c:pt idx="609">
                  <c:v>0.10200000000000001</c:v>
                </c:pt>
                <c:pt idx="610">
                  <c:v>0.10100000000000001</c:v>
                </c:pt>
                <c:pt idx="611">
                  <c:v>0.10300000000000001</c:v>
                </c:pt>
                <c:pt idx="612">
                  <c:v>0.1</c:v>
                </c:pt>
                <c:pt idx="613">
                  <c:v>0.10100000000000001</c:v>
                </c:pt>
                <c:pt idx="614">
                  <c:v>0.10600000000000001</c:v>
                </c:pt>
                <c:pt idx="615">
                  <c:v>0.10400000000000001</c:v>
                </c:pt>
                <c:pt idx="616">
                  <c:v>0.10400000000000001</c:v>
                </c:pt>
                <c:pt idx="617">
                  <c:v>0.10300000000000001</c:v>
                </c:pt>
                <c:pt idx="618">
                  <c:v>0.10100000000000001</c:v>
                </c:pt>
                <c:pt idx="619">
                  <c:v>0.115</c:v>
                </c:pt>
                <c:pt idx="620">
                  <c:v>0.10700000000000001</c:v>
                </c:pt>
                <c:pt idx="621">
                  <c:v>0.10200000000000001</c:v>
                </c:pt>
                <c:pt idx="622">
                  <c:v>0.10100000000000001</c:v>
                </c:pt>
                <c:pt idx="623">
                  <c:v>9.9000000000000019E-2</c:v>
                </c:pt>
                <c:pt idx="624">
                  <c:v>0.10300000000000001</c:v>
                </c:pt>
                <c:pt idx="625">
                  <c:v>0.10300000000000001</c:v>
                </c:pt>
                <c:pt idx="626">
                  <c:v>0.1</c:v>
                </c:pt>
                <c:pt idx="627">
                  <c:v>0.1</c:v>
                </c:pt>
                <c:pt idx="628">
                  <c:v>0.1</c:v>
                </c:pt>
                <c:pt idx="629">
                  <c:v>0.10200000000000001</c:v>
                </c:pt>
                <c:pt idx="630">
                  <c:v>0.1</c:v>
                </c:pt>
                <c:pt idx="631">
                  <c:v>9.9000000000000019E-2</c:v>
                </c:pt>
                <c:pt idx="632">
                  <c:v>9.9000000000000019E-2</c:v>
                </c:pt>
                <c:pt idx="633">
                  <c:v>0.1</c:v>
                </c:pt>
                <c:pt idx="634">
                  <c:v>0.1</c:v>
                </c:pt>
                <c:pt idx="635">
                  <c:v>0.10100000000000001</c:v>
                </c:pt>
                <c:pt idx="636">
                  <c:v>0.10700000000000001</c:v>
                </c:pt>
                <c:pt idx="637">
                  <c:v>0.10600000000000001</c:v>
                </c:pt>
                <c:pt idx="638">
                  <c:v>0.10400000000000001</c:v>
                </c:pt>
                <c:pt idx="639">
                  <c:v>0.10300000000000001</c:v>
                </c:pt>
                <c:pt idx="640">
                  <c:v>0.10100000000000001</c:v>
                </c:pt>
                <c:pt idx="641">
                  <c:v>0.10400000000000001</c:v>
                </c:pt>
                <c:pt idx="642">
                  <c:v>0.13400000000000001</c:v>
                </c:pt>
                <c:pt idx="643">
                  <c:v>0.15900000000000003</c:v>
                </c:pt>
                <c:pt idx="644">
                  <c:v>0.13100000000000001</c:v>
                </c:pt>
                <c:pt idx="645">
                  <c:v>0.113</c:v>
                </c:pt>
                <c:pt idx="646">
                  <c:v>0.10500000000000001</c:v>
                </c:pt>
                <c:pt idx="647">
                  <c:v>0.10200000000000001</c:v>
                </c:pt>
                <c:pt idx="648">
                  <c:v>0.10100000000000001</c:v>
                </c:pt>
                <c:pt idx="649">
                  <c:v>0.10100000000000001</c:v>
                </c:pt>
                <c:pt idx="650">
                  <c:v>0.1</c:v>
                </c:pt>
                <c:pt idx="651">
                  <c:v>0.1</c:v>
                </c:pt>
                <c:pt idx="652">
                  <c:v>9.9000000000000019E-2</c:v>
                </c:pt>
                <c:pt idx="653">
                  <c:v>0.1</c:v>
                </c:pt>
                <c:pt idx="654">
                  <c:v>0.10100000000000001</c:v>
                </c:pt>
                <c:pt idx="655">
                  <c:v>0.10100000000000001</c:v>
                </c:pt>
                <c:pt idx="656">
                  <c:v>0.1</c:v>
                </c:pt>
                <c:pt idx="657">
                  <c:v>0.1</c:v>
                </c:pt>
                <c:pt idx="658">
                  <c:v>0.1</c:v>
                </c:pt>
                <c:pt idx="659">
                  <c:v>0.1</c:v>
                </c:pt>
                <c:pt idx="660">
                  <c:v>0.1</c:v>
                </c:pt>
                <c:pt idx="661">
                  <c:v>0.10100000000000001</c:v>
                </c:pt>
                <c:pt idx="662">
                  <c:v>0.10400000000000001</c:v>
                </c:pt>
                <c:pt idx="663">
                  <c:v>0.10400000000000001</c:v>
                </c:pt>
                <c:pt idx="664">
                  <c:v>0.10100000000000001</c:v>
                </c:pt>
                <c:pt idx="665">
                  <c:v>0.1</c:v>
                </c:pt>
                <c:pt idx="666">
                  <c:v>0.10300000000000001</c:v>
                </c:pt>
                <c:pt idx="667">
                  <c:v>0.10200000000000001</c:v>
                </c:pt>
                <c:pt idx="668">
                  <c:v>0.10100000000000001</c:v>
                </c:pt>
                <c:pt idx="669">
                  <c:v>0.1</c:v>
                </c:pt>
                <c:pt idx="670">
                  <c:v>0.1</c:v>
                </c:pt>
                <c:pt idx="671">
                  <c:v>0.10100000000000001</c:v>
                </c:pt>
                <c:pt idx="672">
                  <c:v>0.1</c:v>
                </c:pt>
                <c:pt idx="673">
                  <c:v>0.10200000000000001</c:v>
                </c:pt>
                <c:pt idx="674">
                  <c:v>0.10200000000000001</c:v>
                </c:pt>
                <c:pt idx="675">
                  <c:v>0.1</c:v>
                </c:pt>
                <c:pt idx="676">
                  <c:v>0.1</c:v>
                </c:pt>
                <c:pt idx="677">
                  <c:v>9.9000000000000019E-2</c:v>
                </c:pt>
                <c:pt idx="678">
                  <c:v>9.9000000000000019E-2</c:v>
                </c:pt>
                <c:pt idx="679">
                  <c:v>0.1</c:v>
                </c:pt>
                <c:pt idx="680">
                  <c:v>0.1</c:v>
                </c:pt>
                <c:pt idx="681">
                  <c:v>0.10200000000000001</c:v>
                </c:pt>
                <c:pt idx="682">
                  <c:v>0.10100000000000001</c:v>
                </c:pt>
                <c:pt idx="683">
                  <c:v>0.10100000000000001</c:v>
                </c:pt>
                <c:pt idx="684">
                  <c:v>0.10200000000000001</c:v>
                </c:pt>
                <c:pt idx="685">
                  <c:v>0.10100000000000001</c:v>
                </c:pt>
                <c:pt idx="686">
                  <c:v>0.10100000000000001</c:v>
                </c:pt>
                <c:pt idx="687">
                  <c:v>0.1</c:v>
                </c:pt>
                <c:pt idx="688">
                  <c:v>0.1</c:v>
                </c:pt>
                <c:pt idx="689">
                  <c:v>0.10100000000000001</c:v>
                </c:pt>
                <c:pt idx="690">
                  <c:v>0.10100000000000001</c:v>
                </c:pt>
                <c:pt idx="691">
                  <c:v>0.10100000000000001</c:v>
                </c:pt>
                <c:pt idx="692">
                  <c:v>0.1</c:v>
                </c:pt>
                <c:pt idx="693">
                  <c:v>0.1</c:v>
                </c:pt>
                <c:pt idx="694">
                  <c:v>0.1</c:v>
                </c:pt>
                <c:pt idx="695">
                  <c:v>0.1</c:v>
                </c:pt>
                <c:pt idx="696">
                  <c:v>0.1</c:v>
                </c:pt>
                <c:pt idx="697">
                  <c:v>0.10400000000000001</c:v>
                </c:pt>
                <c:pt idx="698">
                  <c:v>0.10400000000000001</c:v>
                </c:pt>
                <c:pt idx="699">
                  <c:v>0.10300000000000001</c:v>
                </c:pt>
                <c:pt idx="700">
                  <c:v>0.10200000000000001</c:v>
                </c:pt>
              </c:numCache>
            </c:numRef>
          </c:yVal>
          <c:smooth val="1"/>
        </c:ser>
        <c:dLbls/>
        <c:axId val="77892992"/>
        <c:axId val="77907456"/>
      </c:scatterChart>
      <c:valAx>
        <c:axId val="77892992"/>
        <c:scaling>
          <c:orientation val="minMax"/>
          <c:max val="1300"/>
          <c:min val="5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in SWaT (s)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77907456"/>
        <c:crosses val="autoZero"/>
        <c:crossBetween val="midCat"/>
      </c:valAx>
      <c:valAx>
        <c:axId val="779074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Effluent Turbidity (NTU)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7892992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3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197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197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Yinning</a:t>
            </a:r>
            <a:endParaRPr lang="en-US" dirty="0" smtClean="0"/>
          </a:p>
          <a:p>
            <a:r>
              <a:rPr lang="en-US" dirty="0" smtClean="0"/>
              <a:t>Allow</a:t>
            </a:r>
            <a:r>
              <a:rPr lang="en-US" baseline="0" dirty="0" smtClean="0"/>
              <a:t> more time for the flocs to grow</a:t>
            </a:r>
          </a:p>
          <a:p>
            <a:pPr>
              <a:buFontTx/>
              <a:buChar char="-"/>
            </a:pPr>
            <a:r>
              <a:rPr lang="en-US" baseline="0" dirty="0" smtClean="0"/>
              <a:t>Previously the two </a:t>
            </a:r>
            <a:r>
              <a:rPr lang="en-US" baseline="0" dirty="0" err="1" smtClean="0"/>
              <a:t>turbidimeters</a:t>
            </a:r>
            <a:r>
              <a:rPr lang="en-US" baseline="0" dirty="0" smtClean="0"/>
              <a:t> did not agree with each other</a:t>
            </a:r>
          </a:p>
          <a:p>
            <a:pPr>
              <a:buFontTx/>
              <a:buChar char="-"/>
            </a:pPr>
            <a:r>
              <a:rPr lang="en-US" baseline="0" dirty="0" smtClean="0"/>
              <a:t>Also they wanted to test </a:t>
            </a:r>
            <a:r>
              <a:rPr lang="en-US" baseline="0" dirty="0" err="1" smtClean="0"/>
              <a:t>tygon</a:t>
            </a:r>
            <a:r>
              <a:rPr lang="en-US" baseline="0" dirty="0" smtClean="0"/>
              <a:t> tubes vs. silicon tubes (Spring 2013)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0961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6466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xmlns="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xmlns="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5867400"/>
            <a:ext cx="4038600" cy="624673"/>
          </a:xfrm>
        </p:spPr>
        <p:txBody>
          <a:bodyPr/>
          <a:lstStyle/>
          <a:p>
            <a:r>
              <a:rPr lang="es-HN" sz="2800" dirty="0" smtClean="0"/>
              <a:t>Katherine </a:t>
            </a:r>
            <a:r>
              <a:rPr lang="es-HN" sz="2800" dirty="0" err="1" smtClean="0"/>
              <a:t>Dao</a:t>
            </a:r>
            <a:r>
              <a:rPr lang="es-HN" sz="2800" dirty="0" smtClean="0"/>
              <a:t>, </a:t>
            </a:r>
            <a:r>
              <a:rPr lang="es-HN" sz="2800" dirty="0" err="1" smtClean="0"/>
              <a:t>Yining</a:t>
            </a:r>
            <a:r>
              <a:rPr lang="es-HN" sz="2800" dirty="0" smtClean="0"/>
              <a:t> </a:t>
            </a:r>
            <a:r>
              <a:rPr lang="es-HN" sz="2800" dirty="0" err="1" smtClean="0"/>
              <a:t>Dai</a:t>
            </a:r>
            <a:r>
              <a:rPr lang="es-HN" sz="2800" dirty="0" smtClean="0"/>
              <a:t>, and Kevin </a:t>
            </a:r>
            <a:r>
              <a:rPr lang="es-HN" sz="2800" dirty="0" err="1" smtClean="0"/>
              <a:t>Shao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Laminar </a:t>
            </a:r>
            <a:r>
              <a:rPr lang="es-HN" dirty="0" err="1" smtClean="0"/>
              <a:t>Tube</a:t>
            </a:r>
            <a:r>
              <a:rPr lang="es-HN" dirty="0" smtClean="0"/>
              <a:t> </a:t>
            </a:r>
            <a:r>
              <a:rPr lang="es-HN" dirty="0" err="1" smtClean="0"/>
              <a:t>Flocculator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xmlns="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Semester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3429000" cy="4724400"/>
          </a:xfrm>
        </p:spPr>
        <p:txBody>
          <a:bodyPr/>
          <a:lstStyle/>
          <a:p>
            <a:r>
              <a:rPr lang="en-US" sz="2400" dirty="0" smtClean="0"/>
              <a:t>Establish a base case</a:t>
            </a:r>
            <a:endParaRPr lang="en-US" sz="2400" dirty="0"/>
          </a:p>
          <a:p>
            <a:pPr marL="742950" lvl="2" indent="-342900"/>
            <a:r>
              <a:rPr lang="en-US" dirty="0"/>
              <a:t>1.05 </a:t>
            </a:r>
            <a:r>
              <a:rPr lang="en-US" dirty="0" smtClean="0"/>
              <a:t>mg/L</a:t>
            </a:r>
          </a:p>
          <a:p>
            <a:r>
              <a:rPr lang="en-US" sz="2400" dirty="0" smtClean="0"/>
              <a:t>Test new, lower </a:t>
            </a:r>
            <a:r>
              <a:rPr lang="en-US" sz="2400" dirty="0" err="1" smtClean="0"/>
              <a:t>PACl</a:t>
            </a:r>
            <a:r>
              <a:rPr lang="en-US" sz="2400" dirty="0" smtClean="0"/>
              <a:t> dosages</a:t>
            </a:r>
          </a:p>
          <a:p>
            <a:r>
              <a:rPr lang="en-US" sz="2400" dirty="0" smtClean="0"/>
              <a:t>Obtain results that resemble the trend determined by Karen </a:t>
            </a:r>
            <a:r>
              <a:rPr lang="en-US" sz="2400" dirty="0" err="1" smtClean="0"/>
              <a:t>Swetland</a:t>
            </a:r>
            <a:endParaRPr lang="en-US" sz="2400" dirty="0" smtClean="0"/>
          </a:p>
          <a:p>
            <a:r>
              <a:rPr lang="en-US" sz="2400" dirty="0" smtClean="0"/>
              <a:t>Test various capture velocities</a:t>
            </a:r>
            <a:endParaRPr lang="en-US" sz="2400" dirty="0"/>
          </a:p>
        </p:txBody>
      </p:sp>
      <p:pic>
        <p:nvPicPr>
          <p:cNvPr id="4" name="Picture 3" descr="Graph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600200"/>
            <a:ext cx="4953000" cy="50842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Made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Adjusted Summer 2014 method file</a:t>
            </a:r>
          </a:p>
          <a:p>
            <a:pPr marL="742950" lvl="2" indent="-342900"/>
            <a:r>
              <a:rPr lang="en-US" dirty="0"/>
              <a:t>Added a “</a:t>
            </a:r>
            <a:r>
              <a:rPr lang="en-US" dirty="0" err="1"/>
              <a:t>SWaT</a:t>
            </a:r>
            <a:r>
              <a:rPr lang="en-US" dirty="0"/>
              <a:t> counter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Ran five trials at a PACl dosage of 1.05 </a:t>
            </a:r>
            <a:r>
              <a:rPr lang="en-US" dirty="0" smtClean="0"/>
              <a:t>mg/L</a:t>
            </a:r>
            <a:endParaRPr lang="en-US" dirty="0"/>
          </a:p>
          <a:p>
            <a:pPr marL="742950" lvl="2" indent="-342900"/>
            <a:r>
              <a:rPr lang="en-US" dirty="0" smtClean="0"/>
              <a:t>Kept all other variables </a:t>
            </a:r>
            <a:r>
              <a:rPr lang="en-US" dirty="0" smtClean="0"/>
              <a:t>constant</a:t>
            </a:r>
            <a:endParaRPr lang="en-US" dirty="0" smtClean="0"/>
          </a:p>
          <a:p>
            <a:r>
              <a:rPr lang="en-US" dirty="0" smtClean="0"/>
              <a:t>Currently measuring flow rates of various parts of the system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Replication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1.05 mg/L Case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Fall 2014 Results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Summer 2014 Results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13749434"/>
              </p:ext>
            </p:extLst>
          </p:nvPr>
        </p:nvGraphicFramePr>
        <p:xfrm>
          <a:off x="-19049" y="2590800"/>
          <a:ext cx="4591049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 descr="https://lh6.googleusercontent.com/Sj3IfWXGztCMy-12Vy280XIn2ew-OYvY2J_Bavy4eDg5LoW8xOuy-dKaT-Wbt1vegzmvbvzXpV-QY4cXTe5SeGQQ9WMVukL-YTN0zAUx08-SkdJx0Z6vVIX8HhgkyNFZg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90800"/>
            <a:ext cx="4654831" cy="348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86006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Replication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Closer Look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Fall 2014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Summer 2014</a:t>
            </a:r>
          </a:p>
          <a:p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7359477"/>
              </p:ext>
            </p:extLst>
          </p:nvPr>
        </p:nvGraphicFramePr>
        <p:xfrm>
          <a:off x="0" y="2588418"/>
          <a:ext cx="4581525" cy="373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 descr="https://lh4.googleusercontent.com/Un0MB_-zWuFsHh99BP0qmZz3kEFdQpErqFyMe7hgvEdRM6A7kLj371kynh4qjhqExAY5_W2y3rXcTfZIvM2omK5WaFFSlAApVnKUB70J8ZulaA31hVlAyMlrfI-t94yRc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7850" y="2590800"/>
            <a:ext cx="4799027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2997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Understanding the Summer 2014 Method File</a:t>
            </a:r>
          </a:p>
          <a:p>
            <a:r>
              <a:rPr lang="en-US" dirty="0" smtClean="0"/>
              <a:t>Parameters in Process Controller vs. Real Life</a:t>
            </a:r>
          </a:p>
          <a:p>
            <a:pPr marL="742950" lvl="2" indent="-342900"/>
            <a:r>
              <a:rPr lang="en-US" dirty="0" smtClean="0"/>
              <a:t>Pump problems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122" name="Picture 2" descr="http://www.labcommerce.com/prod_imagefiles/prod2059/ColeParmer_Masterflex_Computerized_drive_purp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581400"/>
            <a:ext cx="3552825" cy="2105026"/>
          </a:xfrm>
          <a:prstGeom prst="rect">
            <a:avLst/>
          </a:prstGeom>
          <a:noFill/>
        </p:spPr>
      </p:pic>
      <p:pic>
        <p:nvPicPr>
          <p:cNvPr id="5124" name="Picture 4" descr="It all began with a simple hello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743200"/>
            <a:ext cx="3458358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Determine the reason for the difference in magnitude of our </a:t>
            </a:r>
            <a:r>
              <a:rPr lang="en-US" dirty="0" smtClean="0"/>
              <a:t>results in effl</a:t>
            </a:r>
            <a:r>
              <a:rPr lang="en-US" dirty="0" smtClean="0"/>
              <a:t>uent turbidity</a:t>
            </a:r>
            <a:endParaRPr lang="en-US" dirty="0" smtClean="0"/>
          </a:p>
          <a:p>
            <a:r>
              <a:rPr lang="en-US" dirty="0" smtClean="0"/>
              <a:t>Test various PACl dosages beginning at </a:t>
            </a:r>
            <a:r>
              <a:rPr lang="en-US" dirty="0" smtClean="0"/>
              <a:t>0.5 </a:t>
            </a:r>
            <a:r>
              <a:rPr lang="en-US" dirty="0" smtClean="0"/>
              <a:t>mg/L and </a:t>
            </a:r>
            <a:r>
              <a:rPr lang="en-US" dirty="0" smtClean="0"/>
              <a:t>either increasing </a:t>
            </a:r>
            <a:r>
              <a:rPr lang="en-US" smtClean="0"/>
              <a:t>or decreasing by </a:t>
            </a:r>
            <a:r>
              <a:rPr lang="en-US" dirty="0" smtClean="0"/>
              <a:t>0.1 mg/L.</a:t>
            </a:r>
          </a:p>
          <a:p>
            <a:r>
              <a:rPr lang="en-US" dirty="0" smtClean="0"/>
              <a:t>Compare results to Karen </a:t>
            </a:r>
            <a:r>
              <a:rPr lang="en-US" dirty="0" err="1" smtClean="0"/>
              <a:t>Swetland’s</a:t>
            </a:r>
            <a:r>
              <a:rPr lang="en-US" dirty="0" smtClean="0"/>
              <a:t> data and determine nature of inconsistencies </a:t>
            </a:r>
          </a:p>
          <a:p>
            <a:r>
              <a:rPr lang="en-US" dirty="0" smtClean="0"/>
              <a:t>Test effects of various capture velocities at previously tested dosages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0568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 descr="Symbol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974" y="1752600"/>
            <a:ext cx="3167826" cy="466275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Introduction to Flocculation</a:t>
            </a:r>
          </a:p>
          <a:p>
            <a:r>
              <a:rPr lang="en-US" dirty="0" smtClean="0"/>
              <a:t>Apparatus Description</a:t>
            </a:r>
          </a:p>
          <a:p>
            <a:r>
              <a:rPr lang="en-US" dirty="0" err="1" smtClean="0"/>
              <a:t>SWaT</a:t>
            </a:r>
            <a:endParaRPr lang="en-US" dirty="0" smtClean="0"/>
          </a:p>
          <a:p>
            <a:r>
              <a:rPr lang="en-US" dirty="0" smtClean="0"/>
              <a:t>Summer 2014</a:t>
            </a:r>
          </a:p>
          <a:p>
            <a:r>
              <a:rPr lang="en-US" dirty="0" smtClean="0"/>
              <a:t>Semester Goals</a:t>
            </a:r>
          </a:p>
          <a:p>
            <a:r>
              <a:rPr lang="en-US" dirty="0" smtClean="0"/>
              <a:t>Progress Made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Future Works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flocculation in the water treatment process is…</a:t>
            </a:r>
          </a:p>
          <a:p>
            <a:pPr lvl="1"/>
            <a:r>
              <a:rPr lang="en-US" dirty="0" smtClean="0"/>
              <a:t> to allow particles suspended in the water to collide with each other to coagulate and transform into larger </a:t>
            </a:r>
            <a:r>
              <a:rPr lang="en-US" dirty="0" err="1" smtClean="0"/>
              <a:t>flocs</a:t>
            </a:r>
            <a:endParaRPr lang="en-US" dirty="0" smtClean="0"/>
          </a:p>
          <a:p>
            <a:pPr lvl="1"/>
            <a:r>
              <a:rPr lang="en-US" dirty="0" smtClean="0"/>
              <a:t> to improve the performance of sedimentation</a:t>
            </a:r>
          </a:p>
          <a:p>
            <a:pPr lvl="1"/>
            <a:r>
              <a:rPr lang="en-US" dirty="0" smtClean="0"/>
              <a:t> to reduce the number of colloids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Flocculation is an integral part of the water treatment process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35280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locculat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52800"/>
            <a:ext cx="4038600" cy="2895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Apparatus</a:t>
            </a:r>
            <a:endParaRPr lang="en-US" dirty="0"/>
          </a:p>
        </p:txBody>
      </p:sp>
      <p:pic>
        <p:nvPicPr>
          <p:cNvPr id="6" name="Content Placeholder 5" descr="Laminar_Schematic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81" r="16731" b="-81"/>
          <a:stretch/>
        </p:blipFill>
        <p:spPr>
          <a:xfrm>
            <a:off x="1371600" y="1524000"/>
            <a:ext cx="6828971" cy="5133975"/>
          </a:xfrm>
        </p:spPr>
      </p:pic>
    </p:spTree>
    <p:extLst>
      <p:ext uri="{BB962C8B-B14F-4D97-AF65-F5344CB8AC3E}">
        <p14:creationId xmlns:p14="http://schemas.microsoft.com/office/powerpoint/2010/main" xmlns="" val="4015438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“Settled water turbidity” measurement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Replace </a:t>
            </a:r>
            <a:r>
              <a:rPr lang="en-US" dirty="0" err="1" smtClean="0"/>
              <a:t>FReTA</a:t>
            </a:r>
            <a:r>
              <a:rPr lang="en-US" dirty="0" smtClean="0"/>
              <a:t> (</a:t>
            </a:r>
            <a:r>
              <a:rPr lang="en-US" dirty="0" err="1" smtClean="0"/>
              <a:t>Flocculator</a:t>
            </a:r>
            <a:r>
              <a:rPr lang="en-US" dirty="0" smtClean="0"/>
              <a:t> Residual Turbidity Analyzer)	</a:t>
            </a:r>
            <a:endParaRPr lang="en-US" dirty="0"/>
          </a:p>
          <a:p>
            <a:r>
              <a:rPr lang="en-US" dirty="0" smtClean="0"/>
              <a:t>Continuous </a:t>
            </a:r>
            <a:r>
              <a:rPr lang="en-US" dirty="0"/>
              <a:t>flow system with a tube settler</a:t>
            </a:r>
          </a:p>
          <a:p>
            <a:r>
              <a:rPr lang="en-US" dirty="0"/>
              <a:t>More closely models plate settlers in actual </a:t>
            </a:r>
            <a:r>
              <a:rPr lang="en-US" dirty="0" err="1"/>
              <a:t>AguaClara</a:t>
            </a:r>
            <a:r>
              <a:rPr lang="en-US" dirty="0"/>
              <a:t> plants</a:t>
            </a:r>
          </a:p>
          <a:p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1703" y="1602119"/>
            <a:ext cx="3391593" cy="45221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ull setup with SWaT.jpg"/>
          <p:cNvPicPr>
            <a:picLocks noGrp="1" noChangeAspect="1"/>
          </p:cNvPicPr>
          <p:nvPr>
            <p:ph idx="1"/>
          </p:nvPr>
        </p:nvPicPr>
        <p:blipFill>
          <a:blip r:embed="rId3"/>
          <a:srcRect t="2850"/>
          <a:stretch>
            <a:fillRect/>
          </a:stretch>
        </p:blipFill>
        <p:spPr>
          <a:xfrm>
            <a:off x="914401" y="1527969"/>
            <a:ext cx="7315199" cy="53300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4724400" y="1676400"/>
            <a:ext cx="3886200" cy="4800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6477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914400" y="1524000"/>
            <a:ext cx="8458200" cy="5334000"/>
            <a:chOff x="914400" y="1524000"/>
            <a:chExt cx="8458200" cy="5334000"/>
          </a:xfrm>
        </p:grpSpPr>
        <p:pic>
          <p:nvPicPr>
            <p:cNvPr id="8" name="Picture 7" descr="SWaT Diagram.jpg"/>
            <p:cNvPicPr>
              <a:picLocks noChangeAspect="1"/>
            </p:cNvPicPr>
            <p:nvPr/>
          </p:nvPicPr>
          <p:blipFill>
            <a:blip r:embed="rId4"/>
            <a:srcRect t="3921" r="-8824" b="4575"/>
            <a:stretch>
              <a:fillRect/>
            </a:stretch>
          </p:blipFill>
          <p:spPr>
            <a:xfrm>
              <a:off x="914400" y="1524000"/>
              <a:ext cx="8458200" cy="5334000"/>
            </a:xfrm>
            <a:prstGeom prst="rect">
              <a:avLst/>
            </a:prstGeom>
          </p:spPr>
        </p:pic>
        <p:grpSp>
          <p:nvGrpSpPr>
            <p:cNvPr id="4" name="Group 21"/>
            <p:cNvGrpSpPr/>
            <p:nvPr/>
          </p:nvGrpSpPr>
          <p:grpSpPr>
            <a:xfrm>
              <a:off x="3727669" y="4582510"/>
              <a:ext cx="234731" cy="357352"/>
              <a:chOff x="3710152" y="4582510"/>
              <a:chExt cx="234731" cy="357352"/>
            </a:xfrm>
          </p:grpSpPr>
          <p:sp>
            <p:nvSpPr>
              <p:cNvPr id="15" name="Freeform 14"/>
              <p:cNvSpPr/>
              <p:nvPr/>
            </p:nvSpPr>
            <p:spPr bwMode="auto">
              <a:xfrm>
                <a:off x="3710152" y="4614041"/>
                <a:ext cx="234731" cy="325821"/>
              </a:xfrm>
              <a:custGeom>
                <a:avLst/>
                <a:gdLst>
                  <a:gd name="connsiteX0" fmla="*/ 147145 w 234731"/>
                  <a:gd name="connsiteY0" fmla="*/ 325821 h 325821"/>
                  <a:gd name="connsiteX1" fmla="*/ 210207 w 234731"/>
                  <a:gd name="connsiteY1" fmla="*/ 105103 h 325821"/>
                  <a:gd name="connsiteX2" fmla="*/ 0 w 234731"/>
                  <a:gd name="connsiteY2" fmla="*/ 0 h 325821"/>
                  <a:gd name="connsiteX3" fmla="*/ 0 w 234731"/>
                  <a:gd name="connsiteY3" fmla="*/ 0 h 325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731" h="325821">
                    <a:moveTo>
                      <a:pt x="147145" y="325821"/>
                    </a:moveTo>
                    <a:cubicBezTo>
                      <a:pt x="190938" y="242613"/>
                      <a:pt x="234731" y="159406"/>
                      <a:pt x="210207" y="105103"/>
                    </a:cubicBezTo>
                    <a:cubicBezTo>
                      <a:pt x="185683" y="50800"/>
                      <a:pt x="0" y="0"/>
                      <a:pt x="0" y="0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 bwMode="auto">
              <a:xfrm rot="5400000">
                <a:off x="3674680" y="4653976"/>
                <a:ext cx="76200" cy="158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flipV="1">
                <a:off x="3723290" y="4582510"/>
                <a:ext cx="86710" cy="2102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</p:cxnSp>
        </p:grpSp>
        <p:sp>
          <p:nvSpPr>
            <p:cNvPr id="24" name="TextBox 23"/>
            <p:cNvSpPr txBox="1"/>
            <p:nvPr/>
          </p:nvSpPr>
          <p:spPr>
            <a:xfrm>
              <a:off x="3962400" y="457200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60 °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Off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Loading – 35 minutes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SwaT</a:t>
            </a:r>
            <a:r>
              <a:rPr lang="en-US" dirty="0" smtClean="0"/>
              <a:t> – </a:t>
            </a:r>
            <a:r>
              <a:rPr lang="en-US" dirty="0" smtClean="0"/>
              <a:t>40</a:t>
            </a:r>
            <a:r>
              <a:rPr lang="en-US" dirty="0" smtClean="0"/>
              <a:t> </a:t>
            </a:r>
            <a:r>
              <a:rPr lang="en-US" dirty="0" smtClean="0"/>
              <a:t>minutes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Backwash with tube – 10 minutes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Backwash without tube – 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59038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Ran similar dosages at same capture velocity as </a:t>
            </a:r>
            <a:r>
              <a:rPr lang="en-US" dirty="0" err="1" smtClean="0"/>
              <a:t>FReTA</a:t>
            </a:r>
            <a:r>
              <a:rPr lang="en-US" dirty="0" smtClean="0"/>
              <a:t> using </a:t>
            </a:r>
            <a:r>
              <a:rPr lang="en-US" dirty="0" err="1" smtClean="0"/>
              <a:t>SWaT</a:t>
            </a:r>
            <a:r>
              <a:rPr lang="en-US" dirty="0" smtClean="0"/>
              <a:t> </a:t>
            </a:r>
          </a:p>
          <a:p>
            <a:r>
              <a:rPr lang="en-US" dirty="0" smtClean="0"/>
              <a:t>Data had an unexpectedly high </a:t>
            </a:r>
            <a:r>
              <a:rPr lang="en-US" dirty="0" err="1" smtClean="0"/>
              <a:t>pC</a:t>
            </a:r>
            <a:r>
              <a:rPr lang="en-US" dirty="0" smtClean="0"/>
              <a:t>* value with a decrease in performance as dosage was increased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083" y="1981200"/>
            <a:ext cx="4273917" cy="409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2794</TotalTime>
  <Words>399</Words>
  <Application>Microsoft Macintosh PowerPoint</Application>
  <PresentationFormat>On-screen Show (4:3)</PresentationFormat>
  <Paragraphs>98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AguaClara English</vt:lpstr>
      <vt:lpstr>Laminar Tube Flocculator</vt:lpstr>
      <vt:lpstr>Overview</vt:lpstr>
      <vt:lpstr>Flocculation</vt:lpstr>
      <vt:lpstr>Flocculation</vt:lpstr>
      <vt:lpstr>Apparatus</vt:lpstr>
      <vt:lpstr>SWaT</vt:lpstr>
      <vt:lpstr>Set Up</vt:lpstr>
      <vt:lpstr>System States</vt:lpstr>
      <vt:lpstr>Summer 2014</vt:lpstr>
      <vt:lpstr>Semester Goals</vt:lpstr>
      <vt:lpstr>Progress Made</vt:lpstr>
      <vt:lpstr>Results of Replication</vt:lpstr>
      <vt:lpstr>Results of Replication</vt:lpstr>
      <vt:lpstr>Problems Faced</vt:lpstr>
      <vt:lpstr>Future works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mse53</cp:lastModifiedBy>
  <cp:revision>98</cp:revision>
  <dcterms:created xsi:type="dcterms:W3CDTF">2014-03-12T20:19:44Z</dcterms:created>
  <dcterms:modified xsi:type="dcterms:W3CDTF">2014-10-22T19:27:50Z</dcterms:modified>
</cp:coreProperties>
</file>